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Network Design and Implementation Using Huawei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412365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Objective:</a:t>
            </a:r>
          </a:p>
          <a:p>
            <a:r>
              <a:t>- Design, configure, and implement a full-scale enterprise network.</a:t>
            </a:r>
          </a:p>
          <a:p>
            <a:r>
              <a:t>- Cover Access, Distribution, and Core layers using Huawei routers &amp; switches.</a:t>
            </a:r>
          </a:p>
          <a:p/>
          <a:p>
            <a:r>
              <a:t>Key Components:</a:t>
            </a:r>
          </a:p>
          <a:p>
            <a:r>
              <a:t>- Physical Topology Planning (LAN/WAN)</a:t>
            </a:r>
          </a:p>
          <a:p>
            <a:r>
              <a:t>- Device Roles &amp; OSI Layer Fundamentals</a:t>
            </a:r>
          </a:p>
          <a:p>
            <a:r>
              <a:t>- Inventory List of Network Devices</a:t>
            </a:r>
          </a:p>
          <a:p/>
          <a:p>
            <a:r>
              <a:t>Visual Suggestion: Simple network diagram showing Core → Distribution → Access layers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47904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Week 1 – Fundamentals &amp; Physical Topology:</a:t>
            </a:r>
          </a:p>
          <a:p>
            <a:r>
              <a:t>- Study OSI layers, device roles, and physical media</a:t>
            </a:r>
          </a:p>
          <a:p>
            <a:r>
              <a:t>- Design physical network topology</a:t>
            </a:r>
          </a:p>
          <a:p>
            <a:r>
              <a:t>- Deliverables: Topology diagram, device inventory list</a:t>
            </a:r>
          </a:p>
          <a:p/>
          <a:p>
            <a:r>
              <a:t>Week 2 – Layer 2 &amp; Layer 3 Configuration:</a:t>
            </a:r>
          </a:p>
          <a:p>
            <a:r>
              <a:t>- VLANs, STP, Inter-VLAN Routing, IP addressing</a:t>
            </a:r>
          </a:p>
          <a:p>
            <a:r>
              <a:t>- Static Routing &amp; OSPF</a:t>
            </a:r>
          </a:p>
          <a:p>
            <a:r>
              <a:t>- Deliverables: Configuration files, connectivity screenshots</a:t>
            </a:r>
          </a:p>
          <a:p/>
          <a:p>
            <a:r>
              <a:t>Visual Suggestion: Small icons for Router, Switch, PC for each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WAN, Security &amp;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79295"/>
            <a:ext cx="7594600" cy="39693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Week 3 – WAN &amp; Security:</a:t>
            </a:r>
          </a:p>
          <a:p>
            <a:r>
              <a:t>- PPP, PPPoE, NAT, ACLs</a:t>
            </a:r>
          </a:p>
          <a:p>
            <a:r>
              <a:t>- AAA for access control</a:t>
            </a:r>
          </a:p>
          <a:p>
            <a:r>
              <a:t>- Deliverables: WAN map, NAT &amp; ACL configuration logs</a:t>
            </a:r>
          </a:p>
          <a:p/>
          <a:p>
            <a:r>
              <a:t>Week 4 – Services &amp; Optimization:</a:t>
            </a:r>
          </a:p>
          <a:p>
            <a:r>
              <a:t>- DHCP, DNS, SNMP, IPv6</a:t>
            </a:r>
          </a:p>
          <a:p>
            <a:r>
              <a:t>- Final testing &amp; documentation</a:t>
            </a:r>
          </a:p>
          <a:p>
            <a:r>
              <a:t>- Deliverables: Final report &amp; presentation</a:t>
            </a:r>
          </a:p>
          <a:p/>
          <a:p>
            <a:r>
              <a:t>Highlight: Security and Services ensure network reliability and protection</a:t>
            </a:r>
          </a:p>
          <a:p/>
          <a:p>
            <a:r>
              <a:t>Visual Suggestion: Network diagram with security shields/icons for ACLs &amp; AAA, </a:t>
            </a:r>
          </a:p>
          <a:p>
            <a:r>
              <a:t>Cloud icons for DHCP/DNS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Features &amp; Strengths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79625"/>
            <a:ext cx="8153400" cy="3692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Enhanced Features:</a:t>
            </a:r>
          </a:p>
          <a:p>
            <a:r>
              <a:t>- Server: Provides DHCP, DNS, and AAA authentication services</a:t>
            </a:r>
          </a:p>
          <a:p>
            <a:r>
              <a:t>- Access Point (AP): Optional wireless segment for enhanced connectivity</a:t>
            </a:r>
          </a:p>
          <a:p>
            <a:r>
              <a:t>- Firewall / Security Measures: Optional for future scalability</a:t>
            </a:r>
          </a:p>
          <a:p/>
          <a:p>
            <a:r>
              <a:t>Strengths of the Project:</a:t>
            </a:r>
          </a:p>
          <a:p>
            <a:r>
              <a:t>- Comprehensive hands-on implementation (Access → Core → WAN)</a:t>
            </a:r>
          </a:p>
          <a:p>
            <a:r>
              <a:t>- Covers routing, switching, security, and essential services</a:t>
            </a:r>
          </a:p>
          <a:p>
            <a:r>
              <a:t>- Realistic enterprise network design suitable for HCIA DataCom course</a:t>
            </a:r>
          </a:p>
          <a:p>
            <a:r>
              <a:t>- Optional enhancements make the project more attractive and advanced</a:t>
            </a:r>
          </a:p>
          <a:p/>
          <a:p>
            <a:r>
              <a:t>Visual Suggestion: Diagram showing Server + AP + Firewall + Core/Distribution/Access,</a:t>
            </a:r>
          </a:p>
          <a:p>
            <a:r>
              <a:t> Icons to differentiate wired vs wireless 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WPS Presentation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Enterprise Network Design and Implementation Using Huawei Datacom Technologies</vt:lpstr>
      <vt:lpstr>Implementation Timeline</vt:lpstr>
      <vt:lpstr>WAN, Security &amp; Services</vt:lpstr>
      <vt:lpstr>Additional Features &amp; Strengths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waheed</cp:lastModifiedBy>
  <cp:revision>2</cp:revision>
  <dcterms:created xsi:type="dcterms:W3CDTF">2013-01-27T09:14:00Z</dcterms:created>
  <dcterms:modified xsi:type="dcterms:W3CDTF">2025-08-19T14:27:11Z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2AF837881B9C4979843BB799D8D92CA9_12</vt:lpwstr>
  </property>
  <property fmtid="{D5CDD505-2E9C-101B-9397-08002B2CF9AE}" pid="3" name="KSOProductBuildVer">
    <vt:lpwstr>1033-12.2.0.21931</vt:lpwstr>
  </property>
</Properties>
</file>