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4T14:56:16.50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6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9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34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6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352D-A766-473F-B600-0D0E8A48C337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601437-D362-4450-B925-25E77E33240D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9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84C0-701C-46A0-9D79-9FA939D59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553" y="1057835"/>
            <a:ext cx="9144000" cy="1335741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How does the web work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br>
              <a:rPr lang="en-US" dirty="0"/>
            </a:b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AB6C0-DD0C-49F2-9CD2-B1D138E2E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5059" y="1062318"/>
            <a:ext cx="5774900" cy="2366682"/>
          </a:xfrm>
        </p:spPr>
        <p:txBody>
          <a:bodyPr>
            <a:normAutofit/>
          </a:bodyPr>
          <a:lstStyle/>
          <a:p>
            <a:r>
              <a:rPr lang="en-US" dirty="0"/>
              <a:t>.The browser send an HTTP  message    to the sever</a:t>
            </a:r>
          </a:p>
          <a:p>
            <a:r>
              <a:rPr lang="en-US" dirty="0"/>
              <a:t>Asking for a copy of the website to the client ;and all the others data sent between the client and the server ;wit your internet connection using ip…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289F0-6E6E-4166-9758-037A904F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0"/>
            <a:ext cx="5065058" cy="51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3218-7B07-44B4-8E38-E7D22114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What 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do you need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 to be a web developer?</a:t>
            </a:r>
            <a:br>
              <a:rPr lang="en-US">
                <a:solidFill>
                  <a:schemeClr val="accent6">
                    <a:lumMod val="75000"/>
                  </a:schemeClr>
                </a:solidFill>
              </a:rPr>
            </a:b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F68DF0-B07E-4ADD-A5B3-0126EC3E7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4" y="1900553"/>
            <a:ext cx="5836024" cy="320936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2EF8C8-9746-4EF8-9AA8-0A0D21AB393A}"/>
              </a:ext>
            </a:extLst>
          </p:cNvPr>
          <p:cNvSpPr txBox="1"/>
          <p:nvPr/>
        </p:nvSpPr>
        <p:spPr>
          <a:xfrm>
            <a:off x="277907" y="824753"/>
            <a:ext cx="1173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.To </a:t>
            </a:r>
            <a:r>
              <a:rPr lang="fr-FR" dirty="0" err="1"/>
              <a:t>be</a:t>
            </a:r>
            <a:r>
              <a:rPr lang="fr-FR" dirty="0"/>
              <a:t> a web </a:t>
            </a:r>
            <a:r>
              <a:rPr lang="fr-FR" dirty="0" err="1"/>
              <a:t>developer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have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education</a:t>
            </a:r>
            <a:r>
              <a:rPr lang="fr-FR" dirty="0"/>
              <a:t> to </a:t>
            </a:r>
            <a:r>
              <a:rPr lang="fr-FR" dirty="0" err="1"/>
              <a:t>devlope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and </a:t>
            </a:r>
            <a:r>
              <a:rPr lang="fr-FR" dirty="0" err="1"/>
              <a:t>your</a:t>
            </a:r>
            <a:r>
              <a:rPr lang="fr-FR" dirty="0"/>
              <a:t> basic </a:t>
            </a:r>
            <a:r>
              <a:rPr lang="fr-FR" dirty="0" err="1"/>
              <a:t>coding</a:t>
            </a:r>
            <a:r>
              <a:rPr lang="fr-FR" dirty="0"/>
              <a:t> ;</a:t>
            </a:r>
          </a:p>
          <a:p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patient and have an </a:t>
            </a:r>
            <a:r>
              <a:rPr lang="fr-FR" dirty="0" err="1"/>
              <a:t>incredible</a:t>
            </a:r>
            <a:r>
              <a:rPr lang="fr-FR" dirty="0"/>
              <a:t> imagination and </a:t>
            </a:r>
            <a:r>
              <a:rPr lang="fr-FR" dirty="0" err="1"/>
              <a:t>thinking</a:t>
            </a:r>
            <a:r>
              <a:rPr lang="fr-FR" dirty="0"/>
              <a:t> out the box to </a:t>
            </a:r>
            <a:r>
              <a:rPr lang="fr-FR" dirty="0" err="1"/>
              <a:t>resourd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ext</a:t>
            </a:r>
            <a:r>
              <a:rPr lang="fr-FR" dirty="0"/>
              <a:t> and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professional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job ……</a:t>
            </a:r>
          </a:p>
        </p:txBody>
      </p:sp>
    </p:spTree>
    <p:extLst>
      <p:ext uri="{BB962C8B-B14F-4D97-AF65-F5344CB8AC3E}">
        <p14:creationId xmlns:p14="http://schemas.microsoft.com/office/powerpoint/2010/main" val="38581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0148-2B48-454A-8371-A9EF009B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48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Why did you choose to learn web development?</a:t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41CC-2548-4548-B74C-99CF62F5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9" y="3293865"/>
            <a:ext cx="9603275" cy="2744527"/>
          </a:xfrm>
        </p:spPr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choose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web </a:t>
            </a:r>
            <a:r>
              <a:rPr lang="fr-FR" dirty="0" err="1"/>
              <a:t>devlopment</a:t>
            </a:r>
            <a:r>
              <a:rPr lang="fr-FR" dirty="0"/>
              <a:t> for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first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domain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futur </a:t>
            </a:r>
            <a:r>
              <a:rPr lang="fr-FR" dirty="0" err="1"/>
              <a:t>you</a:t>
            </a:r>
            <a:r>
              <a:rPr lang="fr-FR" dirty="0"/>
              <a:t> can have a job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.</a:t>
            </a:r>
          </a:p>
          <a:p>
            <a:r>
              <a:rPr lang="fr-FR" dirty="0"/>
              <a:t>Second for high </a:t>
            </a:r>
            <a:r>
              <a:rPr lang="fr-FR" dirty="0" err="1"/>
              <a:t>pay</a:t>
            </a:r>
            <a:r>
              <a:rPr lang="fr-FR" dirty="0"/>
              <a:t> jobs 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society in </a:t>
            </a:r>
            <a:r>
              <a:rPr lang="fr-FR" dirty="0" err="1"/>
              <a:t>every</a:t>
            </a:r>
            <a:r>
              <a:rPr lang="fr-FR" dirty="0"/>
              <a:t> country </a:t>
            </a:r>
            <a:r>
              <a:rPr lang="fr-FR" dirty="0" err="1"/>
              <a:t>need</a:t>
            </a:r>
            <a:r>
              <a:rPr lang="fr-FR" dirty="0"/>
              <a:t> web </a:t>
            </a:r>
            <a:r>
              <a:rPr lang="fr-FR" dirty="0" err="1"/>
              <a:t>devlopers</a:t>
            </a:r>
            <a:r>
              <a:rPr lang="fr-FR" dirty="0"/>
              <a:t> …</a:t>
            </a:r>
          </a:p>
          <a:p>
            <a:r>
              <a:rPr lang="fr-FR" dirty="0" err="1"/>
              <a:t>Third</a:t>
            </a:r>
            <a:r>
              <a:rPr lang="fr-FR" dirty="0"/>
              <a:t> and </a:t>
            </a:r>
            <a:r>
              <a:rPr lang="fr-FR" dirty="0" err="1"/>
              <a:t>finally</a:t>
            </a:r>
            <a:r>
              <a:rPr lang="fr-FR" dirty="0"/>
              <a:t>  </a:t>
            </a:r>
            <a:r>
              <a:rPr lang="fr-FR" dirty="0" err="1"/>
              <a:t>this</a:t>
            </a:r>
            <a:r>
              <a:rPr lang="fr-FR" dirty="0"/>
              <a:t> job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and </a:t>
            </a:r>
            <a:r>
              <a:rPr lang="fr-FR" dirty="0" err="1"/>
              <a:t>devlope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 </a:t>
            </a:r>
            <a:r>
              <a:rPr lang="fr-FR" dirty="0" err="1"/>
              <a:t>curently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 more social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77EF2-919E-4C65-B4EB-4CB7CD8A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94"/>
            <a:ext cx="11027291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181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Gill Sans MT</vt:lpstr>
      <vt:lpstr>Gallery</vt:lpstr>
      <vt:lpstr>How does the web work? </vt:lpstr>
      <vt:lpstr>What do you need to be a web developer? </vt:lpstr>
      <vt:lpstr>Why did you choose to learn web development?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hp</dc:creator>
  <cp:lastModifiedBy>hp</cp:lastModifiedBy>
  <cp:revision>6</cp:revision>
  <dcterms:created xsi:type="dcterms:W3CDTF">2023-07-13T11:53:25Z</dcterms:created>
  <dcterms:modified xsi:type="dcterms:W3CDTF">2023-07-14T13:19:41Z</dcterms:modified>
</cp:coreProperties>
</file>