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  <p:sldMasterId id="2147483690" r:id="rId3"/>
    <p:sldMasterId id="2147483710" r:id="rId4"/>
  </p:sldMasterIdLst>
  <p:notesMasterIdLst>
    <p:notesMasterId r:id="rId40"/>
  </p:notesMasterIdLst>
  <p:handoutMasterIdLst>
    <p:handoutMasterId r:id="rId41"/>
  </p:handoutMasterIdLst>
  <p:sldIdLst>
    <p:sldId id="256" r:id="rId5"/>
    <p:sldId id="344" r:id="rId6"/>
    <p:sldId id="345" r:id="rId7"/>
    <p:sldId id="338" r:id="rId8"/>
    <p:sldId id="343" r:id="rId9"/>
    <p:sldId id="260" r:id="rId10"/>
    <p:sldId id="269" r:id="rId11"/>
    <p:sldId id="305" r:id="rId12"/>
    <p:sldId id="306" r:id="rId13"/>
    <p:sldId id="308" r:id="rId14"/>
    <p:sldId id="337" r:id="rId15"/>
    <p:sldId id="257" r:id="rId16"/>
    <p:sldId id="268" r:id="rId17"/>
    <p:sldId id="259" r:id="rId18"/>
    <p:sldId id="335" r:id="rId19"/>
    <p:sldId id="261" r:id="rId20"/>
    <p:sldId id="270" r:id="rId21"/>
    <p:sldId id="263" r:id="rId22"/>
    <p:sldId id="262" r:id="rId23"/>
    <p:sldId id="339" r:id="rId24"/>
    <p:sldId id="340" r:id="rId25"/>
    <p:sldId id="341" r:id="rId26"/>
    <p:sldId id="342" r:id="rId27"/>
    <p:sldId id="266" r:id="rId28"/>
    <p:sldId id="336" r:id="rId29"/>
    <p:sldId id="267" r:id="rId30"/>
    <p:sldId id="280" r:id="rId31"/>
    <p:sldId id="327" r:id="rId32"/>
    <p:sldId id="283" r:id="rId33"/>
    <p:sldId id="275" r:id="rId34"/>
    <p:sldId id="328" r:id="rId35"/>
    <p:sldId id="329" r:id="rId36"/>
    <p:sldId id="332" r:id="rId37"/>
    <p:sldId id="265" r:id="rId38"/>
    <p:sldId id="309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BCD9BF-4144-DBAC-3740-3073EBF108DC}" v="689" dt="2021-05-02T19:05:25.9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07E6EF2-45ED-4E1F-BCA3-2E24724B41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636348-D181-4C06-8C04-C8E1D44DB8D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91C730-4F5C-4530-A009-D891A65CF888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719CFD-CD93-4F08-9A41-E947D7924E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E12878-F766-4D15-A87C-07AC287B0C5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EA991-FAE2-455F-BABF-3A9AFA5FF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30824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090C47-7280-47E9-94E4-186ADDFD008E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459E17-FE36-4E3E-94A3-EE1A52873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36288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465e7bc0b_1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465e7bc0b_1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C43A8E5-6572-46E7-A4B8-58A37733A58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45caf3b9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45caf3b9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D807A10-EEDD-4742-B041-09AFF59DF22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159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465e7bc0b_1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465e7bc0b_1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dfce81f19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dfce81f19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dfce81f19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dfce81f19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71864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dfce81f19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dfce81f19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15646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dfce81f19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dfce81f19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60578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dfce81f19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dfce81f19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83663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5522eb7919_1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5522eb7919_1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813763E-98DF-430F-9E02-A4BED5E96AD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9712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45caf3b9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45caf3b9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C3A4EA6-0F18-40E1-AECD-F77225FBABB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16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87049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5f24f68604_0_6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5f24f68604_0_6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CBC988-982C-4821-8000-6250E702533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223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5f24f68604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5f24f68604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4743623-947D-4DE3-A1EC-E50A50E8243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928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5f24f68604_0_6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5f24f68604_0_6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4274B9E-A302-4AE2-9BAA-E1129FB427A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9360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5f24f68604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5f24f68604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66C287-C0D6-48A8-9913-C7D1106C44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316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5f24f68604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5f24f68604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A3AA1AF-E8B4-4F55-963E-D22511941CB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4005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522eb7919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522eb7919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CEDA61A-68B7-4177-8288-43FE15FB91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5f24f68604_0_6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5f24f68604_0_6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E4C48BF-018B-4A7D-92B3-6541B8A6196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45caf3b9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45caf3b9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75DD315-14AF-4257-AB0F-174A091DC65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8377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5f24f68604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5f24f68604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45caf3b9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45caf3b9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75DD315-14AF-4257-AB0F-174A091DC65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5f24f68604_0_6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5f24f68604_0_6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AC1857-4451-4954-8CC8-C4E12E68BA1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45caf3b90_1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45caf3b90_1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8E1F15D-82E2-479E-BA45-8EDF90FF6A5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5f24f68604_0_6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5f24f68604_0_6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70C8B2E-3091-44D2-9F34-9D3796F8083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Opening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266067" y="1963500"/>
            <a:ext cx="5660000" cy="23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64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64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64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64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64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64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64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64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64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761167" y="3868800"/>
            <a:ext cx="6669600" cy="9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200"/>
              <a:buNone/>
              <a:defRPr>
                <a:solidFill>
                  <a:srgbClr val="CCCCCC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None/>
              <a:defRPr sz="3733">
                <a:solidFill>
                  <a:srgbClr val="CCCCCC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None/>
              <a:defRPr sz="3733">
                <a:solidFill>
                  <a:srgbClr val="CCCCCC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None/>
              <a:defRPr sz="3733">
                <a:solidFill>
                  <a:srgbClr val="CCCCCC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None/>
              <a:defRPr sz="3733">
                <a:solidFill>
                  <a:srgbClr val="CCCCCC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None/>
              <a:defRPr sz="3733">
                <a:solidFill>
                  <a:srgbClr val="CCCCCC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None/>
              <a:defRPr sz="3733">
                <a:solidFill>
                  <a:srgbClr val="CCCCCC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None/>
              <a:defRPr sz="3733">
                <a:solidFill>
                  <a:srgbClr val="CCCCCC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None/>
              <a:defRPr sz="3733">
                <a:solidFill>
                  <a:srgbClr val="CCCCCC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85402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hree columns 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subTitle" idx="1"/>
          </p:nvPr>
        </p:nvSpPr>
        <p:spPr>
          <a:xfrm>
            <a:off x="1153600" y="4047533"/>
            <a:ext cx="24240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subTitle" idx="2"/>
          </p:nvPr>
        </p:nvSpPr>
        <p:spPr>
          <a:xfrm>
            <a:off x="4884000" y="4047533"/>
            <a:ext cx="24240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ctrTitle"/>
          </p:nvPr>
        </p:nvSpPr>
        <p:spPr>
          <a:xfrm>
            <a:off x="619467" y="3636067"/>
            <a:ext cx="3492400" cy="51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ctrTitle" idx="3"/>
          </p:nvPr>
        </p:nvSpPr>
        <p:spPr>
          <a:xfrm>
            <a:off x="4349800" y="3636067"/>
            <a:ext cx="3492400" cy="51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4"/>
          </p:nvPr>
        </p:nvSpPr>
        <p:spPr>
          <a:xfrm>
            <a:off x="8614333" y="4047533"/>
            <a:ext cx="24240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ctrTitle" idx="5"/>
          </p:nvPr>
        </p:nvSpPr>
        <p:spPr>
          <a:xfrm>
            <a:off x="8080133" y="3636067"/>
            <a:ext cx="3492400" cy="51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ctrTitle" idx="6"/>
          </p:nvPr>
        </p:nvSpPr>
        <p:spPr>
          <a:xfrm>
            <a:off x="964800" y="627500"/>
            <a:ext cx="27708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4582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design 5">
  <p:cSld name="Headline design 5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>
            <a:spLocks noGrp="1"/>
          </p:cNvSpPr>
          <p:nvPr>
            <p:ph type="ctrTitle"/>
          </p:nvPr>
        </p:nvSpPr>
        <p:spPr>
          <a:xfrm flipH="1">
            <a:off x="5468967" y="2990967"/>
            <a:ext cx="3674400" cy="25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3600"/>
              <a:buNone/>
              <a:defRPr sz="4800">
                <a:solidFill>
                  <a:srgbClr val="CCCCC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8666">
                <a:solidFill>
                  <a:srgbClr val="CCCCC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8666">
                <a:solidFill>
                  <a:srgbClr val="CCCCC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8666">
                <a:solidFill>
                  <a:srgbClr val="CCCCC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8666">
                <a:solidFill>
                  <a:srgbClr val="CCCCC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8666">
                <a:solidFill>
                  <a:srgbClr val="CCCCC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8666">
                <a:solidFill>
                  <a:srgbClr val="CCCCC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8666">
                <a:solidFill>
                  <a:srgbClr val="CCCCC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8666">
                <a:solidFill>
                  <a:srgbClr val="CCCCCC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-689933" y="3225767"/>
            <a:ext cx="5984400" cy="21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0"/>
              <a:buNone/>
              <a:defRPr sz="21333">
                <a:solidFill>
                  <a:srgbClr val="CCCCC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8666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8666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8666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8666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8666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8666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8666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8666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17"/>
          <p:cNvSpPr/>
          <p:nvPr/>
        </p:nvSpPr>
        <p:spPr>
          <a:xfrm>
            <a:off x="3479067" y="1004167"/>
            <a:ext cx="5465600" cy="4777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CCCC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673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design 6">
  <p:cSld name="Headline design 6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/>
          <p:nvPr/>
        </p:nvSpPr>
        <p:spPr>
          <a:xfrm>
            <a:off x="3363200" y="1004167"/>
            <a:ext cx="5465600" cy="4777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D9D9D9"/>
              </a:solidFill>
            </a:endParaRPr>
          </a:p>
        </p:txBody>
      </p:sp>
      <p:sp>
        <p:nvSpPr>
          <p:cNvPr id="107" name="Google Shape;107;p18"/>
          <p:cNvSpPr txBox="1">
            <a:spLocks noGrp="1"/>
          </p:cNvSpPr>
          <p:nvPr>
            <p:ph type="ctrTitle"/>
          </p:nvPr>
        </p:nvSpPr>
        <p:spPr>
          <a:xfrm flipH="1">
            <a:off x="3478967" y="2990967"/>
            <a:ext cx="3835600" cy="25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3600"/>
              <a:buNone/>
              <a:defRPr sz="4800">
                <a:solidFill>
                  <a:srgbClr val="D9D9D9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6500"/>
              <a:buNone/>
              <a:defRPr sz="8666">
                <a:solidFill>
                  <a:srgbClr val="D9D9D9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6500"/>
              <a:buNone/>
              <a:defRPr sz="8666">
                <a:solidFill>
                  <a:srgbClr val="D9D9D9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6500"/>
              <a:buNone/>
              <a:defRPr sz="8666">
                <a:solidFill>
                  <a:srgbClr val="D9D9D9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6500"/>
              <a:buNone/>
              <a:defRPr sz="8666">
                <a:solidFill>
                  <a:srgbClr val="D9D9D9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6500"/>
              <a:buNone/>
              <a:defRPr sz="8666">
                <a:solidFill>
                  <a:srgbClr val="D9D9D9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6500"/>
              <a:buNone/>
              <a:defRPr sz="8666">
                <a:solidFill>
                  <a:srgbClr val="D9D9D9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6500"/>
              <a:buNone/>
              <a:defRPr sz="8666">
                <a:solidFill>
                  <a:srgbClr val="D9D9D9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6500"/>
              <a:buNone/>
              <a:defRPr sz="8666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685400" y="3225767"/>
            <a:ext cx="5984400" cy="21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0"/>
              <a:buNone/>
              <a:defRPr sz="21333">
                <a:solidFill>
                  <a:srgbClr val="D9D9D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0"/>
              <a:buFont typeface="Fira Sans Extra Condensed Medium"/>
              <a:buNone/>
              <a:defRPr sz="18666">
                <a:solidFill>
                  <a:srgbClr val="D9D9D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0"/>
              <a:buFont typeface="Fira Sans Extra Condensed Medium"/>
              <a:buNone/>
              <a:defRPr sz="18666">
                <a:solidFill>
                  <a:srgbClr val="D9D9D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0"/>
              <a:buFont typeface="Fira Sans Extra Condensed Medium"/>
              <a:buNone/>
              <a:defRPr sz="18666">
                <a:solidFill>
                  <a:srgbClr val="D9D9D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0"/>
              <a:buFont typeface="Fira Sans Extra Condensed Medium"/>
              <a:buNone/>
              <a:defRPr sz="18666">
                <a:solidFill>
                  <a:srgbClr val="D9D9D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0"/>
              <a:buFont typeface="Fira Sans Extra Condensed Medium"/>
              <a:buNone/>
              <a:defRPr sz="18666">
                <a:solidFill>
                  <a:srgbClr val="D9D9D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0"/>
              <a:buFont typeface="Fira Sans Extra Condensed Medium"/>
              <a:buNone/>
              <a:defRPr sz="18666">
                <a:solidFill>
                  <a:srgbClr val="D9D9D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0"/>
              <a:buFont typeface="Fira Sans Extra Condensed Medium"/>
              <a:buNone/>
              <a:defRPr sz="18666">
                <a:solidFill>
                  <a:srgbClr val="D9D9D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0"/>
              <a:buFont typeface="Fira Sans Extra Condensed Medium"/>
              <a:buNone/>
              <a:defRPr sz="18666">
                <a:solidFill>
                  <a:srgbClr val="D9D9D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8643641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bg>
      <p:bgPr>
        <a:solidFill>
          <a:schemeClr val="lt1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40792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 1">
  <p:cSld name="Four column 1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>
            <a:spLocks noGrp="1"/>
          </p:cNvSpPr>
          <p:nvPr>
            <p:ph type="ctrTitle"/>
          </p:nvPr>
        </p:nvSpPr>
        <p:spPr>
          <a:xfrm>
            <a:off x="5673967" y="567513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ubTitle" idx="1"/>
          </p:nvPr>
        </p:nvSpPr>
        <p:spPr>
          <a:xfrm>
            <a:off x="5673967" y="1281608"/>
            <a:ext cx="2508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ctrTitle" idx="2"/>
          </p:nvPr>
        </p:nvSpPr>
        <p:spPr>
          <a:xfrm>
            <a:off x="8112367" y="2463925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subTitle" idx="3"/>
          </p:nvPr>
        </p:nvSpPr>
        <p:spPr>
          <a:xfrm>
            <a:off x="8112367" y="3178021"/>
            <a:ext cx="2508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ctrTitle" idx="4"/>
          </p:nvPr>
        </p:nvSpPr>
        <p:spPr>
          <a:xfrm>
            <a:off x="964800" y="627500"/>
            <a:ext cx="34576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ctrTitle" idx="5"/>
          </p:nvPr>
        </p:nvSpPr>
        <p:spPr>
          <a:xfrm>
            <a:off x="1571233" y="2464784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6"/>
          </p:nvPr>
        </p:nvSpPr>
        <p:spPr>
          <a:xfrm>
            <a:off x="1623900" y="3178879"/>
            <a:ext cx="2508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 idx="7"/>
          </p:nvPr>
        </p:nvSpPr>
        <p:spPr>
          <a:xfrm>
            <a:off x="4009633" y="4361197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ubTitle" idx="8"/>
          </p:nvPr>
        </p:nvSpPr>
        <p:spPr>
          <a:xfrm>
            <a:off x="4062300" y="5075292"/>
            <a:ext cx="2508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62" name="Google Shape;62;p9"/>
          <p:cNvSpPr/>
          <p:nvPr/>
        </p:nvSpPr>
        <p:spPr>
          <a:xfrm>
            <a:off x="4492517" y="-111267"/>
            <a:ext cx="890000" cy="4026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" name="Google Shape;63;p9"/>
          <p:cNvSpPr/>
          <p:nvPr/>
        </p:nvSpPr>
        <p:spPr>
          <a:xfrm>
            <a:off x="6920117" y="2808700"/>
            <a:ext cx="890000" cy="4150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1930210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s 2">
  <p:cSld name="Two colums 2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-718683" y="2843457"/>
            <a:ext cx="6090400" cy="1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subTitle" idx="1"/>
          </p:nvPr>
        </p:nvSpPr>
        <p:spPr>
          <a:xfrm>
            <a:off x="1642117" y="4269391"/>
            <a:ext cx="37296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ubTitle" idx="2"/>
          </p:nvPr>
        </p:nvSpPr>
        <p:spPr>
          <a:xfrm>
            <a:off x="6820627" y="4269391"/>
            <a:ext cx="37296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ctrTitle" idx="3"/>
          </p:nvPr>
        </p:nvSpPr>
        <p:spPr>
          <a:xfrm>
            <a:off x="6820627" y="2843457"/>
            <a:ext cx="6116400" cy="1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381599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34260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50556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22078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0787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2105184" y="2048104"/>
            <a:ext cx="10158000" cy="649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</p:txBody>
      </p:sp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3825989" y="2936567"/>
            <a:ext cx="15600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844245" y="3489964"/>
            <a:ext cx="25420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3047845" y="2165780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69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69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69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69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69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69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69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69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ctrTitle" idx="3"/>
          </p:nvPr>
        </p:nvSpPr>
        <p:spPr>
          <a:xfrm>
            <a:off x="5287717" y="2932033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4"/>
          </p:nvPr>
        </p:nvSpPr>
        <p:spPr>
          <a:xfrm>
            <a:off x="5654517" y="3482911"/>
            <a:ext cx="2635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5" hasCustomPrompt="1"/>
          </p:nvPr>
        </p:nvSpPr>
        <p:spPr>
          <a:xfrm>
            <a:off x="5978060" y="216124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69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69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69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69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69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69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69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69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ctrTitle" idx="6"/>
          </p:nvPr>
        </p:nvSpPr>
        <p:spPr>
          <a:xfrm>
            <a:off x="9299120" y="2932067"/>
            <a:ext cx="1926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7"/>
          </p:nvPr>
        </p:nvSpPr>
        <p:spPr>
          <a:xfrm>
            <a:off x="8683341" y="3482931"/>
            <a:ext cx="25420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8" hasCustomPrompt="1"/>
          </p:nvPr>
        </p:nvSpPr>
        <p:spPr>
          <a:xfrm>
            <a:off x="8886941" y="2161263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69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69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69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69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69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69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69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69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 txBox="1">
            <a:spLocks noGrp="1"/>
          </p:cNvSpPr>
          <p:nvPr>
            <p:ph type="ctrTitle" idx="9"/>
          </p:nvPr>
        </p:nvSpPr>
        <p:spPr>
          <a:xfrm>
            <a:off x="967501" y="5046535"/>
            <a:ext cx="15600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3"/>
          </p:nvPr>
        </p:nvSpPr>
        <p:spPr>
          <a:xfrm>
            <a:off x="967500" y="5599945"/>
            <a:ext cx="25420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4" hasCustomPrompt="1"/>
          </p:nvPr>
        </p:nvSpPr>
        <p:spPr>
          <a:xfrm>
            <a:off x="967516" y="4293324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5"/>
          </p:nvPr>
        </p:nvSpPr>
        <p:spPr>
          <a:xfrm>
            <a:off x="3827467" y="5042001"/>
            <a:ext cx="1504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6"/>
          </p:nvPr>
        </p:nvSpPr>
        <p:spPr>
          <a:xfrm>
            <a:off x="3827461" y="5592891"/>
            <a:ext cx="2635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17" hasCustomPrompt="1"/>
          </p:nvPr>
        </p:nvSpPr>
        <p:spPr>
          <a:xfrm>
            <a:off x="3827483" y="4288792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8"/>
          </p:nvPr>
        </p:nvSpPr>
        <p:spPr>
          <a:xfrm>
            <a:off x="6687433" y="5042035"/>
            <a:ext cx="12220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9"/>
          </p:nvPr>
        </p:nvSpPr>
        <p:spPr>
          <a:xfrm>
            <a:off x="6687433" y="5592912"/>
            <a:ext cx="25420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title" idx="20" hasCustomPrompt="1"/>
          </p:nvPr>
        </p:nvSpPr>
        <p:spPr>
          <a:xfrm>
            <a:off x="6687449" y="4288805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1" name="Google Shape;31;p3"/>
          <p:cNvSpPr/>
          <p:nvPr/>
        </p:nvSpPr>
        <p:spPr>
          <a:xfrm>
            <a:off x="983867" y="730300"/>
            <a:ext cx="999600" cy="64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</p:txBody>
      </p:sp>
      <p:sp>
        <p:nvSpPr>
          <p:cNvPr id="32" name="Google Shape;32;p3"/>
          <p:cNvSpPr txBox="1">
            <a:spLocks noGrp="1"/>
          </p:cNvSpPr>
          <p:nvPr>
            <p:ph type="ctrTitle" idx="21"/>
          </p:nvPr>
        </p:nvSpPr>
        <p:spPr>
          <a:xfrm>
            <a:off x="964800" y="627496"/>
            <a:ext cx="2338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-132083" y="4147480"/>
            <a:ext cx="10158000" cy="649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6655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86665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95061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24989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62281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35828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03057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44612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Opening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266067" y="1963500"/>
            <a:ext cx="5660000" cy="23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64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64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64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64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64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64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64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64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64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761167" y="3868800"/>
            <a:ext cx="6669600" cy="9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200"/>
              <a:buNone/>
              <a:defRPr>
                <a:solidFill>
                  <a:srgbClr val="CCCCCC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None/>
              <a:defRPr sz="3733">
                <a:solidFill>
                  <a:srgbClr val="CCCCCC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None/>
              <a:defRPr sz="3733">
                <a:solidFill>
                  <a:srgbClr val="CCCCCC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None/>
              <a:defRPr sz="3733">
                <a:solidFill>
                  <a:srgbClr val="CCCCCC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None/>
              <a:defRPr sz="3733">
                <a:solidFill>
                  <a:srgbClr val="CCCCCC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None/>
              <a:defRPr sz="3733">
                <a:solidFill>
                  <a:srgbClr val="CCCCCC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None/>
              <a:defRPr sz="3733">
                <a:solidFill>
                  <a:srgbClr val="CCCCCC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None/>
              <a:defRPr sz="3733">
                <a:solidFill>
                  <a:srgbClr val="CCCCCC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None/>
              <a:defRPr sz="3733">
                <a:solidFill>
                  <a:srgbClr val="CCCCCC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613925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Title + sub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5161200" y="501997"/>
            <a:ext cx="5156400" cy="27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1"/>
          </p:nvPr>
        </p:nvSpPr>
        <p:spPr>
          <a:xfrm>
            <a:off x="6339933" y="3085633"/>
            <a:ext cx="3977600" cy="23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60457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1">
  <p:cSld name="Two columns 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subTitle" idx="1"/>
          </p:nvPr>
        </p:nvSpPr>
        <p:spPr>
          <a:xfrm>
            <a:off x="1246221" y="3192433"/>
            <a:ext cx="38364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733">
                <a:solidFill>
                  <a:srgbClr val="B7B7B7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B7B7B7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B7B7B7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B7B7B7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B7B7B7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B7B7B7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B7B7B7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B7B7B7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>
                <a:solidFill>
                  <a:srgbClr val="B7B7B7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ubTitle" idx="2"/>
          </p:nvPr>
        </p:nvSpPr>
        <p:spPr>
          <a:xfrm>
            <a:off x="1246221" y="3429000"/>
            <a:ext cx="38364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rgbClr val="B7B7B7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B7B7B7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B7B7B7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B7B7B7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B7B7B7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B7B7B7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B7B7B7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B7B7B7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>
                <a:solidFill>
                  <a:srgbClr val="B7B7B7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subTitle" idx="3"/>
          </p:nvPr>
        </p:nvSpPr>
        <p:spPr>
          <a:xfrm>
            <a:off x="7161720" y="3192433"/>
            <a:ext cx="38364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733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ubTitle" idx="4"/>
          </p:nvPr>
        </p:nvSpPr>
        <p:spPr>
          <a:xfrm>
            <a:off x="7161720" y="3429000"/>
            <a:ext cx="38364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33"/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30512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Title + 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 flipH="1">
            <a:off x="6406496" y="2831200"/>
            <a:ext cx="3796000" cy="11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None/>
              <a:defRPr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None/>
              <a:defRPr>
                <a:solidFill>
                  <a:srgbClr val="B7B7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None/>
              <a:defRPr>
                <a:solidFill>
                  <a:srgbClr val="B7B7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None/>
              <a:defRPr>
                <a:solidFill>
                  <a:srgbClr val="B7B7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None/>
              <a:defRPr>
                <a:solidFill>
                  <a:srgbClr val="B7B7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None/>
              <a:defRPr>
                <a:solidFill>
                  <a:srgbClr val="B7B7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None/>
              <a:defRPr>
                <a:solidFill>
                  <a:srgbClr val="B7B7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None/>
              <a:defRPr>
                <a:solidFill>
                  <a:srgbClr val="B7B7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None/>
              <a:defRPr>
                <a:solidFill>
                  <a:srgbClr val="B7B7B7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ubTitle" idx="1"/>
          </p:nvPr>
        </p:nvSpPr>
        <p:spPr>
          <a:xfrm>
            <a:off x="2905276" y="2913668"/>
            <a:ext cx="2661200" cy="15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58770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 1">
  <p:cSld name="Four column 1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>
            <a:spLocks noGrp="1"/>
          </p:cNvSpPr>
          <p:nvPr>
            <p:ph type="ctrTitle"/>
          </p:nvPr>
        </p:nvSpPr>
        <p:spPr>
          <a:xfrm>
            <a:off x="5673967" y="567513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ubTitle" idx="1"/>
          </p:nvPr>
        </p:nvSpPr>
        <p:spPr>
          <a:xfrm>
            <a:off x="5673967" y="1281608"/>
            <a:ext cx="2508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ctrTitle" idx="2"/>
          </p:nvPr>
        </p:nvSpPr>
        <p:spPr>
          <a:xfrm>
            <a:off x="8112367" y="2463925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subTitle" idx="3"/>
          </p:nvPr>
        </p:nvSpPr>
        <p:spPr>
          <a:xfrm>
            <a:off x="8112367" y="3178021"/>
            <a:ext cx="2508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ctrTitle" idx="4"/>
          </p:nvPr>
        </p:nvSpPr>
        <p:spPr>
          <a:xfrm>
            <a:off x="964800" y="627500"/>
            <a:ext cx="34576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ctrTitle" idx="5"/>
          </p:nvPr>
        </p:nvSpPr>
        <p:spPr>
          <a:xfrm>
            <a:off x="1571233" y="2464784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6"/>
          </p:nvPr>
        </p:nvSpPr>
        <p:spPr>
          <a:xfrm>
            <a:off x="1623900" y="3178879"/>
            <a:ext cx="2508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 idx="7"/>
          </p:nvPr>
        </p:nvSpPr>
        <p:spPr>
          <a:xfrm>
            <a:off x="4009633" y="4361197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ubTitle" idx="8"/>
          </p:nvPr>
        </p:nvSpPr>
        <p:spPr>
          <a:xfrm>
            <a:off x="4062300" y="5075292"/>
            <a:ext cx="2508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62" name="Google Shape;62;p9"/>
          <p:cNvSpPr/>
          <p:nvPr/>
        </p:nvSpPr>
        <p:spPr>
          <a:xfrm>
            <a:off x="4492517" y="-111267"/>
            <a:ext cx="890000" cy="4026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" name="Google Shape;63;p9"/>
          <p:cNvSpPr/>
          <p:nvPr/>
        </p:nvSpPr>
        <p:spPr>
          <a:xfrm>
            <a:off x="6920117" y="2808700"/>
            <a:ext cx="890000" cy="4150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1506167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s 2">
  <p:cSld name="Two colums 2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-718683" y="2843457"/>
            <a:ext cx="6090400" cy="1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subTitle" idx="1"/>
          </p:nvPr>
        </p:nvSpPr>
        <p:spPr>
          <a:xfrm>
            <a:off x="1642117" y="4269391"/>
            <a:ext cx="37296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ubTitle" idx="2"/>
          </p:nvPr>
        </p:nvSpPr>
        <p:spPr>
          <a:xfrm>
            <a:off x="6820627" y="4269391"/>
            <a:ext cx="37296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ctrTitle" idx="3"/>
          </p:nvPr>
        </p:nvSpPr>
        <p:spPr>
          <a:xfrm>
            <a:off x="6820627" y="2843457"/>
            <a:ext cx="6116400" cy="1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167668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design 2">
  <p:cSld name="Headline design 2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/>
          <p:nvPr/>
        </p:nvSpPr>
        <p:spPr>
          <a:xfrm>
            <a:off x="3363200" y="1004167"/>
            <a:ext cx="5465600" cy="4777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B7B7B7"/>
              </a:solidFill>
            </a:endParaRPr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/>
          </p:nvPr>
        </p:nvSpPr>
        <p:spPr>
          <a:xfrm flipH="1">
            <a:off x="3640167" y="2990967"/>
            <a:ext cx="3674400" cy="25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600"/>
              <a:buNone/>
              <a:defRPr sz="4800">
                <a:solidFill>
                  <a:srgbClr val="B7B7B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8666">
                <a:solidFill>
                  <a:srgbClr val="B7B7B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8666">
                <a:solidFill>
                  <a:srgbClr val="B7B7B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8666">
                <a:solidFill>
                  <a:srgbClr val="B7B7B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8666">
                <a:solidFill>
                  <a:srgbClr val="B7B7B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8666">
                <a:solidFill>
                  <a:srgbClr val="B7B7B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8666">
                <a:solidFill>
                  <a:srgbClr val="B7B7B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8666">
                <a:solidFill>
                  <a:srgbClr val="B7B7B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8666">
                <a:solidFill>
                  <a:srgbClr val="B7B7B7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685400" y="3225767"/>
            <a:ext cx="5984400" cy="21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None/>
              <a:defRPr sz="21333"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0"/>
              <a:buFont typeface="Fira Sans Extra Condensed Medium"/>
              <a:buNone/>
              <a:defRPr sz="18666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0"/>
              <a:buFont typeface="Fira Sans Extra Condensed Medium"/>
              <a:buNone/>
              <a:defRPr sz="18666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0"/>
              <a:buFont typeface="Fira Sans Extra Condensed Medium"/>
              <a:buNone/>
              <a:defRPr sz="18666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0"/>
              <a:buFont typeface="Fira Sans Extra Condensed Medium"/>
              <a:buNone/>
              <a:defRPr sz="18666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0"/>
              <a:buFont typeface="Fira Sans Extra Condensed Medium"/>
              <a:buNone/>
              <a:defRPr sz="18666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0"/>
              <a:buFont typeface="Fira Sans Extra Condensed Medium"/>
              <a:buNone/>
              <a:defRPr sz="18666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0"/>
              <a:buFont typeface="Fira Sans Extra Condensed Medium"/>
              <a:buNone/>
              <a:defRPr sz="18666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0"/>
              <a:buFont typeface="Fira Sans Extra Condensed Medium"/>
              <a:buNone/>
              <a:defRPr sz="18666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8106391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Title + desig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>
            <a:spLocks noGrp="1"/>
          </p:cNvSpPr>
          <p:nvPr>
            <p:ph type="ctrTitle"/>
          </p:nvPr>
        </p:nvSpPr>
        <p:spPr>
          <a:xfrm>
            <a:off x="964800" y="627500"/>
            <a:ext cx="19968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594260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design 3">
  <p:cSld name="Headline design 3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ctrTitle"/>
          </p:nvPr>
        </p:nvSpPr>
        <p:spPr>
          <a:xfrm flipH="1">
            <a:off x="5468967" y="2990967"/>
            <a:ext cx="3674400" cy="25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3600"/>
              <a:buNone/>
              <a:defRPr sz="4800">
                <a:solidFill>
                  <a:srgbClr val="CCCCC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8666">
                <a:solidFill>
                  <a:srgbClr val="CCCCC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8666">
                <a:solidFill>
                  <a:srgbClr val="CCCCC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8666">
                <a:solidFill>
                  <a:srgbClr val="CCCCC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8666">
                <a:solidFill>
                  <a:srgbClr val="CCCCC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8666">
                <a:solidFill>
                  <a:srgbClr val="CCCCC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8666">
                <a:solidFill>
                  <a:srgbClr val="CCCCC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8666">
                <a:solidFill>
                  <a:srgbClr val="CCCCC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8666">
                <a:solidFill>
                  <a:srgbClr val="CCCCCC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-689933" y="3225767"/>
            <a:ext cx="5984400" cy="21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0"/>
              <a:buNone/>
              <a:defRPr sz="21333">
                <a:solidFill>
                  <a:srgbClr val="CCCCC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8666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8666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8666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8666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8666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8666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8666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8666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/>
          <p:nvPr/>
        </p:nvSpPr>
        <p:spPr>
          <a:xfrm>
            <a:off x="3479067" y="1004167"/>
            <a:ext cx="5465600" cy="4777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CCCC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6466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2">
  <p:cSld name="Four columns 2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ctrTitle"/>
          </p:nvPr>
        </p:nvSpPr>
        <p:spPr>
          <a:xfrm>
            <a:off x="2827925" y="1861267"/>
            <a:ext cx="32392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subTitle" idx="1"/>
          </p:nvPr>
        </p:nvSpPr>
        <p:spPr>
          <a:xfrm>
            <a:off x="2827925" y="2476565"/>
            <a:ext cx="24352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ctrTitle" idx="2"/>
          </p:nvPr>
        </p:nvSpPr>
        <p:spPr>
          <a:xfrm>
            <a:off x="6124875" y="1856733"/>
            <a:ext cx="32392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subTitle" idx="3"/>
          </p:nvPr>
        </p:nvSpPr>
        <p:spPr>
          <a:xfrm>
            <a:off x="6928875" y="2472028"/>
            <a:ext cx="24352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ctrTitle" idx="4"/>
          </p:nvPr>
        </p:nvSpPr>
        <p:spPr>
          <a:xfrm>
            <a:off x="2827925" y="3895568"/>
            <a:ext cx="32392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subTitle" idx="5"/>
          </p:nvPr>
        </p:nvSpPr>
        <p:spPr>
          <a:xfrm>
            <a:off x="2827925" y="4510867"/>
            <a:ext cx="24352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 idx="6"/>
          </p:nvPr>
        </p:nvSpPr>
        <p:spPr>
          <a:xfrm>
            <a:off x="6124875" y="3891039"/>
            <a:ext cx="32392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7"/>
          </p:nvPr>
        </p:nvSpPr>
        <p:spPr>
          <a:xfrm>
            <a:off x="6928875" y="4506332"/>
            <a:ext cx="24352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ctrTitle" idx="8"/>
          </p:nvPr>
        </p:nvSpPr>
        <p:spPr>
          <a:xfrm>
            <a:off x="964800" y="627500"/>
            <a:ext cx="19968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905046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hree columns 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subTitle" idx="1"/>
          </p:nvPr>
        </p:nvSpPr>
        <p:spPr>
          <a:xfrm>
            <a:off x="1153600" y="4047533"/>
            <a:ext cx="24240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subTitle" idx="2"/>
          </p:nvPr>
        </p:nvSpPr>
        <p:spPr>
          <a:xfrm>
            <a:off x="4884000" y="4047533"/>
            <a:ext cx="24240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ctrTitle"/>
          </p:nvPr>
        </p:nvSpPr>
        <p:spPr>
          <a:xfrm>
            <a:off x="619467" y="3636067"/>
            <a:ext cx="3492400" cy="51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ctrTitle" idx="3"/>
          </p:nvPr>
        </p:nvSpPr>
        <p:spPr>
          <a:xfrm>
            <a:off x="4349800" y="3636067"/>
            <a:ext cx="3492400" cy="51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4"/>
          </p:nvPr>
        </p:nvSpPr>
        <p:spPr>
          <a:xfrm>
            <a:off x="8614333" y="4047533"/>
            <a:ext cx="24240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ctrTitle" idx="5"/>
          </p:nvPr>
        </p:nvSpPr>
        <p:spPr>
          <a:xfrm>
            <a:off x="8080133" y="3636067"/>
            <a:ext cx="3492400" cy="51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ctrTitle" idx="6"/>
          </p:nvPr>
        </p:nvSpPr>
        <p:spPr>
          <a:xfrm>
            <a:off x="964800" y="627500"/>
            <a:ext cx="27708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0177447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design 4">
  <p:cSld name="Headline design 4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/>
          <p:nvPr/>
        </p:nvSpPr>
        <p:spPr>
          <a:xfrm>
            <a:off x="3363200" y="1004167"/>
            <a:ext cx="5465600" cy="4777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CCCCCC"/>
              </a:solidFill>
            </a:endParaRPr>
          </a:p>
        </p:txBody>
      </p:sp>
      <p:sp>
        <p:nvSpPr>
          <p:cNvPr id="99" name="Google Shape;99;p16"/>
          <p:cNvSpPr txBox="1">
            <a:spLocks noGrp="1"/>
          </p:cNvSpPr>
          <p:nvPr>
            <p:ph type="ctrTitle"/>
          </p:nvPr>
        </p:nvSpPr>
        <p:spPr>
          <a:xfrm flipH="1">
            <a:off x="3478967" y="2990967"/>
            <a:ext cx="3835600" cy="25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3600"/>
              <a:buNone/>
              <a:defRPr sz="4800">
                <a:solidFill>
                  <a:srgbClr val="CCCCCC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8666">
                <a:solidFill>
                  <a:srgbClr val="CCCCCC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8666">
                <a:solidFill>
                  <a:srgbClr val="CCCCCC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8666">
                <a:solidFill>
                  <a:srgbClr val="CCCCCC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8666">
                <a:solidFill>
                  <a:srgbClr val="CCCCCC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8666">
                <a:solidFill>
                  <a:srgbClr val="CCCCCC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8666">
                <a:solidFill>
                  <a:srgbClr val="CCCCCC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8666">
                <a:solidFill>
                  <a:srgbClr val="CCCCCC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8666">
                <a:solidFill>
                  <a:srgbClr val="CCCCCC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685400" y="3225767"/>
            <a:ext cx="5984400" cy="21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0"/>
              <a:buNone/>
              <a:defRPr sz="21333">
                <a:solidFill>
                  <a:srgbClr val="CCCCC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8666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8666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8666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8666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8666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8666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8666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8666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4738613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design 5">
  <p:cSld name="Headline design 5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>
            <a:spLocks noGrp="1"/>
          </p:cNvSpPr>
          <p:nvPr>
            <p:ph type="ctrTitle"/>
          </p:nvPr>
        </p:nvSpPr>
        <p:spPr>
          <a:xfrm flipH="1">
            <a:off x="5468967" y="2990967"/>
            <a:ext cx="3674400" cy="25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3600"/>
              <a:buNone/>
              <a:defRPr sz="4800">
                <a:solidFill>
                  <a:srgbClr val="CCCCC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8666">
                <a:solidFill>
                  <a:srgbClr val="CCCCC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8666">
                <a:solidFill>
                  <a:srgbClr val="CCCCC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8666">
                <a:solidFill>
                  <a:srgbClr val="CCCCC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8666">
                <a:solidFill>
                  <a:srgbClr val="CCCCC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8666">
                <a:solidFill>
                  <a:srgbClr val="CCCCC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8666">
                <a:solidFill>
                  <a:srgbClr val="CCCCC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8666">
                <a:solidFill>
                  <a:srgbClr val="CCCCC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8666">
                <a:solidFill>
                  <a:srgbClr val="CCCCCC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-689933" y="3225767"/>
            <a:ext cx="5984400" cy="21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0"/>
              <a:buNone/>
              <a:defRPr sz="21333">
                <a:solidFill>
                  <a:srgbClr val="CCCCC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8666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8666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8666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8666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8666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8666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8666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8666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17"/>
          <p:cNvSpPr/>
          <p:nvPr/>
        </p:nvSpPr>
        <p:spPr>
          <a:xfrm>
            <a:off x="3479067" y="1004167"/>
            <a:ext cx="5465600" cy="4777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CCCC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91423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design 6">
  <p:cSld name="Headline design 6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/>
          <p:nvPr/>
        </p:nvSpPr>
        <p:spPr>
          <a:xfrm>
            <a:off x="3363200" y="1004167"/>
            <a:ext cx="5465600" cy="4777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D9D9D9"/>
              </a:solidFill>
            </a:endParaRPr>
          </a:p>
        </p:txBody>
      </p:sp>
      <p:sp>
        <p:nvSpPr>
          <p:cNvPr id="107" name="Google Shape;107;p18"/>
          <p:cNvSpPr txBox="1">
            <a:spLocks noGrp="1"/>
          </p:cNvSpPr>
          <p:nvPr>
            <p:ph type="ctrTitle"/>
          </p:nvPr>
        </p:nvSpPr>
        <p:spPr>
          <a:xfrm flipH="1">
            <a:off x="3478967" y="2990967"/>
            <a:ext cx="3835600" cy="25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3600"/>
              <a:buNone/>
              <a:defRPr sz="4800">
                <a:solidFill>
                  <a:srgbClr val="D9D9D9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6500"/>
              <a:buNone/>
              <a:defRPr sz="8666">
                <a:solidFill>
                  <a:srgbClr val="D9D9D9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6500"/>
              <a:buNone/>
              <a:defRPr sz="8666">
                <a:solidFill>
                  <a:srgbClr val="D9D9D9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6500"/>
              <a:buNone/>
              <a:defRPr sz="8666">
                <a:solidFill>
                  <a:srgbClr val="D9D9D9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6500"/>
              <a:buNone/>
              <a:defRPr sz="8666">
                <a:solidFill>
                  <a:srgbClr val="D9D9D9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6500"/>
              <a:buNone/>
              <a:defRPr sz="8666">
                <a:solidFill>
                  <a:srgbClr val="D9D9D9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6500"/>
              <a:buNone/>
              <a:defRPr sz="8666">
                <a:solidFill>
                  <a:srgbClr val="D9D9D9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6500"/>
              <a:buNone/>
              <a:defRPr sz="8666">
                <a:solidFill>
                  <a:srgbClr val="D9D9D9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6500"/>
              <a:buNone/>
              <a:defRPr sz="8666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685400" y="3225767"/>
            <a:ext cx="5984400" cy="21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0"/>
              <a:buNone/>
              <a:defRPr sz="21333">
                <a:solidFill>
                  <a:srgbClr val="D9D9D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0"/>
              <a:buFont typeface="Fira Sans Extra Condensed Medium"/>
              <a:buNone/>
              <a:defRPr sz="18666">
                <a:solidFill>
                  <a:srgbClr val="D9D9D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0"/>
              <a:buFont typeface="Fira Sans Extra Condensed Medium"/>
              <a:buNone/>
              <a:defRPr sz="18666">
                <a:solidFill>
                  <a:srgbClr val="D9D9D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0"/>
              <a:buFont typeface="Fira Sans Extra Condensed Medium"/>
              <a:buNone/>
              <a:defRPr sz="18666">
                <a:solidFill>
                  <a:srgbClr val="D9D9D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0"/>
              <a:buFont typeface="Fira Sans Extra Condensed Medium"/>
              <a:buNone/>
              <a:defRPr sz="18666">
                <a:solidFill>
                  <a:srgbClr val="D9D9D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0"/>
              <a:buFont typeface="Fira Sans Extra Condensed Medium"/>
              <a:buNone/>
              <a:defRPr sz="18666">
                <a:solidFill>
                  <a:srgbClr val="D9D9D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0"/>
              <a:buFont typeface="Fira Sans Extra Condensed Medium"/>
              <a:buNone/>
              <a:defRPr sz="18666">
                <a:solidFill>
                  <a:srgbClr val="D9D9D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0"/>
              <a:buFont typeface="Fira Sans Extra Condensed Medium"/>
              <a:buNone/>
              <a:defRPr sz="18666">
                <a:solidFill>
                  <a:srgbClr val="D9D9D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0"/>
              <a:buFont typeface="Fira Sans Extra Condensed Medium"/>
              <a:buNone/>
              <a:defRPr sz="18666">
                <a:solidFill>
                  <a:srgbClr val="D9D9D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563871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Title + sub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5161200" y="501997"/>
            <a:ext cx="5156400" cy="27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1"/>
          </p:nvPr>
        </p:nvSpPr>
        <p:spPr>
          <a:xfrm>
            <a:off x="6339933" y="3085633"/>
            <a:ext cx="3977600" cy="23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7514211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hree columns 2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ctrTitle"/>
          </p:nvPr>
        </p:nvSpPr>
        <p:spPr>
          <a:xfrm>
            <a:off x="1684200" y="2547533"/>
            <a:ext cx="1784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subTitle" idx="1"/>
          </p:nvPr>
        </p:nvSpPr>
        <p:spPr>
          <a:xfrm>
            <a:off x="1746800" y="3235363"/>
            <a:ext cx="1659200" cy="10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ctrTitle" idx="2"/>
          </p:nvPr>
        </p:nvSpPr>
        <p:spPr>
          <a:xfrm>
            <a:off x="5203600" y="2547533"/>
            <a:ext cx="1784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subTitle" idx="3"/>
          </p:nvPr>
        </p:nvSpPr>
        <p:spPr>
          <a:xfrm>
            <a:off x="5266200" y="3235363"/>
            <a:ext cx="1659200" cy="10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9"/>
          <p:cNvSpPr txBox="1">
            <a:spLocks noGrp="1"/>
          </p:cNvSpPr>
          <p:nvPr>
            <p:ph type="ctrTitle" idx="4"/>
          </p:nvPr>
        </p:nvSpPr>
        <p:spPr>
          <a:xfrm>
            <a:off x="8786000" y="2547533"/>
            <a:ext cx="1784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subTitle" idx="5"/>
          </p:nvPr>
        </p:nvSpPr>
        <p:spPr>
          <a:xfrm>
            <a:off x="8848600" y="3235363"/>
            <a:ext cx="1659200" cy="10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title" idx="6" hasCustomPrompt="1"/>
          </p:nvPr>
        </p:nvSpPr>
        <p:spPr>
          <a:xfrm>
            <a:off x="1896807" y="4298633"/>
            <a:ext cx="13592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17" name="Google Shape;117;p19"/>
          <p:cNvSpPr txBox="1">
            <a:spLocks noGrp="1"/>
          </p:cNvSpPr>
          <p:nvPr>
            <p:ph type="title" idx="7" hasCustomPrompt="1"/>
          </p:nvPr>
        </p:nvSpPr>
        <p:spPr>
          <a:xfrm>
            <a:off x="5384907" y="4298633"/>
            <a:ext cx="13592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18" name="Google Shape;118;p19"/>
          <p:cNvSpPr txBox="1">
            <a:spLocks noGrp="1"/>
          </p:cNvSpPr>
          <p:nvPr>
            <p:ph type="title" idx="8" hasCustomPrompt="1"/>
          </p:nvPr>
        </p:nvSpPr>
        <p:spPr>
          <a:xfrm>
            <a:off x="8999007" y="4298633"/>
            <a:ext cx="13592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19" name="Google Shape;119;p19"/>
          <p:cNvSpPr txBox="1">
            <a:spLocks noGrp="1"/>
          </p:cNvSpPr>
          <p:nvPr>
            <p:ph type="ctrTitle" idx="9"/>
          </p:nvPr>
        </p:nvSpPr>
        <p:spPr>
          <a:xfrm>
            <a:off x="964800" y="627500"/>
            <a:ext cx="27708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376154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>
            <a:spLocks noGrp="1"/>
          </p:cNvSpPr>
          <p:nvPr>
            <p:ph type="title"/>
          </p:nvPr>
        </p:nvSpPr>
        <p:spPr>
          <a:xfrm>
            <a:off x="2235399" y="2831200"/>
            <a:ext cx="3796000" cy="11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None/>
              <a:defRPr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None/>
              <a:defRPr>
                <a:solidFill>
                  <a:srgbClr val="B7B7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None/>
              <a:defRPr>
                <a:solidFill>
                  <a:srgbClr val="B7B7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None/>
              <a:defRPr>
                <a:solidFill>
                  <a:srgbClr val="B7B7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None/>
              <a:defRPr>
                <a:solidFill>
                  <a:srgbClr val="B7B7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None/>
              <a:defRPr>
                <a:solidFill>
                  <a:srgbClr val="B7B7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None/>
              <a:defRPr>
                <a:solidFill>
                  <a:srgbClr val="B7B7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None/>
              <a:defRPr>
                <a:solidFill>
                  <a:srgbClr val="B7B7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None/>
              <a:defRPr>
                <a:solidFill>
                  <a:srgbClr val="B7B7B7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20"/>
          <p:cNvSpPr txBox="1">
            <a:spLocks noGrp="1"/>
          </p:cNvSpPr>
          <p:nvPr>
            <p:ph type="subTitle" idx="1"/>
          </p:nvPr>
        </p:nvSpPr>
        <p:spPr>
          <a:xfrm flipH="1">
            <a:off x="6694496" y="2649000"/>
            <a:ext cx="3508000" cy="15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910300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edits">
  <p:cSld name="Credits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>
            <a:spLocks noGrp="1"/>
          </p:cNvSpPr>
          <p:nvPr>
            <p:ph type="body" idx="1"/>
          </p:nvPr>
        </p:nvSpPr>
        <p:spPr>
          <a:xfrm>
            <a:off x="856067" y="2846400"/>
            <a:ext cx="7077600" cy="19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/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/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/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/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/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/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/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ctrTitle"/>
          </p:nvPr>
        </p:nvSpPr>
        <p:spPr>
          <a:xfrm>
            <a:off x="964800" y="627500"/>
            <a:ext cx="27708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168612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Resources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body" idx="1"/>
          </p:nvPr>
        </p:nvSpPr>
        <p:spPr>
          <a:xfrm>
            <a:off x="856067" y="2440000"/>
            <a:ext cx="7077600" cy="19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/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/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/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/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/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/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/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subTitle" idx="2"/>
          </p:nvPr>
        </p:nvSpPr>
        <p:spPr>
          <a:xfrm>
            <a:off x="964800" y="1321400"/>
            <a:ext cx="48744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ctrTitle"/>
          </p:nvPr>
        </p:nvSpPr>
        <p:spPr>
          <a:xfrm>
            <a:off x="964800" y="627500"/>
            <a:ext cx="27708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9859595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09225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bg>
      <p:bgPr>
        <a:solidFill>
          <a:schemeClr val="lt1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721913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Opening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266067" y="1963500"/>
            <a:ext cx="5660000" cy="23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64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64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64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64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64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64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64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64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64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761167" y="3868800"/>
            <a:ext cx="6669600" cy="9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200"/>
              <a:buNone/>
              <a:defRPr>
                <a:solidFill>
                  <a:srgbClr val="CCCCCC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None/>
              <a:defRPr sz="3733">
                <a:solidFill>
                  <a:srgbClr val="CCCCCC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None/>
              <a:defRPr sz="3733">
                <a:solidFill>
                  <a:srgbClr val="CCCCCC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None/>
              <a:defRPr sz="3733">
                <a:solidFill>
                  <a:srgbClr val="CCCCCC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None/>
              <a:defRPr sz="3733">
                <a:solidFill>
                  <a:srgbClr val="CCCCCC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None/>
              <a:defRPr sz="3733">
                <a:solidFill>
                  <a:srgbClr val="CCCCCC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None/>
              <a:defRPr sz="3733">
                <a:solidFill>
                  <a:srgbClr val="CCCCCC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None/>
              <a:defRPr sz="3733">
                <a:solidFill>
                  <a:srgbClr val="CCCCCC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None/>
              <a:defRPr sz="3733">
                <a:solidFill>
                  <a:srgbClr val="CCCCCC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3023223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2105184" y="2048104"/>
            <a:ext cx="10158000" cy="649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</p:txBody>
      </p:sp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3825989" y="2936567"/>
            <a:ext cx="15600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844245" y="3489964"/>
            <a:ext cx="25420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3047845" y="2165780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69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69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69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69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69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69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69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69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ctrTitle" idx="3"/>
          </p:nvPr>
        </p:nvSpPr>
        <p:spPr>
          <a:xfrm>
            <a:off x="5287717" y="2932033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4"/>
          </p:nvPr>
        </p:nvSpPr>
        <p:spPr>
          <a:xfrm>
            <a:off x="5654517" y="3482911"/>
            <a:ext cx="2635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5" hasCustomPrompt="1"/>
          </p:nvPr>
        </p:nvSpPr>
        <p:spPr>
          <a:xfrm>
            <a:off x="5978060" y="216124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69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69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69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69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69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69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69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69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ctrTitle" idx="6"/>
          </p:nvPr>
        </p:nvSpPr>
        <p:spPr>
          <a:xfrm>
            <a:off x="9299120" y="2932067"/>
            <a:ext cx="1926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7"/>
          </p:nvPr>
        </p:nvSpPr>
        <p:spPr>
          <a:xfrm>
            <a:off x="8683341" y="3482931"/>
            <a:ext cx="25420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8" hasCustomPrompt="1"/>
          </p:nvPr>
        </p:nvSpPr>
        <p:spPr>
          <a:xfrm>
            <a:off x="8886941" y="2161263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69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69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69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69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69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69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69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69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 txBox="1">
            <a:spLocks noGrp="1"/>
          </p:cNvSpPr>
          <p:nvPr>
            <p:ph type="ctrTitle" idx="9"/>
          </p:nvPr>
        </p:nvSpPr>
        <p:spPr>
          <a:xfrm>
            <a:off x="967501" y="5046535"/>
            <a:ext cx="15600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3"/>
          </p:nvPr>
        </p:nvSpPr>
        <p:spPr>
          <a:xfrm>
            <a:off x="967500" y="5599945"/>
            <a:ext cx="25420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4" hasCustomPrompt="1"/>
          </p:nvPr>
        </p:nvSpPr>
        <p:spPr>
          <a:xfrm>
            <a:off x="967516" y="4293324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5"/>
          </p:nvPr>
        </p:nvSpPr>
        <p:spPr>
          <a:xfrm>
            <a:off x="3827467" y="5042001"/>
            <a:ext cx="1504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6"/>
          </p:nvPr>
        </p:nvSpPr>
        <p:spPr>
          <a:xfrm>
            <a:off x="3827461" y="5592891"/>
            <a:ext cx="2635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17" hasCustomPrompt="1"/>
          </p:nvPr>
        </p:nvSpPr>
        <p:spPr>
          <a:xfrm>
            <a:off x="3827483" y="4288792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8"/>
          </p:nvPr>
        </p:nvSpPr>
        <p:spPr>
          <a:xfrm>
            <a:off x="6687433" y="5042035"/>
            <a:ext cx="12220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9"/>
          </p:nvPr>
        </p:nvSpPr>
        <p:spPr>
          <a:xfrm>
            <a:off x="6687433" y="5592912"/>
            <a:ext cx="25420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title" idx="20" hasCustomPrompt="1"/>
          </p:nvPr>
        </p:nvSpPr>
        <p:spPr>
          <a:xfrm>
            <a:off x="6687449" y="4288805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1" name="Google Shape;31;p3"/>
          <p:cNvSpPr/>
          <p:nvPr/>
        </p:nvSpPr>
        <p:spPr>
          <a:xfrm>
            <a:off x="983867" y="730300"/>
            <a:ext cx="999600" cy="64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</p:txBody>
      </p:sp>
      <p:sp>
        <p:nvSpPr>
          <p:cNvPr id="32" name="Google Shape;32;p3"/>
          <p:cNvSpPr txBox="1">
            <a:spLocks noGrp="1"/>
          </p:cNvSpPr>
          <p:nvPr>
            <p:ph type="ctrTitle" idx="21"/>
          </p:nvPr>
        </p:nvSpPr>
        <p:spPr>
          <a:xfrm>
            <a:off x="964800" y="627496"/>
            <a:ext cx="2338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-132083" y="4147480"/>
            <a:ext cx="10158000" cy="649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13688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Title + 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 flipH="1">
            <a:off x="6406496" y="2831200"/>
            <a:ext cx="3796000" cy="11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None/>
              <a:defRPr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None/>
              <a:defRPr>
                <a:solidFill>
                  <a:srgbClr val="B7B7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None/>
              <a:defRPr>
                <a:solidFill>
                  <a:srgbClr val="B7B7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None/>
              <a:defRPr>
                <a:solidFill>
                  <a:srgbClr val="B7B7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None/>
              <a:defRPr>
                <a:solidFill>
                  <a:srgbClr val="B7B7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None/>
              <a:defRPr>
                <a:solidFill>
                  <a:srgbClr val="B7B7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None/>
              <a:defRPr>
                <a:solidFill>
                  <a:srgbClr val="B7B7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None/>
              <a:defRPr>
                <a:solidFill>
                  <a:srgbClr val="B7B7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None/>
              <a:defRPr>
                <a:solidFill>
                  <a:srgbClr val="B7B7B7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ubTitle" idx="1"/>
          </p:nvPr>
        </p:nvSpPr>
        <p:spPr>
          <a:xfrm>
            <a:off x="2905276" y="2913668"/>
            <a:ext cx="2661200" cy="15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9367805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Title + sub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5161200" y="501997"/>
            <a:ext cx="5156400" cy="27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1"/>
          </p:nvPr>
        </p:nvSpPr>
        <p:spPr>
          <a:xfrm>
            <a:off x="6339933" y="3085633"/>
            <a:ext cx="3977600" cy="23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5062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design 1">
  <p:cSld name="Headline design 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ctrTitle"/>
          </p:nvPr>
        </p:nvSpPr>
        <p:spPr>
          <a:xfrm flipH="1">
            <a:off x="5468967" y="2990967"/>
            <a:ext cx="3674400" cy="25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3600"/>
              <a:buNone/>
              <a:defRPr sz="4800">
                <a:solidFill>
                  <a:srgbClr val="CCCCC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8666">
                <a:solidFill>
                  <a:srgbClr val="CCCCC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8666">
                <a:solidFill>
                  <a:srgbClr val="CCCCC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8666">
                <a:solidFill>
                  <a:srgbClr val="CCCCC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8666">
                <a:solidFill>
                  <a:srgbClr val="CCCCC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8666">
                <a:solidFill>
                  <a:srgbClr val="CCCCC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8666">
                <a:solidFill>
                  <a:srgbClr val="CCCCC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8666">
                <a:solidFill>
                  <a:srgbClr val="CCCCC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8666">
                <a:solidFill>
                  <a:srgbClr val="CCCCCC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-994733" y="3225767"/>
            <a:ext cx="5984400" cy="21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0"/>
              <a:buNone/>
              <a:defRPr sz="21333">
                <a:solidFill>
                  <a:srgbClr val="CCCCC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8666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8666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8666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8666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8666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8666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8666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8666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6"/>
          <p:cNvSpPr/>
          <p:nvPr/>
        </p:nvSpPr>
        <p:spPr>
          <a:xfrm>
            <a:off x="3363200" y="1004167"/>
            <a:ext cx="5465600" cy="4777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CCCC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95659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design 1">
  <p:cSld name="Headline design 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ctrTitle"/>
          </p:nvPr>
        </p:nvSpPr>
        <p:spPr>
          <a:xfrm flipH="1">
            <a:off x="5468967" y="2990967"/>
            <a:ext cx="3674400" cy="25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3600"/>
              <a:buNone/>
              <a:defRPr sz="4800">
                <a:solidFill>
                  <a:srgbClr val="CCCCC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8666">
                <a:solidFill>
                  <a:srgbClr val="CCCCC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8666">
                <a:solidFill>
                  <a:srgbClr val="CCCCC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8666">
                <a:solidFill>
                  <a:srgbClr val="CCCCC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8666">
                <a:solidFill>
                  <a:srgbClr val="CCCCC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8666">
                <a:solidFill>
                  <a:srgbClr val="CCCCC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8666">
                <a:solidFill>
                  <a:srgbClr val="CCCCC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8666">
                <a:solidFill>
                  <a:srgbClr val="CCCCC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8666">
                <a:solidFill>
                  <a:srgbClr val="CCCCCC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-994733" y="3225767"/>
            <a:ext cx="5984400" cy="21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0"/>
              <a:buNone/>
              <a:defRPr sz="21333">
                <a:solidFill>
                  <a:srgbClr val="CCCCC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8666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8666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8666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8666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8666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8666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8666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8666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6"/>
          <p:cNvSpPr/>
          <p:nvPr/>
        </p:nvSpPr>
        <p:spPr>
          <a:xfrm>
            <a:off x="3363200" y="1004167"/>
            <a:ext cx="5465600" cy="4777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CCCC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1262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+ subtitle">
  <p:cSld name="Title + design + subtitle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subTitle" idx="1"/>
          </p:nvPr>
        </p:nvSpPr>
        <p:spPr>
          <a:xfrm>
            <a:off x="4708757" y="4415500"/>
            <a:ext cx="66424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000"/>
              <a:buNone/>
              <a:defRPr sz="1333">
                <a:solidFill>
                  <a:srgbClr val="CCCCCC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000"/>
              <a:buNone/>
              <a:defRPr sz="1333">
                <a:solidFill>
                  <a:srgbClr val="CCCCCC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000"/>
              <a:buNone/>
              <a:defRPr sz="1333">
                <a:solidFill>
                  <a:srgbClr val="CCCCCC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000"/>
              <a:buNone/>
              <a:defRPr sz="1333">
                <a:solidFill>
                  <a:srgbClr val="CCCCCC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000"/>
              <a:buNone/>
              <a:defRPr sz="1333">
                <a:solidFill>
                  <a:srgbClr val="CCCCCC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000"/>
              <a:buNone/>
              <a:defRPr sz="1333">
                <a:solidFill>
                  <a:srgbClr val="CCCCCC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000"/>
              <a:buNone/>
              <a:defRPr sz="1333">
                <a:solidFill>
                  <a:srgbClr val="CCCCCC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000"/>
              <a:buNone/>
              <a:defRPr sz="1333">
                <a:solidFill>
                  <a:srgbClr val="CCCCCC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000"/>
              <a:buNone/>
              <a:defRPr sz="1333">
                <a:solidFill>
                  <a:srgbClr val="CCCCCC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ctrTitle"/>
          </p:nvPr>
        </p:nvSpPr>
        <p:spPr>
          <a:xfrm>
            <a:off x="964800" y="627500"/>
            <a:ext cx="19968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5376961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1">
  <p:cSld name="Two columns 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subTitle" idx="1"/>
          </p:nvPr>
        </p:nvSpPr>
        <p:spPr>
          <a:xfrm>
            <a:off x="1246221" y="3192433"/>
            <a:ext cx="38364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733">
                <a:solidFill>
                  <a:srgbClr val="B7B7B7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B7B7B7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B7B7B7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B7B7B7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B7B7B7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B7B7B7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B7B7B7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B7B7B7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>
                <a:solidFill>
                  <a:srgbClr val="B7B7B7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ubTitle" idx="2"/>
          </p:nvPr>
        </p:nvSpPr>
        <p:spPr>
          <a:xfrm>
            <a:off x="1246221" y="3429000"/>
            <a:ext cx="38364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rgbClr val="B7B7B7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B7B7B7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B7B7B7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B7B7B7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B7B7B7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B7B7B7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B7B7B7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B7B7B7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>
                <a:solidFill>
                  <a:srgbClr val="B7B7B7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subTitle" idx="3"/>
          </p:nvPr>
        </p:nvSpPr>
        <p:spPr>
          <a:xfrm>
            <a:off x="7161720" y="3192433"/>
            <a:ext cx="38364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733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ubTitle" idx="4"/>
          </p:nvPr>
        </p:nvSpPr>
        <p:spPr>
          <a:xfrm>
            <a:off x="7161720" y="3429000"/>
            <a:ext cx="38364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33"/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6587471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design 2">
  <p:cSld name="Headline design 2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/>
          <p:nvPr/>
        </p:nvSpPr>
        <p:spPr>
          <a:xfrm>
            <a:off x="3363200" y="1004167"/>
            <a:ext cx="5465600" cy="4777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B7B7B7"/>
              </a:solidFill>
            </a:endParaRPr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/>
          </p:nvPr>
        </p:nvSpPr>
        <p:spPr>
          <a:xfrm flipH="1">
            <a:off x="3640167" y="2990967"/>
            <a:ext cx="3674400" cy="25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600"/>
              <a:buNone/>
              <a:defRPr sz="4800">
                <a:solidFill>
                  <a:srgbClr val="B7B7B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8666">
                <a:solidFill>
                  <a:srgbClr val="B7B7B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8666">
                <a:solidFill>
                  <a:srgbClr val="B7B7B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8666">
                <a:solidFill>
                  <a:srgbClr val="B7B7B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8666">
                <a:solidFill>
                  <a:srgbClr val="B7B7B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8666">
                <a:solidFill>
                  <a:srgbClr val="B7B7B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8666">
                <a:solidFill>
                  <a:srgbClr val="B7B7B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8666">
                <a:solidFill>
                  <a:srgbClr val="B7B7B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8666">
                <a:solidFill>
                  <a:srgbClr val="B7B7B7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685400" y="3225767"/>
            <a:ext cx="5984400" cy="21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None/>
              <a:defRPr sz="21333"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0"/>
              <a:buFont typeface="Fira Sans Extra Condensed Medium"/>
              <a:buNone/>
              <a:defRPr sz="18666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0"/>
              <a:buFont typeface="Fira Sans Extra Condensed Medium"/>
              <a:buNone/>
              <a:defRPr sz="18666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0"/>
              <a:buFont typeface="Fira Sans Extra Condensed Medium"/>
              <a:buNone/>
              <a:defRPr sz="18666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0"/>
              <a:buFont typeface="Fira Sans Extra Condensed Medium"/>
              <a:buNone/>
              <a:defRPr sz="18666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0"/>
              <a:buFont typeface="Fira Sans Extra Condensed Medium"/>
              <a:buNone/>
              <a:defRPr sz="18666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0"/>
              <a:buFont typeface="Fira Sans Extra Condensed Medium"/>
              <a:buNone/>
              <a:defRPr sz="18666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0"/>
              <a:buFont typeface="Fira Sans Extra Condensed Medium"/>
              <a:buNone/>
              <a:defRPr sz="18666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0"/>
              <a:buFont typeface="Fira Sans Extra Condensed Medium"/>
              <a:buNone/>
              <a:defRPr sz="18666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428401883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Title + desig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>
            <a:spLocks noGrp="1"/>
          </p:cNvSpPr>
          <p:nvPr>
            <p:ph type="ctrTitle"/>
          </p:nvPr>
        </p:nvSpPr>
        <p:spPr>
          <a:xfrm>
            <a:off x="964800" y="627500"/>
            <a:ext cx="19968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291507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hree columns 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subTitle" idx="1"/>
          </p:nvPr>
        </p:nvSpPr>
        <p:spPr>
          <a:xfrm>
            <a:off x="1153600" y="4047533"/>
            <a:ext cx="24240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subTitle" idx="2"/>
          </p:nvPr>
        </p:nvSpPr>
        <p:spPr>
          <a:xfrm>
            <a:off x="4884000" y="4047533"/>
            <a:ext cx="24240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ctrTitle"/>
          </p:nvPr>
        </p:nvSpPr>
        <p:spPr>
          <a:xfrm>
            <a:off x="619467" y="3636067"/>
            <a:ext cx="3492400" cy="51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ctrTitle" idx="3"/>
          </p:nvPr>
        </p:nvSpPr>
        <p:spPr>
          <a:xfrm>
            <a:off x="4349800" y="3636067"/>
            <a:ext cx="3492400" cy="51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4"/>
          </p:nvPr>
        </p:nvSpPr>
        <p:spPr>
          <a:xfrm>
            <a:off x="8614333" y="4047533"/>
            <a:ext cx="24240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ctrTitle" idx="5"/>
          </p:nvPr>
        </p:nvSpPr>
        <p:spPr>
          <a:xfrm>
            <a:off x="8080133" y="3636067"/>
            <a:ext cx="3492400" cy="51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ctrTitle" idx="6"/>
          </p:nvPr>
        </p:nvSpPr>
        <p:spPr>
          <a:xfrm>
            <a:off x="964800" y="627500"/>
            <a:ext cx="27708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2671879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design 5">
  <p:cSld name="Headline design 5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>
            <a:spLocks noGrp="1"/>
          </p:cNvSpPr>
          <p:nvPr>
            <p:ph type="ctrTitle"/>
          </p:nvPr>
        </p:nvSpPr>
        <p:spPr>
          <a:xfrm flipH="1">
            <a:off x="5468967" y="2990967"/>
            <a:ext cx="3674400" cy="25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3600"/>
              <a:buNone/>
              <a:defRPr sz="4800">
                <a:solidFill>
                  <a:srgbClr val="CCCCC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8666">
                <a:solidFill>
                  <a:srgbClr val="CCCCC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8666">
                <a:solidFill>
                  <a:srgbClr val="CCCCC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8666">
                <a:solidFill>
                  <a:srgbClr val="CCCCC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8666">
                <a:solidFill>
                  <a:srgbClr val="CCCCC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8666">
                <a:solidFill>
                  <a:srgbClr val="CCCCC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8666">
                <a:solidFill>
                  <a:srgbClr val="CCCCC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8666">
                <a:solidFill>
                  <a:srgbClr val="CCCCC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8666">
                <a:solidFill>
                  <a:srgbClr val="CCCCCC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-689933" y="3225767"/>
            <a:ext cx="5984400" cy="21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0"/>
              <a:buNone/>
              <a:defRPr sz="21333">
                <a:solidFill>
                  <a:srgbClr val="CCCCC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8666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8666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8666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8666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8666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8666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8666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8666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17"/>
          <p:cNvSpPr/>
          <p:nvPr/>
        </p:nvSpPr>
        <p:spPr>
          <a:xfrm>
            <a:off x="3479067" y="1004167"/>
            <a:ext cx="5465600" cy="4777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CCCC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41600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design 6">
  <p:cSld name="Headline design 6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/>
          <p:nvPr/>
        </p:nvSpPr>
        <p:spPr>
          <a:xfrm>
            <a:off x="3363200" y="1004167"/>
            <a:ext cx="5465600" cy="4777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D9D9D9"/>
              </a:solidFill>
            </a:endParaRPr>
          </a:p>
        </p:txBody>
      </p:sp>
      <p:sp>
        <p:nvSpPr>
          <p:cNvPr id="107" name="Google Shape;107;p18"/>
          <p:cNvSpPr txBox="1">
            <a:spLocks noGrp="1"/>
          </p:cNvSpPr>
          <p:nvPr>
            <p:ph type="ctrTitle"/>
          </p:nvPr>
        </p:nvSpPr>
        <p:spPr>
          <a:xfrm flipH="1">
            <a:off x="3478967" y="2990967"/>
            <a:ext cx="3835600" cy="25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3600"/>
              <a:buNone/>
              <a:defRPr sz="4800">
                <a:solidFill>
                  <a:srgbClr val="D9D9D9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6500"/>
              <a:buNone/>
              <a:defRPr sz="8666">
                <a:solidFill>
                  <a:srgbClr val="D9D9D9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6500"/>
              <a:buNone/>
              <a:defRPr sz="8666">
                <a:solidFill>
                  <a:srgbClr val="D9D9D9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6500"/>
              <a:buNone/>
              <a:defRPr sz="8666">
                <a:solidFill>
                  <a:srgbClr val="D9D9D9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6500"/>
              <a:buNone/>
              <a:defRPr sz="8666">
                <a:solidFill>
                  <a:srgbClr val="D9D9D9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6500"/>
              <a:buNone/>
              <a:defRPr sz="8666">
                <a:solidFill>
                  <a:srgbClr val="D9D9D9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6500"/>
              <a:buNone/>
              <a:defRPr sz="8666">
                <a:solidFill>
                  <a:srgbClr val="D9D9D9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6500"/>
              <a:buNone/>
              <a:defRPr sz="8666">
                <a:solidFill>
                  <a:srgbClr val="D9D9D9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6500"/>
              <a:buNone/>
              <a:defRPr sz="8666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685400" y="3225767"/>
            <a:ext cx="5984400" cy="21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0"/>
              <a:buNone/>
              <a:defRPr sz="21333">
                <a:solidFill>
                  <a:srgbClr val="D9D9D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0"/>
              <a:buFont typeface="Fira Sans Extra Condensed Medium"/>
              <a:buNone/>
              <a:defRPr sz="18666">
                <a:solidFill>
                  <a:srgbClr val="D9D9D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0"/>
              <a:buFont typeface="Fira Sans Extra Condensed Medium"/>
              <a:buNone/>
              <a:defRPr sz="18666">
                <a:solidFill>
                  <a:srgbClr val="D9D9D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0"/>
              <a:buFont typeface="Fira Sans Extra Condensed Medium"/>
              <a:buNone/>
              <a:defRPr sz="18666">
                <a:solidFill>
                  <a:srgbClr val="D9D9D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0"/>
              <a:buFont typeface="Fira Sans Extra Condensed Medium"/>
              <a:buNone/>
              <a:defRPr sz="18666">
                <a:solidFill>
                  <a:srgbClr val="D9D9D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0"/>
              <a:buFont typeface="Fira Sans Extra Condensed Medium"/>
              <a:buNone/>
              <a:defRPr sz="18666">
                <a:solidFill>
                  <a:srgbClr val="D9D9D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0"/>
              <a:buFont typeface="Fira Sans Extra Condensed Medium"/>
              <a:buNone/>
              <a:defRPr sz="18666">
                <a:solidFill>
                  <a:srgbClr val="D9D9D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0"/>
              <a:buFont typeface="Fira Sans Extra Condensed Medium"/>
              <a:buNone/>
              <a:defRPr sz="18666">
                <a:solidFill>
                  <a:srgbClr val="D9D9D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0"/>
              <a:buFont typeface="Fira Sans Extra Condensed Medium"/>
              <a:buNone/>
              <a:defRPr sz="18666">
                <a:solidFill>
                  <a:srgbClr val="D9D9D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91787518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>
            <a:spLocks noGrp="1"/>
          </p:cNvSpPr>
          <p:nvPr>
            <p:ph type="title"/>
          </p:nvPr>
        </p:nvSpPr>
        <p:spPr>
          <a:xfrm>
            <a:off x="2235399" y="2831200"/>
            <a:ext cx="3796000" cy="11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None/>
              <a:defRPr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None/>
              <a:defRPr>
                <a:solidFill>
                  <a:srgbClr val="B7B7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None/>
              <a:defRPr>
                <a:solidFill>
                  <a:srgbClr val="B7B7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None/>
              <a:defRPr>
                <a:solidFill>
                  <a:srgbClr val="B7B7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None/>
              <a:defRPr>
                <a:solidFill>
                  <a:srgbClr val="B7B7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None/>
              <a:defRPr>
                <a:solidFill>
                  <a:srgbClr val="B7B7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None/>
              <a:defRPr>
                <a:solidFill>
                  <a:srgbClr val="B7B7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None/>
              <a:defRPr>
                <a:solidFill>
                  <a:srgbClr val="B7B7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None/>
              <a:defRPr>
                <a:solidFill>
                  <a:srgbClr val="B7B7B7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20"/>
          <p:cNvSpPr txBox="1">
            <a:spLocks noGrp="1"/>
          </p:cNvSpPr>
          <p:nvPr>
            <p:ph type="subTitle" idx="1"/>
          </p:nvPr>
        </p:nvSpPr>
        <p:spPr>
          <a:xfrm flipH="1">
            <a:off x="6694496" y="2649000"/>
            <a:ext cx="3508000" cy="15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3154554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3876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+ subtitle">
  <p:cSld name="Title + design + subtitle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subTitle" idx="1"/>
          </p:nvPr>
        </p:nvSpPr>
        <p:spPr>
          <a:xfrm>
            <a:off x="4708757" y="4415500"/>
            <a:ext cx="66424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000"/>
              <a:buNone/>
              <a:defRPr sz="1333">
                <a:solidFill>
                  <a:srgbClr val="CCCCCC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000"/>
              <a:buNone/>
              <a:defRPr sz="1333">
                <a:solidFill>
                  <a:srgbClr val="CCCCCC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000"/>
              <a:buNone/>
              <a:defRPr sz="1333">
                <a:solidFill>
                  <a:srgbClr val="CCCCCC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000"/>
              <a:buNone/>
              <a:defRPr sz="1333">
                <a:solidFill>
                  <a:srgbClr val="CCCCCC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000"/>
              <a:buNone/>
              <a:defRPr sz="1333">
                <a:solidFill>
                  <a:srgbClr val="CCCCCC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000"/>
              <a:buNone/>
              <a:defRPr sz="1333">
                <a:solidFill>
                  <a:srgbClr val="CCCCCC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000"/>
              <a:buNone/>
              <a:defRPr sz="1333">
                <a:solidFill>
                  <a:srgbClr val="CCCCCC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000"/>
              <a:buNone/>
              <a:defRPr sz="1333">
                <a:solidFill>
                  <a:srgbClr val="CCCCCC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000"/>
              <a:buNone/>
              <a:defRPr sz="1333">
                <a:solidFill>
                  <a:srgbClr val="CCCCCC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ctrTitle"/>
          </p:nvPr>
        </p:nvSpPr>
        <p:spPr>
          <a:xfrm>
            <a:off x="964800" y="627500"/>
            <a:ext cx="19968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4101606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bg>
      <p:bgPr>
        <a:solidFill>
          <a:schemeClr val="lt1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013861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 1">
  <p:cSld name="Four column 1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>
            <a:spLocks noGrp="1"/>
          </p:cNvSpPr>
          <p:nvPr>
            <p:ph type="ctrTitle"/>
          </p:nvPr>
        </p:nvSpPr>
        <p:spPr>
          <a:xfrm>
            <a:off x="5673967" y="567513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ubTitle" idx="1"/>
          </p:nvPr>
        </p:nvSpPr>
        <p:spPr>
          <a:xfrm>
            <a:off x="5673967" y="1281608"/>
            <a:ext cx="2508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ctrTitle" idx="2"/>
          </p:nvPr>
        </p:nvSpPr>
        <p:spPr>
          <a:xfrm>
            <a:off x="8112367" y="2463925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subTitle" idx="3"/>
          </p:nvPr>
        </p:nvSpPr>
        <p:spPr>
          <a:xfrm>
            <a:off x="8112367" y="3178021"/>
            <a:ext cx="2508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ctrTitle" idx="4"/>
          </p:nvPr>
        </p:nvSpPr>
        <p:spPr>
          <a:xfrm>
            <a:off x="964800" y="627500"/>
            <a:ext cx="34576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ctrTitle" idx="5"/>
          </p:nvPr>
        </p:nvSpPr>
        <p:spPr>
          <a:xfrm>
            <a:off x="1571233" y="2464784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6"/>
          </p:nvPr>
        </p:nvSpPr>
        <p:spPr>
          <a:xfrm>
            <a:off x="1623900" y="3178879"/>
            <a:ext cx="2508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 idx="7"/>
          </p:nvPr>
        </p:nvSpPr>
        <p:spPr>
          <a:xfrm>
            <a:off x="4009633" y="4361197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ubTitle" idx="8"/>
          </p:nvPr>
        </p:nvSpPr>
        <p:spPr>
          <a:xfrm>
            <a:off x="4062300" y="5075292"/>
            <a:ext cx="2508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62" name="Google Shape;62;p9"/>
          <p:cNvSpPr/>
          <p:nvPr/>
        </p:nvSpPr>
        <p:spPr>
          <a:xfrm>
            <a:off x="4492517" y="-111267"/>
            <a:ext cx="890000" cy="4026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" name="Google Shape;63;p9"/>
          <p:cNvSpPr/>
          <p:nvPr/>
        </p:nvSpPr>
        <p:spPr>
          <a:xfrm>
            <a:off x="6920117" y="2808700"/>
            <a:ext cx="890000" cy="4150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15469267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s 2">
  <p:cSld name="Two colums 2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-718683" y="2843457"/>
            <a:ext cx="6090400" cy="1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subTitle" idx="1"/>
          </p:nvPr>
        </p:nvSpPr>
        <p:spPr>
          <a:xfrm>
            <a:off x="1642117" y="4269391"/>
            <a:ext cx="37296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ubTitle" idx="2"/>
          </p:nvPr>
        </p:nvSpPr>
        <p:spPr>
          <a:xfrm>
            <a:off x="6820627" y="4269391"/>
            <a:ext cx="37296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ctrTitle" idx="3"/>
          </p:nvPr>
        </p:nvSpPr>
        <p:spPr>
          <a:xfrm>
            <a:off x="6820627" y="2843457"/>
            <a:ext cx="6116400" cy="1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57807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1">
  <p:cSld name="Two columns 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subTitle" idx="1"/>
          </p:nvPr>
        </p:nvSpPr>
        <p:spPr>
          <a:xfrm>
            <a:off x="1246221" y="3192433"/>
            <a:ext cx="38364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733">
                <a:solidFill>
                  <a:srgbClr val="B7B7B7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B7B7B7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B7B7B7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B7B7B7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B7B7B7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B7B7B7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B7B7B7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B7B7B7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>
                <a:solidFill>
                  <a:srgbClr val="B7B7B7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ubTitle" idx="2"/>
          </p:nvPr>
        </p:nvSpPr>
        <p:spPr>
          <a:xfrm>
            <a:off x="1246221" y="3429000"/>
            <a:ext cx="38364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rgbClr val="B7B7B7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B7B7B7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B7B7B7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B7B7B7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B7B7B7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B7B7B7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B7B7B7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B7B7B7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>
                <a:solidFill>
                  <a:srgbClr val="B7B7B7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subTitle" idx="3"/>
          </p:nvPr>
        </p:nvSpPr>
        <p:spPr>
          <a:xfrm>
            <a:off x="7161720" y="3192433"/>
            <a:ext cx="38364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733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ubTitle" idx="4"/>
          </p:nvPr>
        </p:nvSpPr>
        <p:spPr>
          <a:xfrm>
            <a:off x="7161720" y="3429000"/>
            <a:ext cx="38364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33"/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6922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design 2">
  <p:cSld name="Headline design 2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/>
          <p:nvPr/>
        </p:nvSpPr>
        <p:spPr>
          <a:xfrm>
            <a:off x="3363200" y="1004167"/>
            <a:ext cx="5465600" cy="4777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B7B7B7"/>
              </a:solidFill>
            </a:endParaRPr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/>
          </p:nvPr>
        </p:nvSpPr>
        <p:spPr>
          <a:xfrm flipH="1">
            <a:off x="3640167" y="2990967"/>
            <a:ext cx="3674400" cy="25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600"/>
              <a:buNone/>
              <a:defRPr sz="4800">
                <a:solidFill>
                  <a:srgbClr val="B7B7B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8666">
                <a:solidFill>
                  <a:srgbClr val="B7B7B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8666">
                <a:solidFill>
                  <a:srgbClr val="B7B7B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8666">
                <a:solidFill>
                  <a:srgbClr val="B7B7B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8666">
                <a:solidFill>
                  <a:srgbClr val="B7B7B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8666">
                <a:solidFill>
                  <a:srgbClr val="B7B7B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8666">
                <a:solidFill>
                  <a:srgbClr val="B7B7B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8666">
                <a:solidFill>
                  <a:srgbClr val="B7B7B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8666">
                <a:solidFill>
                  <a:srgbClr val="B7B7B7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685400" y="3225767"/>
            <a:ext cx="5984400" cy="21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None/>
              <a:defRPr sz="21333"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0"/>
              <a:buFont typeface="Fira Sans Extra Condensed Medium"/>
              <a:buNone/>
              <a:defRPr sz="18666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0"/>
              <a:buFont typeface="Fira Sans Extra Condensed Medium"/>
              <a:buNone/>
              <a:defRPr sz="18666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0"/>
              <a:buFont typeface="Fira Sans Extra Condensed Medium"/>
              <a:buNone/>
              <a:defRPr sz="18666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0"/>
              <a:buFont typeface="Fira Sans Extra Condensed Medium"/>
              <a:buNone/>
              <a:defRPr sz="18666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0"/>
              <a:buFont typeface="Fira Sans Extra Condensed Medium"/>
              <a:buNone/>
              <a:defRPr sz="18666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0"/>
              <a:buFont typeface="Fira Sans Extra Condensed Medium"/>
              <a:buNone/>
              <a:defRPr sz="18666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0"/>
              <a:buFont typeface="Fira Sans Extra Condensed Medium"/>
              <a:buNone/>
              <a:defRPr sz="18666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0"/>
              <a:buFont typeface="Fira Sans Extra Condensed Medium"/>
              <a:buNone/>
              <a:defRPr sz="18666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769973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Title + desig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>
            <a:spLocks noGrp="1"/>
          </p:cNvSpPr>
          <p:nvPr>
            <p:ph type="ctrTitle"/>
          </p:nvPr>
        </p:nvSpPr>
        <p:spPr>
          <a:xfrm>
            <a:off x="964800" y="627500"/>
            <a:ext cx="19968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73954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1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42.xml"/><Relationship Id="rId20" Type="http://schemas.openxmlformats.org/officeDocument/2006/relationships/theme" Target="../theme/theme3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36.xml"/><Relationship Id="rId19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●"/>
              <a:defRPr sz="12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○"/>
              <a:defRPr sz="12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■"/>
              <a:defRPr sz="12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●"/>
              <a:defRPr sz="12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○"/>
              <a:defRPr sz="12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■"/>
              <a:defRPr sz="12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●"/>
              <a:defRPr sz="12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○"/>
              <a:defRPr sz="12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Open Sans Light"/>
              <a:buChar char="■"/>
              <a:defRPr sz="12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2273540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5" r:id="rId13"/>
    <p:sldLayoutId id="2147483676" r:id="rId14"/>
    <p:sldLayoutId id="2147483677" r:id="rId15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8937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●"/>
              <a:defRPr sz="12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○"/>
              <a:defRPr sz="12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■"/>
              <a:defRPr sz="12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●"/>
              <a:defRPr sz="12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○"/>
              <a:defRPr sz="12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■"/>
              <a:defRPr sz="12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●"/>
              <a:defRPr sz="12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○"/>
              <a:defRPr sz="12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Open Sans Light"/>
              <a:buChar char="■"/>
              <a:defRPr sz="12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1967721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  <p:sldLayoutId id="2147483709" r:id="rId1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●"/>
              <a:defRPr sz="12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○"/>
              <a:defRPr sz="12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■"/>
              <a:defRPr sz="12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●"/>
              <a:defRPr sz="12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○"/>
              <a:defRPr sz="12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■"/>
              <a:defRPr sz="12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●"/>
              <a:defRPr sz="12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○"/>
              <a:defRPr sz="12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Open Sans Light"/>
              <a:buChar char="■"/>
              <a:defRPr sz="12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5064901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0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12.jpeg"/><Relationship Id="rId7" Type="http://schemas.openxmlformats.org/officeDocument/2006/relationships/image" Target="../media/image10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0.png"/><Relationship Id="rId5" Type="http://schemas.openxmlformats.org/officeDocument/2006/relationships/image" Target="../media/image80.png"/><Relationship Id="rId4" Type="http://schemas.openxmlformats.org/officeDocument/2006/relationships/image" Target="../media/image70.png"/><Relationship Id="rId9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0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12.jpeg"/><Relationship Id="rId7" Type="http://schemas.openxmlformats.org/officeDocument/2006/relationships/image" Target="../media/image18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70.png"/><Relationship Id="rId5" Type="http://schemas.openxmlformats.org/officeDocument/2006/relationships/image" Target="../media/image160.png"/><Relationship Id="rId10" Type="http://schemas.openxmlformats.org/officeDocument/2006/relationships/image" Target="../media/image210.png"/><Relationship Id="rId4" Type="http://schemas.openxmlformats.org/officeDocument/2006/relationships/image" Target="../media/image150.png"/><Relationship Id="rId9" Type="http://schemas.openxmlformats.org/officeDocument/2006/relationships/image" Target="../media/image20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2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3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/>
          <p:nvPr/>
        </p:nvSpPr>
        <p:spPr>
          <a:xfrm rot="10800000">
            <a:off x="10376000" y="490534"/>
            <a:ext cx="1270000" cy="1101700"/>
          </a:xfrm>
          <a:custGeom>
            <a:avLst/>
            <a:gdLst/>
            <a:ahLst/>
            <a:cxnLst/>
            <a:rect l="l" t="t" r="r" b="b"/>
            <a:pathLst>
              <a:path w="38100" h="33051" extrusionOk="0">
                <a:moveTo>
                  <a:pt x="0" y="0"/>
                </a:moveTo>
                <a:lnTo>
                  <a:pt x="0" y="33051"/>
                </a:lnTo>
                <a:lnTo>
                  <a:pt x="38100" y="33051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1" name="Google Shape;141;p27"/>
          <p:cNvSpPr/>
          <p:nvPr/>
        </p:nvSpPr>
        <p:spPr>
          <a:xfrm>
            <a:off x="508100" y="5265751"/>
            <a:ext cx="1270000" cy="1101700"/>
          </a:xfrm>
          <a:custGeom>
            <a:avLst/>
            <a:gdLst/>
            <a:ahLst/>
            <a:cxnLst/>
            <a:rect l="l" t="t" r="r" b="b"/>
            <a:pathLst>
              <a:path w="38100" h="33051" extrusionOk="0">
                <a:moveTo>
                  <a:pt x="0" y="0"/>
                </a:moveTo>
                <a:lnTo>
                  <a:pt x="0" y="33051"/>
                </a:lnTo>
                <a:lnTo>
                  <a:pt x="38100" y="33051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BC7CD097-0CB5-4976-AE66-8E9F1E6AAB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993404"/>
            <a:ext cx="12326277" cy="2376400"/>
          </a:xfrm>
        </p:spPr>
        <p:txBody>
          <a:bodyPr/>
          <a:lstStyle/>
          <a:p>
            <a:r>
              <a:rPr lang="en-US" cap="all" dirty="0" err="1"/>
              <a:t>Propriétés</a:t>
            </a:r>
            <a:r>
              <a:rPr lang="en-US" cap="all" dirty="0"/>
              <a:t> </a:t>
            </a:r>
            <a:r>
              <a:rPr lang="en-US" cap="all" dirty="0" err="1"/>
              <a:t>statistiques</a:t>
            </a:r>
            <a:r>
              <a:rPr lang="en-US" cap="all" dirty="0"/>
              <a:t> des </a:t>
            </a:r>
            <a:r>
              <a:rPr lang="en-US" cap="all" dirty="0" err="1"/>
              <a:t>Séries</a:t>
            </a:r>
            <a:r>
              <a:rPr lang="en-US" cap="all" dirty="0"/>
              <a:t> </a:t>
            </a:r>
            <a:r>
              <a:rPr lang="en-US" cap="all" dirty="0" err="1"/>
              <a:t>fINANCIères</a:t>
            </a:r>
            <a:r>
              <a:rPr lang="en-US" cap="all" dirty="0"/>
              <a:t> : S&amp;P 500 </a:t>
            </a:r>
            <a:endParaRPr lang="fr-FR" dirty="0"/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6C643636-A7C5-4538-B15A-B6CB8D452B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27379" y="4770974"/>
            <a:ext cx="5846759" cy="1642268"/>
          </a:xfrm>
        </p:spPr>
        <p:txBody>
          <a:bodyPr/>
          <a:lstStyle/>
          <a:p>
            <a:pPr algn="l"/>
            <a:r>
              <a:rPr lang="fr-FR" sz="2000" dirty="0"/>
              <a:t>Présenté par : </a:t>
            </a:r>
          </a:p>
          <a:p>
            <a:pPr marL="2781300" lvl="5" indent="-342900" algn="l">
              <a:buFont typeface="Arial" panose="020B0604020202020204" pitchFamily="34" charset="0"/>
              <a:buChar char="•"/>
            </a:pPr>
            <a:r>
              <a:rPr lang="fr-FR" sz="1800" dirty="0"/>
              <a:t>BENALLAL Youssef</a:t>
            </a:r>
          </a:p>
          <a:p>
            <a:pPr marL="2781300" lvl="5" indent="-342900" algn="l">
              <a:buFont typeface="Arial" panose="020B0604020202020204" pitchFamily="34" charset="0"/>
              <a:buChar char="•"/>
            </a:pPr>
            <a:r>
              <a:rPr lang="fr-FR" sz="1800" dirty="0"/>
              <a:t>CHAFIK Mohamed Amine</a:t>
            </a:r>
          </a:p>
          <a:p>
            <a:pPr marL="2781300" lvl="5" indent="-342900" algn="l">
              <a:buFont typeface="Arial" panose="020B0604020202020204" pitchFamily="34" charset="0"/>
              <a:buChar char="•"/>
            </a:pPr>
            <a:r>
              <a:rPr lang="fr-FR" sz="1800" dirty="0"/>
              <a:t>CHBIHI Mohamed </a:t>
            </a:r>
            <a:r>
              <a:rPr lang="fr-FR" sz="1800" dirty="0" err="1"/>
              <a:t>ElMehdi</a:t>
            </a:r>
            <a:endParaRPr lang="fr-FR" sz="1800" dirty="0"/>
          </a:p>
          <a:p>
            <a:pPr marL="2781300" lvl="5" indent="-342900" algn="l">
              <a:buFont typeface="Arial" panose="020B0604020202020204" pitchFamily="34" charset="0"/>
              <a:buChar char="•"/>
            </a:pPr>
            <a:r>
              <a:rPr lang="fr-FR" sz="1800" dirty="0"/>
              <a:t>LAZREK Youssef</a:t>
            </a:r>
          </a:p>
        </p:txBody>
      </p:sp>
      <p:sp>
        <p:nvSpPr>
          <p:cNvPr id="6" name="Sous-titre 3">
            <a:extLst>
              <a:ext uri="{FF2B5EF4-FFF2-40B4-BE49-F238E27FC236}">
                <a16:creationId xmlns:a16="http://schemas.microsoft.com/office/drawing/2014/main" id="{ADBE22D4-7C08-418B-BE27-F26317CDE762}"/>
              </a:ext>
            </a:extLst>
          </p:cNvPr>
          <p:cNvSpPr txBox="1">
            <a:spLocks/>
          </p:cNvSpPr>
          <p:nvPr/>
        </p:nvSpPr>
        <p:spPr>
          <a:xfrm>
            <a:off x="378604" y="4770974"/>
            <a:ext cx="4708301" cy="829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CCCCC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Font typeface="Open Sans Light"/>
              <a:buNone/>
              <a:defRPr sz="3733" b="0" i="0" u="none" strike="noStrike" cap="none">
                <a:solidFill>
                  <a:srgbClr val="CCCCC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Font typeface="Open Sans Light"/>
              <a:buNone/>
              <a:defRPr sz="3733" b="0" i="0" u="none" strike="noStrike" cap="none">
                <a:solidFill>
                  <a:srgbClr val="CCCCC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Font typeface="Open Sans Light"/>
              <a:buNone/>
              <a:defRPr sz="3733" b="0" i="0" u="none" strike="noStrike" cap="none">
                <a:solidFill>
                  <a:srgbClr val="CCCCC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Font typeface="Open Sans Light"/>
              <a:buNone/>
              <a:defRPr sz="3733" b="0" i="0" u="none" strike="noStrike" cap="none">
                <a:solidFill>
                  <a:srgbClr val="CCCCC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Font typeface="Open Sans Light"/>
              <a:buNone/>
              <a:defRPr sz="3733" b="0" i="0" u="none" strike="noStrike" cap="none">
                <a:solidFill>
                  <a:srgbClr val="CCCCC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Font typeface="Open Sans Light"/>
              <a:buNone/>
              <a:defRPr sz="3733" b="0" i="0" u="none" strike="noStrike" cap="none">
                <a:solidFill>
                  <a:srgbClr val="CCCCC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Font typeface="Open Sans Light"/>
              <a:buNone/>
              <a:defRPr sz="3733" b="0" i="0" u="none" strike="noStrike" cap="none">
                <a:solidFill>
                  <a:srgbClr val="CCCCC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Font typeface="Open Sans Light"/>
              <a:buNone/>
              <a:defRPr sz="3733" b="0" i="0" u="none" strike="noStrike" cap="none">
                <a:solidFill>
                  <a:srgbClr val="CCCCC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algn="l"/>
            <a:r>
              <a:rPr lang="fr-FR" sz="2000" kern="0" dirty="0"/>
              <a:t>Encadré par : </a:t>
            </a:r>
          </a:p>
          <a:p>
            <a:pPr marL="2781300" lvl="5" indent="-342900" algn="l">
              <a:buFont typeface="Arial" panose="020B0604020202020204" pitchFamily="34" charset="0"/>
              <a:buChar char="•"/>
            </a:pPr>
            <a:r>
              <a:rPr lang="fr-FR" sz="1800" kern="0" dirty="0"/>
              <a:t>SAID Khalil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 txBox="1">
            <a:spLocks noGrp="1"/>
          </p:cNvSpPr>
          <p:nvPr>
            <p:ph type="ctrTitle" idx="7"/>
          </p:nvPr>
        </p:nvSpPr>
        <p:spPr>
          <a:xfrm>
            <a:off x="4009633" y="4361197"/>
            <a:ext cx="2508400" cy="859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lvl="0"/>
            <a:r>
              <a:rPr lang="fr-FR" dirty="0"/>
              <a:t>N</a:t>
            </a:r>
            <a:r>
              <a:rPr lang="es" dirty="0"/>
              <a:t>ormalité</a:t>
            </a:r>
            <a:endParaRPr dirty="0"/>
          </a:p>
        </p:txBody>
      </p:sp>
      <p:sp>
        <p:nvSpPr>
          <p:cNvPr id="218" name="Google Shape;218;p34"/>
          <p:cNvSpPr txBox="1">
            <a:spLocks noGrp="1"/>
          </p:cNvSpPr>
          <p:nvPr>
            <p:ph type="subTitle" idx="3"/>
          </p:nvPr>
        </p:nvSpPr>
        <p:spPr>
          <a:xfrm>
            <a:off x="8112366" y="3178021"/>
            <a:ext cx="3575993" cy="148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s" dirty="0"/>
              <a:t>L'absence de corrélation est aussi un point à souligner. Concrètement,</a:t>
            </a:r>
            <a:r>
              <a:rPr lang="fr-FR" dirty="0"/>
              <a:t> </a:t>
            </a:r>
            <a:r>
              <a:rPr lang="es" dirty="0"/>
              <a:t>la corrélation d'une série financière ne peut pas être présente car elle résumerait l'investissement en bourse à la connaissance du résultat d'un instant pour prédire rigoureusement l'instant additionné au lag. </a:t>
            </a:r>
            <a:endParaRPr dirty="0"/>
          </a:p>
        </p:txBody>
      </p:sp>
      <p:sp>
        <p:nvSpPr>
          <p:cNvPr id="219" name="Google Shape;219;p34"/>
          <p:cNvSpPr txBox="1">
            <a:spLocks noGrp="1"/>
          </p:cNvSpPr>
          <p:nvPr>
            <p:ph type="ctrTitle" idx="2"/>
          </p:nvPr>
        </p:nvSpPr>
        <p:spPr>
          <a:xfrm>
            <a:off x="8112367" y="2463925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fr-FR" dirty="0"/>
              <a:t>Autocorrélation</a:t>
            </a:r>
            <a:endParaRPr dirty="0"/>
          </a:p>
        </p:txBody>
      </p:sp>
      <p:sp>
        <p:nvSpPr>
          <p:cNvPr id="221" name="Google Shape;221;p34"/>
          <p:cNvSpPr txBox="1">
            <a:spLocks noGrp="1"/>
          </p:cNvSpPr>
          <p:nvPr>
            <p:ph type="ctrTitle" idx="5"/>
          </p:nvPr>
        </p:nvSpPr>
        <p:spPr>
          <a:xfrm>
            <a:off x="1652124" y="1152200"/>
            <a:ext cx="2508400" cy="859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fr-FR" dirty="0"/>
              <a:t>Statistiques descriptives</a:t>
            </a:r>
            <a:endParaRPr dirty="0"/>
          </a:p>
        </p:txBody>
      </p:sp>
      <p:sp>
        <p:nvSpPr>
          <p:cNvPr id="222" name="Google Shape;222;p34"/>
          <p:cNvSpPr txBox="1">
            <a:spLocks noGrp="1"/>
          </p:cNvSpPr>
          <p:nvPr>
            <p:ph type="subTitle" idx="6"/>
          </p:nvPr>
        </p:nvSpPr>
        <p:spPr>
          <a:xfrm>
            <a:off x="1253555" y="1878632"/>
            <a:ext cx="3016400" cy="148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fr-FR" dirty="0"/>
              <a:t>La moyenne de la série du log-rendement certes est positif et son maximum (jour en jour) de 0,13. En d'autres termes, </a:t>
            </a:r>
            <a:r>
              <a:rPr lang="fr-FR" u="sng" dirty="0"/>
              <a:t>le maximum que peut gagner un investisseur dans le S&amp;P 500 qui </a:t>
            </a:r>
            <a:r>
              <a:rPr lang="fr-FR" u="sng" dirty="0" err="1"/>
              <a:t>trade</a:t>
            </a:r>
            <a:r>
              <a:rPr lang="fr-FR" u="sng" dirty="0"/>
              <a:t> dans la journée (sans omettre les commissions et les frais qui lui sont dus) est de 10\% de son capital</a:t>
            </a:r>
            <a:r>
              <a:rPr lang="fr-FR" dirty="0"/>
              <a:t> en faisant face à beaucoup de risque.</a:t>
            </a:r>
            <a:endParaRPr dirty="0"/>
          </a:p>
        </p:txBody>
      </p:sp>
      <p:sp>
        <p:nvSpPr>
          <p:cNvPr id="223" name="Google Shape;223;p34"/>
          <p:cNvSpPr txBox="1">
            <a:spLocks noGrp="1"/>
          </p:cNvSpPr>
          <p:nvPr>
            <p:ph type="subTitle" idx="8"/>
          </p:nvPr>
        </p:nvSpPr>
        <p:spPr>
          <a:xfrm>
            <a:off x="2403852" y="5075292"/>
            <a:ext cx="4166849" cy="148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fr-FR" dirty="0"/>
              <a:t>La non-normalité de la série est un résultat cohérent. En effet, les séries financières ont en général un allure normale mais présentent des queues plus épaisses. </a:t>
            </a:r>
          </a:p>
          <a:p>
            <a:pPr marL="0" indent="0"/>
            <a:r>
              <a:rPr lang="fr-FR" u="sng" dirty="0"/>
              <a:t>Les rentabilités inattendues (positives ou négatives) - </a:t>
            </a:r>
            <a:r>
              <a:rPr lang="fr-FR" u="sng" dirty="0" err="1"/>
              <a:t>Outliers</a:t>
            </a:r>
            <a:r>
              <a:rPr lang="fr-FR" u="sng" dirty="0"/>
              <a:t> - ont plus de chances de se produire par rapport à la normale.</a:t>
            </a:r>
            <a:endParaRPr u="sng" dirty="0"/>
          </a:p>
        </p:txBody>
      </p:sp>
      <p:sp>
        <p:nvSpPr>
          <p:cNvPr id="225" name="Google Shape;225;p34"/>
          <p:cNvSpPr/>
          <p:nvPr/>
        </p:nvSpPr>
        <p:spPr>
          <a:xfrm>
            <a:off x="4269955" y="1252925"/>
            <a:ext cx="508000" cy="520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26" name="Google Shape;226;p34"/>
          <p:cNvSpPr/>
          <p:nvPr/>
        </p:nvSpPr>
        <p:spPr>
          <a:xfrm>
            <a:off x="7490084" y="2933367"/>
            <a:ext cx="508000" cy="520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27" name="Google Shape;227;p34"/>
          <p:cNvSpPr/>
          <p:nvPr/>
        </p:nvSpPr>
        <p:spPr>
          <a:xfrm>
            <a:off x="6674184" y="4774867"/>
            <a:ext cx="508000" cy="520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2" name="Google Shape;232;p34"/>
          <p:cNvSpPr/>
          <p:nvPr/>
        </p:nvSpPr>
        <p:spPr>
          <a:xfrm rot="10800000" flipH="1">
            <a:off x="4478713" y="3138699"/>
            <a:ext cx="39400" cy="27900"/>
          </a:xfrm>
          <a:custGeom>
            <a:avLst/>
            <a:gdLst/>
            <a:ahLst/>
            <a:cxnLst/>
            <a:rect l="l" t="t" r="r" b="b"/>
            <a:pathLst>
              <a:path w="613" h="434" extrusionOk="0">
                <a:moveTo>
                  <a:pt x="474" y="0"/>
                </a:moveTo>
                <a:cubicBezTo>
                  <a:pt x="454" y="0"/>
                  <a:pt x="433" y="5"/>
                  <a:pt x="414" y="17"/>
                </a:cubicBezTo>
                <a:lnTo>
                  <a:pt x="82" y="209"/>
                </a:lnTo>
                <a:cubicBezTo>
                  <a:pt x="21" y="240"/>
                  <a:pt x="1" y="315"/>
                  <a:pt x="35" y="375"/>
                </a:cubicBezTo>
                <a:cubicBezTo>
                  <a:pt x="57" y="413"/>
                  <a:pt x="97" y="434"/>
                  <a:pt x="138" y="434"/>
                </a:cubicBezTo>
                <a:cubicBezTo>
                  <a:pt x="160" y="434"/>
                  <a:pt x="182" y="428"/>
                  <a:pt x="201" y="416"/>
                </a:cubicBezTo>
                <a:lnTo>
                  <a:pt x="534" y="224"/>
                </a:lnTo>
                <a:cubicBezTo>
                  <a:pt x="592" y="192"/>
                  <a:pt x="612" y="118"/>
                  <a:pt x="578" y="60"/>
                </a:cubicBezTo>
                <a:cubicBezTo>
                  <a:pt x="556" y="22"/>
                  <a:pt x="516" y="0"/>
                  <a:pt x="4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4" name="Google Shape;234;p34"/>
          <p:cNvSpPr/>
          <p:nvPr/>
        </p:nvSpPr>
        <p:spPr>
          <a:xfrm>
            <a:off x="5248951" y="1128568"/>
            <a:ext cx="302087" cy="224289"/>
          </a:xfrm>
          <a:custGeom>
            <a:avLst/>
            <a:gdLst/>
            <a:ahLst/>
            <a:cxnLst/>
            <a:rect l="l" t="t" r="r" b="b"/>
            <a:pathLst>
              <a:path w="10406" h="7727" extrusionOk="0">
                <a:moveTo>
                  <a:pt x="5972" y="1"/>
                </a:moveTo>
                <a:cubicBezTo>
                  <a:pt x="4961" y="1"/>
                  <a:pt x="3942" y="287"/>
                  <a:pt x="3043" y="876"/>
                </a:cubicBezTo>
                <a:cubicBezTo>
                  <a:pt x="811" y="2340"/>
                  <a:pt x="1" y="5226"/>
                  <a:pt x="1144" y="7637"/>
                </a:cubicBezTo>
                <a:cubicBezTo>
                  <a:pt x="1171" y="7692"/>
                  <a:pt x="1226" y="7727"/>
                  <a:pt x="1285" y="7727"/>
                </a:cubicBezTo>
                <a:cubicBezTo>
                  <a:pt x="1309" y="7727"/>
                  <a:pt x="1332" y="7721"/>
                  <a:pt x="1352" y="7711"/>
                </a:cubicBezTo>
                <a:cubicBezTo>
                  <a:pt x="1432" y="7674"/>
                  <a:pt x="1464" y="7581"/>
                  <a:pt x="1428" y="7502"/>
                </a:cubicBezTo>
                <a:cubicBezTo>
                  <a:pt x="347" y="5226"/>
                  <a:pt x="1118" y="2500"/>
                  <a:pt x="3232" y="1125"/>
                </a:cubicBezTo>
                <a:cubicBezTo>
                  <a:pt x="4074" y="578"/>
                  <a:pt x="5026" y="313"/>
                  <a:pt x="5971" y="313"/>
                </a:cubicBezTo>
                <a:cubicBezTo>
                  <a:pt x="7396" y="313"/>
                  <a:pt x="8804" y="917"/>
                  <a:pt x="9791" y="2068"/>
                </a:cubicBezTo>
                <a:lnTo>
                  <a:pt x="9175" y="1862"/>
                </a:lnTo>
                <a:cubicBezTo>
                  <a:pt x="9159" y="1856"/>
                  <a:pt x="9142" y="1854"/>
                  <a:pt x="9126" y="1854"/>
                </a:cubicBezTo>
                <a:cubicBezTo>
                  <a:pt x="9060" y="1854"/>
                  <a:pt x="8999" y="1895"/>
                  <a:pt x="8977" y="1961"/>
                </a:cubicBezTo>
                <a:cubicBezTo>
                  <a:pt x="8949" y="2043"/>
                  <a:pt x="8993" y="2131"/>
                  <a:pt x="9075" y="2159"/>
                </a:cubicBezTo>
                <a:lnTo>
                  <a:pt x="10187" y="2529"/>
                </a:lnTo>
                <a:cubicBezTo>
                  <a:pt x="10204" y="2535"/>
                  <a:pt x="10221" y="2537"/>
                  <a:pt x="10237" y="2537"/>
                </a:cubicBezTo>
                <a:cubicBezTo>
                  <a:pt x="10328" y="2537"/>
                  <a:pt x="10405" y="2457"/>
                  <a:pt x="10392" y="2358"/>
                </a:cubicBezTo>
                <a:lnTo>
                  <a:pt x="10206" y="1062"/>
                </a:lnTo>
                <a:cubicBezTo>
                  <a:pt x="10195" y="983"/>
                  <a:pt x="10128" y="927"/>
                  <a:pt x="10052" y="927"/>
                </a:cubicBezTo>
                <a:cubicBezTo>
                  <a:pt x="10044" y="927"/>
                  <a:pt x="10037" y="928"/>
                  <a:pt x="10030" y="929"/>
                </a:cubicBezTo>
                <a:cubicBezTo>
                  <a:pt x="9943" y="941"/>
                  <a:pt x="9884" y="1020"/>
                  <a:pt x="9896" y="1105"/>
                </a:cubicBezTo>
                <a:lnTo>
                  <a:pt x="10000" y="1829"/>
                </a:lnTo>
                <a:cubicBezTo>
                  <a:pt x="8951" y="629"/>
                  <a:pt x="7470" y="1"/>
                  <a:pt x="597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5" name="Google Shape;235;p34"/>
          <p:cNvSpPr/>
          <p:nvPr/>
        </p:nvSpPr>
        <p:spPr>
          <a:xfrm>
            <a:off x="5383303" y="1210802"/>
            <a:ext cx="14544" cy="24092"/>
          </a:xfrm>
          <a:custGeom>
            <a:avLst/>
            <a:gdLst/>
            <a:ahLst/>
            <a:cxnLst/>
            <a:rect l="l" t="t" r="r" b="b"/>
            <a:pathLst>
              <a:path w="501" h="830" extrusionOk="0">
                <a:moveTo>
                  <a:pt x="335" y="1"/>
                </a:moveTo>
                <a:cubicBezTo>
                  <a:pt x="247" y="2"/>
                  <a:pt x="179" y="73"/>
                  <a:pt x="180" y="159"/>
                </a:cubicBezTo>
                <a:lnTo>
                  <a:pt x="185" y="448"/>
                </a:lnTo>
                <a:lnTo>
                  <a:pt x="68" y="558"/>
                </a:lnTo>
                <a:cubicBezTo>
                  <a:pt x="4" y="617"/>
                  <a:pt x="1" y="718"/>
                  <a:pt x="61" y="781"/>
                </a:cubicBezTo>
                <a:cubicBezTo>
                  <a:pt x="92" y="814"/>
                  <a:pt x="133" y="830"/>
                  <a:pt x="174" y="830"/>
                </a:cubicBezTo>
                <a:cubicBezTo>
                  <a:pt x="214" y="830"/>
                  <a:pt x="254" y="815"/>
                  <a:pt x="285" y="785"/>
                </a:cubicBezTo>
                <a:lnTo>
                  <a:pt x="451" y="628"/>
                </a:lnTo>
                <a:cubicBezTo>
                  <a:pt x="481" y="597"/>
                  <a:pt x="500" y="555"/>
                  <a:pt x="499" y="511"/>
                </a:cubicBezTo>
                <a:lnTo>
                  <a:pt x="494" y="155"/>
                </a:lnTo>
                <a:cubicBezTo>
                  <a:pt x="492" y="69"/>
                  <a:pt x="422" y="1"/>
                  <a:pt x="33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7" name="Google Shape;351;p40"/>
          <p:cNvSpPr txBox="1">
            <a:spLocks noGrp="1"/>
          </p:cNvSpPr>
          <p:nvPr>
            <p:ph type="ctrTitle"/>
          </p:nvPr>
        </p:nvSpPr>
        <p:spPr>
          <a:xfrm>
            <a:off x="695859" y="368519"/>
            <a:ext cx="4762651" cy="126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fr-FR" dirty="0"/>
              <a:t>Interprétation des propriétés</a:t>
            </a:r>
            <a:endParaRPr lang="es" dirty="0" err="1"/>
          </a:p>
          <a:p>
            <a:endParaRPr dirty="0"/>
          </a:p>
        </p:txBody>
      </p:sp>
      <p:sp>
        <p:nvSpPr>
          <p:cNvPr id="6" name="ZoneTexte 5"/>
          <p:cNvSpPr txBox="1"/>
          <p:nvPr/>
        </p:nvSpPr>
        <p:spPr>
          <a:xfrm>
            <a:off x="4335703" y="1308140"/>
            <a:ext cx="557268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fr-FR" sz="1867" kern="0" dirty="0">
                <a:solidFill>
                  <a:srgbClr val="F3F3F3"/>
                </a:solidFill>
                <a:latin typeface="Arial"/>
                <a:cs typeface="Arial"/>
                <a:sym typeface="Arial"/>
              </a:rPr>
              <a:t>1</a:t>
            </a:r>
          </a:p>
        </p:txBody>
      </p:sp>
      <p:sp>
        <p:nvSpPr>
          <p:cNvPr id="31" name="ZoneTexte 30"/>
          <p:cNvSpPr txBox="1"/>
          <p:nvPr/>
        </p:nvSpPr>
        <p:spPr>
          <a:xfrm>
            <a:off x="7555099" y="2972836"/>
            <a:ext cx="557268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fr-FR" sz="1867" kern="0" dirty="0">
                <a:solidFill>
                  <a:srgbClr val="F3F3F3"/>
                </a:solidFill>
                <a:latin typeface="Arial"/>
                <a:cs typeface="Arial"/>
                <a:sym typeface="Arial"/>
              </a:rPr>
              <a:t>2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6742138" y="4810428"/>
            <a:ext cx="557268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fr-FR" sz="1867" kern="0" dirty="0">
                <a:solidFill>
                  <a:srgbClr val="F3F3F3"/>
                </a:solidFill>
                <a:latin typeface="Arial"/>
                <a:cs typeface="Arial"/>
                <a:sym typeface="Arial"/>
              </a:rPr>
              <a:t>3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E7AB45AA-8B8C-48E7-A891-43AADE51B62C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7C6CCC6-2BE5-4E42-96A4-D1E8E81A3D8E}" type="slidenum">
              <a:rPr lang="de-DE" smtClean="0">
                <a:solidFill>
                  <a:schemeClr val="bg1">
                    <a:lumMod val="10000"/>
                  </a:schemeClr>
                </a:solidFill>
                <a:latin typeface="Calibri" panose="020F0502020204030204"/>
              </a:rPr>
              <a:pPr/>
              <a:t>10</a:t>
            </a:fld>
            <a:endParaRPr lang="de-DE" dirty="0">
              <a:solidFill>
                <a:schemeClr val="bg1">
                  <a:lumMod val="10000"/>
                </a:scheme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06096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>
            <a:spLocks noGrp="1"/>
          </p:cNvSpPr>
          <p:nvPr>
            <p:ph type="ctrTitle"/>
          </p:nvPr>
        </p:nvSpPr>
        <p:spPr>
          <a:xfrm flipH="1">
            <a:off x="5468967" y="2990967"/>
            <a:ext cx="3674400" cy="2561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fr-FR" dirty="0">
                <a:solidFill>
                  <a:schemeClr val="lt1"/>
                </a:solidFill>
              </a:rPr>
              <a:t>Modélisation et Prédiction</a:t>
            </a:r>
          </a:p>
        </p:txBody>
      </p:sp>
      <p:sp>
        <p:nvSpPr>
          <p:cNvPr id="190" name="Google Shape;190;p31"/>
          <p:cNvSpPr txBox="1">
            <a:spLocks noGrp="1"/>
          </p:cNvSpPr>
          <p:nvPr>
            <p:ph type="title" idx="2"/>
          </p:nvPr>
        </p:nvSpPr>
        <p:spPr>
          <a:xfrm flipH="1">
            <a:off x="-994733" y="3225767"/>
            <a:ext cx="5984400" cy="2163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s" dirty="0">
                <a:solidFill>
                  <a:schemeClr val="lt1"/>
                </a:solidFill>
              </a:rPr>
              <a:t>0</a:t>
            </a:r>
            <a:r>
              <a:rPr lang="fr-FR" dirty="0">
                <a:solidFill>
                  <a:schemeClr val="lt1"/>
                </a:solidFill>
              </a:rPr>
              <a:t>3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173817-B529-4C41-9EBC-EB819FFFEB29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7C6CCC6-2BE5-4E42-96A4-D1E8E81A3D8E}" type="slidenum">
              <a:rPr lang="de-DE" smtClean="0">
                <a:solidFill>
                  <a:prstClr val="white"/>
                </a:solidFill>
                <a:latin typeface="Calibri" panose="020F0502020204030204"/>
              </a:rPr>
              <a:pPr/>
              <a:t>11</a:t>
            </a:fld>
            <a:endParaRPr lang="de-DE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48705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732;p54">
            <a:extLst>
              <a:ext uri="{FF2B5EF4-FFF2-40B4-BE49-F238E27FC236}">
                <a16:creationId xmlns:a16="http://schemas.microsoft.com/office/drawing/2014/main" id="{AAC47898-C478-4271-9E82-4165BCC1DB0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9878" b="987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E17184F-3649-4D29-8A59-84EF80E18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  <a:cs typeface="Calibri Light"/>
              </a:rPr>
              <a:t>Moyenne mobile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A384D6-062E-4AD2-937C-931095405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>
                <a:solidFill>
                  <a:schemeClr val="bg1"/>
                </a:solidFill>
                <a:cs typeface="Calibri"/>
              </a:rPr>
              <a:t>Définition et formulation :</a:t>
            </a:r>
            <a:endParaRPr lang="fr-FR" dirty="0">
              <a:solidFill>
                <a:schemeClr val="bg1"/>
              </a:solidFill>
              <a:ea typeface="+mn-lt"/>
              <a:cs typeface="+mn-lt"/>
            </a:endParaRPr>
          </a:p>
          <a:p>
            <a:endParaRPr lang="fr-FR" dirty="0">
              <a:solidFill>
                <a:schemeClr val="bg1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ea typeface="+mn-lt"/>
                <a:cs typeface="+mn-lt"/>
              </a:rPr>
              <a:t>Prise en compte de la moyenne des observations passées.</a:t>
            </a:r>
            <a:endParaRPr lang="fr-FR" dirty="0">
              <a:solidFill>
                <a:schemeClr val="bg1"/>
              </a:solidFill>
              <a:cs typeface="Calibri"/>
            </a:endParaRP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ea typeface="+mn-lt"/>
                <a:cs typeface="+mn-lt"/>
              </a:rPr>
              <a:t>Formule de la prévision en t :</a:t>
            </a:r>
            <a:endParaRPr lang="fr-FR" dirty="0">
              <a:solidFill>
                <a:schemeClr val="bg1"/>
              </a:solidFill>
              <a:cs typeface="Calibri"/>
            </a:endParaRPr>
          </a:p>
          <a:p>
            <a:pPr marL="0" indent="0">
              <a:buNone/>
            </a:pPr>
            <a:endParaRPr lang="fr-FR" dirty="0">
              <a:solidFill>
                <a:schemeClr val="bg1"/>
              </a:solidFill>
              <a:cs typeface="Calibri"/>
            </a:endParaRPr>
          </a:p>
        </p:txBody>
      </p:sp>
      <p:pic>
        <p:nvPicPr>
          <p:cNvPr id="5" name="Image 5" descr="Une image contenant texte, antenne, horloge&#10;&#10;Description générée automatiquement">
            <a:extLst>
              <a:ext uri="{FF2B5EF4-FFF2-40B4-BE49-F238E27FC236}">
                <a16:creationId xmlns:a16="http://schemas.microsoft.com/office/drawing/2014/main" id="{0A644822-030C-4566-9E3E-9D654735F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910" y="4113818"/>
            <a:ext cx="4152180" cy="75821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94B66D-60C2-458F-B7FD-F0608B5D2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>
                <a:solidFill>
                  <a:schemeClr val="bg1"/>
                </a:solidFill>
              </a:rPr>
              <a:t>12</a:t>
            </a:fld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607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732;p54">
            <a:extLst>
              <a:ext uri="{FF2B5EF4-FFF2-40B4-BE49-F238E27FC236}">
                <a16:creationId xmlns:a16="http://schemas.microsoft.com/office/drawing/2014/main" id="{8CE44625-4C99-44B0-8EE4-4A0A1A3E984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9878" b="987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672149A-6D25-4C8A-B7CE-D4CF2F1E5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91"/>
            <a:ext cx="10515600" cy="1325563"/>
          </a:xfrm>
        </p:spPr>
        <p:txBody>
          <a:bodyPr/>
          <a:lstStyle/>
          <a:p>
            <a:r>
              <a:rPr lang="fr-FR">
                <a:solidFill>
                  <a:schemeClr val="bg1"/>
                </a:solidFill>
                <a:ea typeface="+mj-lt"/>
                <a:cs typeface="+mj-lt"/>
              </a:rPr>
              <a:t>Moyenne mobile</a:t>
            </a:r>
            <a:endParaRPr lang="fr-FR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3B7CFD-9BBE-407A-B60E-0270DB9A57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3823" y="1020494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>
                <a:solidFill>
                  <a:schemeClr val="bg1"/>
                </a:solidFill>
                <a:cs typeface="Calibri"/>
              </a:rPr>
              <a:t>Lissage</a:t>
            </a:r>
            <a:endParaRPr lang="fr-FR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E5C5E65-2629-455E-AC7F-37E5C0D7D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00313" y="1020494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>
                <a:solidFill>
                  <a:schemeClr val="bg1"/>
                </a:solidFill>
                <a:cs typeface="Calibri"/>
              </a:rPr>
              <a:t>Prévision sur 10 jours</a:t>
            </a:r>
            <a:endParaRPr lang="fr-FR">
              <a:solidFill>
                <a:schemeClr val="bg1"/>
              </a:solidFill>
            </a:endParaRPr>
          </a:p>
        </p:txBody>
      </p:sp>
      <p:pic>
        <p:nvPicPr>
          <p:cNvPr id="6" name="Image 6">
            <a:extLst>
              <a:ext uri="{FF2B5EF4-FFF2-40B4-BE49-F238E27FC236}">
                <a16:creationId xmlns:a16="http://schemas.microsoft.com/office/drawing/2014/main" id="{06CB1744-F082-4236-8EFC-B5BDD5301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437" y="2086154"/>
            <a:ext cx="4367841" cy="19812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5ACFB9F1-9B55-4C9A-B600-0AAC1D2F36FE}"/>
              </a:ext>
            </a:extLst>
          </p:cNvPr>
          <p:cNvSpPr txBox="1"/>
          <p:nvPr/>
        </p:nvSpPr>
        <p:spPr>
          <a:xfrm>
            <a:off x="986286" y="4710023"/>
            <a:ext cx="4914181" cy="1015663"/>
          </a:xfrm>
          <a:prstGeom prst="rect">
            <a:avLst/>
          </a:prstGeom>
          <a:noFill/>
          <a:ln w="6350">
            <a:solidFill>
              <a:schemeClr val="tx1"/>
            </a:solidFill>
            <a:prstDash val="soli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t>Lissage pour un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t>window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t> size de 30 jours.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t>Apparition de la nature de filtre du lissage par moyenne mobile</a:t>
            </a:r>
          </a:p>
        </p:txBody>
      </p:sp>
      <p:pic>
        <p:nvPicPr>
          <p:cNvPr id="10" name="Image 7">
            <a:extLst>
              <a:ext uri="{FF2B5EF4-FFF2-40B4-BE49-F238E27FC236}">
                <a16:creationId xmlns:a16="http://schemas.microsoft.com/office/drawing/2014/main" id="{03ED698D-4E5F-489A-A9B0-7156075C62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5381" y="1626079"/>
            <a:ext cx="3749615" cy="1693653"/>
          </a:xfrm>
          <a:prstGeom prst="rect">
            <a:avLst/>
          </a:prstGeom>
        </p:spPr>
      </p:pic>
      <p:pic>
        <p:nvPicPr>
          <p:cNvPr id="12" name="Image 10">
            <a:extLst>
              <a:ext uri="{FF2B5EF4-FFF2-40B4-BE49-F238E27FC236}">
                <a16:creationId xmlns:a16="http://schemas.microsoft.com/office/drawing/2014/main" id="{E08632FA-6695-4FAB-841F-5AC0809E30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5381" y="3236345"/>
            <a:ext cx="3749615" cy="1664898"/>
          </a:xfrm>
          <a:prstGeom prst="rect">
            <a:avLst/>
          </a:prstGeom>
        </p:spPr>
      </p:pic>
      <p:graphicFrame>
        <p:nvGraphicFramePr>
          <p:cNvPr id="13" name="Tableau 13">
            <a:extLst>
              <a:ext uri="{FF2B5EF4-FFF2-40B4-BE49-F238E27FC236}">
                <a16:creationId xmlns:a16="http://schemas.microsoft.com/office/drawing/2014/main" id="{981DA45A-6231-4553-94D2-E15DA3FC40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283389"/>
              </p:ext>
            </p:extLst>
          </p:nvPr>
        </p:nvGraphicFramePr>
        <p:xfrm>
          <a:off x="7216284" y="5265621"/>
          <a:ext cx="4349754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74877">
                  <a:extLst>
                    <a:ext uri="{9D8B030D-6E8A-4147-A177-3AD203B41FA5}">
                      <a16:colId xmlns:a16="http://schemas.microsoft.com/office/drawing/2014/main" val="4165190276"/>
                    </a:ext>
                  </a:extLst>
                </a:gridCol>
                <a:gridCol w="2174877">
                  <a:extLst>
                    <a:ext uri="{9D8B030D-6E8A-4147-A177-3AD203B41FA5}">
                      <a16:colId xmlns:a16="http://schemas.microsoft.com/office/drawing/2014/main" val="2058279441"/>
                    </a:ext>
                  </a:extLst>
                </a:gridCol>
              </a:tblGrid>
              <a:tr h="360979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RMSE (série </a:t>
                      </a:r>
                      <a:r>
                        <a:rPr lang="fr-FR">
                          <a:solidFill>
                            <a:schemeClr val="bg1"/>
                          </a:solidFill>
                        </a:rPr>
                        <a:t>initiale)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>
                          <a:solidFill>
                            <a:schemeClr val="bg1"/>
                          </a:solidFill>
                        </a:rPr>
                        <a:t>23.633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444248"/>
                  </a:ext>
                </a:extLst>
              </a:tr>
              <a:tr h="360979">
                <a:tc>
                  <a:txBody>
                    <a:bodyPr/>
                    <a:lstStyle/>
                    <a:p>
                      <a:r>
                        <a:rPr lang="fr-FR">
                          <a:solidFill>
                            <a:schemeClr val="bg1"/>
                          </a:solidFill>
                        </a:rPr>
                        <a:t>RMSE(log-yield)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>
                          <a:solidFill>
                            <a:schemeClr val="bg1"/>
                          </a:solidFill>
                        </a:rPr>
                        <a:t>0.012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333018"/>
                  </a:ext>
                </a:extLst>
              </a:tr>
              <a:tr h="360979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Prévision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Constante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341870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EB2CE0-1C72-48CD-AA8D-4D5D418EC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>
                <a:solidFill>
                  <a:schemeClr val="bg1"/>
                </a:solidFill>
              </a:rPr>
              <a:t>13</a:t>
            </a:fld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337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32;p54">
            <a:extLst>
              <a:ext uri="{FF2B5EF4-FFF2-40B4-BE49-F238E27FC236}">
                <a16:creationId xmlns:a16="http://schemas.microsoft.com/office/drawing/2014/main" id="{958DEDEE-A06F-418E-8647-9916BEF66FB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9878" b="987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E17184F-3649-4D29-8A59-84EF80E18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  <a:cs typeface="Calibri Light"/>
              </a:rPr>
              <a:t>Lissage exponentiel simple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A384D6-062E-4AD2-937C-931095405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>
                <a:solidFill>
                  <a:schemeClr val="bg1"/>
                </a:solidFill>
                <a:cs typeface="Calibri"/>
              </a:rPr>
              <a:t>Définition et formulation :</a:t>
            </a:r>
            <a:endParaRPr lang="fr-FR" dirty="0">
              <a:solidFill>
                <a:schemeClr val="bg1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ea typeface="+mn-lt"/>
                <a:cs typeface="+mn-lt"/>
              </a:rPr>
              <a:t>Effectue une moyenne pondérée en affectant aux données un poids d’autant plus faible qu’elles correspondent à un passé éloigné.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ea typeface="+mn-lt"/>
                <a:cs typeface="+mn-lt"/>
              </a:rPr>
              <a:t>La pondération évolue de façon exponentielle.</a:t>
            </a:r>
          </a:p>
          <a:p>
            <a:pPr marL="0" indent="0">
              <a:buNone/>
            </a:pPr>
            <a:endParaRPr lang="fr-FR" dirty="0">
              <a:solidFill>
                <a:schemeClr val="bg1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fr-FR" dirty="0">
              <a:solidFill>
                <a:schemeClr val="bg1"/>
              </a:solidFill>
              <a:ea typeface="+mn-lt"/>
              <a:cs typeface="+mn-lt"/>
            </a:endParaRPr>
          </a:p>
        </p:txBody>
      </p:sp>
      <p:pic>
        <p:nvPicPr>
          <p:cNvPr id="4" name="Image 5">
            <a:extLst>
              <a:ext uri="{FF2B5EF4-FFF2-40B4-BE49-F238E27FC236}">
                <a16:creationId xmlns:a16="http://schemas.microsoft.com/office/drawing/2014/main" id="{64A5FAA0-2BAA-4910-8BFC-98AF19125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5570" y="3772098"/>
            <a:ext cx="4166557" cy="837804"/>
          </a:xfrm>
          <a:prstGeom prst="rect">
            <a:avLst/>
          </a:prstGeom>
        </p:spPr>
      </p:pic>
      <p:pic>
        <p:nvPicPr>
          <p:cNvPr id="6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3A5084E6-759A-4661-9F3A-8EDC20149A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928" y="4850899"/>
            <a:ext cx="5029200" cy="96620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F83110-AFAA-4B70-ADEA-1B8311D16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>
                <a:solidFill>
                  <a:schemeClr val="bg1"/>
                </a:solidFill>
              </a:rPr>
              <a:t>14</a:t>
            </a:fld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677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732;p54">
            <a:extLst>
              <a:ext uri="{FF2B5EF4-FFF2-40B4-BE49-F238E27FC236}">
                <a16:creationId xmlns:a16="http://schemas.microsoft.com/office/drawing/2014/main" id="{F2335FA2-4C23-4B54-ADCB-7FB934DAFF7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9878" b="987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672149A-6D25-4C8A-B7CE-D4CF2F1E5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91"/>
            <a:ext cx="10515600" cy="1325563"/>
          </a:xfrm>
        </p:spPr>
        <p:txBody>
          <a:bodyPr/>
          <a:lstStyle/>
          <a:p>
            <a:r>
              <a:rPr lang="fr-FR">
                <a:solidFill>
                  <a:schemeClr val="bg1"/>
                </a:solidFill>
                <a:cs typeface="Calibri Light"/>
              </a:rPr>
              <a:t>Lissage exponentiel simple</a:t>
            </a:r>
            <a:endParaRPr lang="fr-FR" dirty="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3B7CFD-9BBE-407A-B60E-0270DB9A57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3823" y="1020494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>
                <a:solidFill>
                  <a:schemeClr val="bg1"/>
                </a:solidFill>
                <a:cs typeface="Calibri"/>
              </a:rPr>
              <a:t>Lissage</a:t>
            </a:r>
            <a:endParaRPr lang="fr-FR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E5C5E65-2629-455E-AC7F-37E5C0D7D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00313" y="1020494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>
                <a:solidFill>
                  <a:schemeClr val="bg1"/>
                </a:solidFill>
                <a:cs typeface="Calibri"/>
              </a:rPr>
              <a:t>Prévision sur 10 jours</a:t>
            </a:r>
            <a:endParaRPr lang="fr-FR">
              <a:solidFill>
                <a:schemeClr val="bg1"/>
              </a:solidFill>
            </a:endParaRPr>
          </a:p>
        </p:txBody>
      </p:sp>
      <p:graphicFrame>
        <p:nvGraphicFramePr>
          <p:cNvPr id="13" name="Tableau 13">
            <a:extLst>
              <a:ext uri="{FF2B5EF4-FFF2-40B4-BE49-F238E27FC236}">
                <a16:creationId xmlns:a16="http://schemas.microsoft.com/office/drawing/2014/main" id="{981DA45A-6231-4553-94D2-E15DA3FC40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533809"/>
              </p:ext>
            </p:extLst>
          </p:nvPr>
        </p:nvGraphicFramePr>
        <p:xfrm>
          <a:off x="6799341" y="5236866"/>
          <a:ext cx="4349754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74877">
                  <a:extLst>
                    <a:ext uri="{9D8B030D-6E8A-4147-A177-3AD203B41FA5}">
                      <a16:colId xmlns:a16="http://schemas.microsoft.com/office/drawing/2014/main" val="4165190276"/>
                    </a:ext>
                  </a:extLst>
                </a:gridCol>
                <a:gridCol w="2174877">
                  <a:extLst>
                    <a:ext uri="{9D8B030D-6E8A-4147-A177-3AD203B41FA5}">
                      <a16:colId xmlns:a16="http://schemas.microsoft.com/office/drawing/2014/main" val="2058279441"/>
                    </a:ext>
                  </a:extLst>
                </a:gridCol>
              </a:tblGrid>
              <a:tr h="360979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RMSE (série </a:t>
                      </a:r>
                      <a:r>
                        <a:rPr lang="fr-FR">
                          <a:solidFill>
                            <a:schemeClr val="bg1"/>
                          </a:solidFill>
                        </a:rPr>
                        <a:t>initiale)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>
                          <a:solidFill>
                            <a:schemeClr val="bg1"/>
                          </a:solidFill>
                        </a:rPr>
                        <a:t>2.56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444248"/>
                  </a:ext>
                </a:extLst>
              </a:tr>
              <a:tr h="360979">
                <a:tc>
                  <a:txBody>
                    <a:bodyPr/>
                    <a:lstStyle/>
                    <a:p>
                      <a:r>
                        <a:rPr lang="fr-FR">
                          <a:solidFill>
                            <a:schemeClr val="bg1"/>
                          </a:solidFill>
                        </a:rPr>
                        <a:t>RMSE(log-yield)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>
                          <a:solidFill>
                            <a:schemeClr val="bg1"/>
                          </a:solidFill>
                        </a:rPr>
                        <a:t>0.006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333018"/>
                  </a:ext>
                </a:extLst>
              </a:tr>
              <a:tr h="360979">
                <a:tc>
                  <a:txBody>
                    <a:bodyPr/>
                    <a:lstStyle/>
                    <a:p>
                      <a:r>
                        <a:rPr lang="fr-FR">
                          <a:solidFill>
                            <a:schemeClr val="bg1"/>
                          </a:solidFill>
                        </a:rPr>
                        <a:t>Alpha optimal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0.27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341870"/>
                  </a:ext>
                </a:extLst>
              </a:tr>
            </a:tbl>
          </a:graphicData>
        </a:graphic>
      </p:graphicFrame>
      <p:pic>
        <p:nvPicPr>
          <p:cNvPr id="5" name="Image 8">
            <a:extLst>
              <a:ext uri="{FF2B5EF4-FFF2-40B4-BE49-F238E27FC236}">
                <a16:creationId xmlns:a16="http://schemas.microsoft.com/office/drawing/2014/main" id="{01F1E3AF-1B9C-4E58-AEE8-513DE7141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135" y="1928003"/>
            <a:ext cx="4957313" cy="219686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2642C8F6-E797-4B75-98E5-48C5A288F21A}"/>
              </a:ext>
            </a:extLst>
          </p:cNvPr>
          <p:cNvSpPr txBox="1"/>
          <p:nvPr/>
        </p:nvSpPr>
        <p:spPr>
          <a:xfrm>
            <a:off x="971909" y="4609382"/>
            <a:ext cx="4914181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t>Lissage pour un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t>window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t> size de 30 jours.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t>Lissage suivant différentes valeurs de α </a:t>
            </a:r>
          </a:p>
        </p:txBody>
      </p:sp>
      <p:pic>
        <p:nvPicPr>
          <p:cNvPr id="17" name="Image 12">
            <a:extLst>
              <a:ext uri="{FF2B5EF4-FFF2-40B4-BE49-F238E27FC236}">
                <a16:creationId xmlns:a16="http://schemas.microsoft.com/office/drawing/2014/main" id="{AD69D058-BA09-46FE-A308-EB8954AB55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5381" y="1525438"/>
            <a:ext cx="3879011" cy="1664898"/>
          </a:xfrm>
          <a:prstGeom prst="rect">
            <a:avLst/>
          </a:prstGeom>
        </p:spPr>
      </p:pic>
      <p:pic>
        <p:nvPicPr>
          <p:cNvPr id="19" name="Image 13" descr="Une image contenant texte, tableau blanc, capture d’écran&#10;&#10;Description générée automatiquement">
            <a:extLst>
              <a:ext uri="{FF2B5EF4-FFF2-40B4-BE49-F238E27FC236}">
                <a16:creationId xmlns:a16="http://schemas.microsoft.com/office/drawing/2014/main" id="{0E1F867E-CDC9-4120-B9E3-93C606969C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5381" y="3193212"/>
            <a:ext cx="3879012" cy="176553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E6DD1-087D-4886-A198-63A75F2A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>
                <a:solidFill>
                  <a:schemeClr val="bg1"/>
                </a:solidFill>
              </a:rPr>
              <a:t>15</a:t>
            </a:fld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053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732;p54">
            <a:extLst>
              <a:ext uri="{FF2B5EF4-FFF2-40B4-BE49-F238E27FC236}">
                <a16:creationId xmlns:a16="http://schemas.microsoft.com/office/drawing/2014/main" id="{59915CB9-5749-4B3C-90C0-1B8FAFD07B4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9878" b="987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E17184F-3649-4D29-8A59-84EF80E18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  <a:cs typeface="Calibri Light"/>
              </a:rPr>
              <a:t>Lissage exponentiel double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A384D6-062E-4AD2-937C-931095405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>
                <a:solidFill>
                  <a:schemeClr val="bg1"/>
                </a:solidFill>
                <a:cs typeface="Calibri"/>
              </a:rPr>
              <a:t>Définition et formulation :</a:t>
            </a:r>
            <a:endParaRPr lang="fr-FR" dirty="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buNone/>
            </a:pPr>
            <a:r>
              <a:rPr lang="fr-FR" dirty="0">
                <a:solidFill>
                  <a:schemeClr val="bg1"/>
                </a:solidFill>
                <a:ea typeface="+mn-lt"/>
                <a:cs typeface="+mn-lt"/>
              </a:rPr>
              <a:t>Prise en compte d’une tendance observée sur les données précédentes</a:t>
            </a:r>
          </a:p>
          <a:p>
            <a:pPr>
              <a:buNone/>
            </a:pPr>
            <a:r>
              <a:rPr lang="fr-FR" dirty="0">
                <a:solidFill>
                  <a:schemeClr val="bg1"/>
                </a:solidFill>
                <a:ea typeface="+mn-lt"/>
                <a:cs typeface="+mn-lt"/>
              </a:rPr>
              <a:t>Une équation de prévision et deux équations de lissage :</a:t>
            </a:r>
          </a:p>
          <a:p>
            <a:pPr>
              <a:buNone/>
            </a:pPr>
            <a:endParaRPr lang="fr-FR" dirty="0">
              <a:solidFill>
                <a:schemeClr val="bg1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fr-FR" dirty="0">
              <a:solidFill>
                <a:schemeClr val="bg1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fr-FR" dirty="0">
              <a:solidFill>
                <a:schemeClr val="bg1"/>
              </a:solidFill>
              <a:ea typeface="+mn-lt"/>
              <a:cs typeface="+mn-lt"/>
            </a:endParaRPr>
          </a:p>
        </p:txBody>
      </p:sp>
      <p:pic>
        <p:nvPicPr>
          <p:cNvPr id="5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A0EE1F57-C33B-4CAC-A75D-885A6D9D7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3331702"/>
            <a:ext cx="2743200" cy="683427"/>
          </a:xfrm>
          <a:prstGeom prst="rect">
            <a:avLst/>
          </a:prstGeom>
        </p:spPr>
      </p:pic>
      <p:pic>
        <p:nvPicPr>
          <p:cNvPr id="7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6A0EC45B-732A-4D10-B82A-4126E07CBC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2438" y="4121906"/>
            <a:ext cx="4195313" cy="539027"/>
          </a:xfrm>
          <a:prstGeom prst="rect">
            <a:avLst/>
          </a:prstGeom>
        </p:spPr>
      </p:pic>
      <p:pic>
        <p:nvPicPr>
          <p:cNvPr id="8" name="Image 8">
            <a:extLst>
              <a:ext uri="{FF2B5EF4-FFF2-40B4-BE49-F238E27FC236}">
                <a16:creationId xmlns:a16="http://schemas.microsoft.com/office/drawing/2014/main" id="{608B2175-302F-479F-ABA7-C1D2EAE667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1231" y="4798836"/>
            <a:ext cx="3663350" cy="623765"/>
          </a:xfrm>
          <a:prstGeom prst="rect">
            <a:avLst/>
          </a:prstGeom>
        </p:spPr>
      </p:pic>
      <p:pic>
        <p:nvPicPr>
          <p:cNvPr id="9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DB54E900-693E-45BC-9D9F-CCA4253BC3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3154" y="5687343"/>
            <a:ext cx="6294406" cy="90357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C6BAD2-107F-40FD-B78C-C69537504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>
                <a:solidFill>
                  <a:schemeClr val="bg1"/>
                </a:solidFill>
              </a:rPr>
              <a:t>16</a:t>
            </a:fld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86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732;p54">
            <a:extLst>
              <a:ext uri="{FF2B5EF4-FFF2-40B4-BE49-F238E27FC236}">
                <a16:creationId xmlns:a16="http://schemas.microsoft.com/office/drawing/2014/main" id="{7B27E678-FBC2-44FA-8958-76198AE288D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9878" b="987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672149A-6D25-4C8A-B7CE-D4CF2F1E5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91"/>
            <a:ext cx="10515600" cy="1325563"/>
          </a:xfrm>
        </p:spPr>
        <p:txBody>
          <a:bodyPr/>
          <a:lstStyle/>
          <a:p>
            <a:r>
              <a:rPr lang="fr-FR">
                <a:solidFill>
                  <a:schemeClr val="bg1"/>
                </a:solidFill>
                <a:cs typeface="Calibri Light"/>
              </a:rPr>
              <a:t>Lissage exponentiel double</a:t>
            </a:r>
            <a:endParaRPr lang="fr-FR" dirty="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3B7CFD-9BBE-407A-B60E-0270DB9A57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3823" y="1020494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>
                <a:solidFill>
                  <a:schemeClr val="bg1"/>
                </a:solidFill>
                <a:cs typeface="Calibri"/>
              </a:rPr>
              <a:t>Lissage</a:t>
            </a:r>
            <a:endParaRPr lang="fr-FR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E5C5E65-2629-455E-AC7F-37E5C0D7D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00313" y="1020494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>
                <a:solidFill>
                  <a:schemeClr val="bg1"/>
                </a:solidFill>
                <a:cs typeface="Calibri"/>
              </a:rPr>
              <a:t>Prévision sur 10 jours</a:t>
            </a:r>
            <a:endParaRPr lang="fr-FR">
              <a:solidFill>
                <a:schemeClr val="bg1"/>
              </a:solidFill>
            </a:endParaRPr>
          </a:p>
        </p:txBody>
      </p:sp>
      <p:graphicFrame>
        <p:nvGraphicFramePr>
          <p:cNvPr id="13" name="Tableau 13">
            <a:extLst>
              <a:ext uri="{FF2B5EF4-FFF2-40B4-BE49-F238E27FC236}">
                <a16:creationId xmlns:a16="http://schemas.microsoft.com/office/drawing/2014/main" id="{981DA45A-6231-4553-94D2-E15DA3FC40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099077"/>
              </p:ext>
            </p:extLst>
          </p:nvPr>
        </p:nvGraphicFramePr>
        <p:xfrm>
          <a:off x="6928736" y="4676149"/>
          <a:ext cx="4349754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74877">
                  <a:extLst>
                    <a:ext uri="{9D8B030D-6E8A-4147-A177-3AD203B41FA5}">
                      <a16:colId xmlns:a16="http://schemas.microsoft.com/office/drawing/2014/main" val="4165190276"/>
                    </a:ext>
                  </a:extLst>
                </a:gridCol>
                <a:gridCol w="2174877">
                  <a:extLst>
                    <a:ext uri="{9D8B030D-6E8A-4147-A177-3AD203B41FA5}">
                      <a16:colId xmlns:a16="http://schemas.microsoft.com/office/drawing/2014/main" val="2058279441"/>
                    </a:ext>
                  </a:extLst>
                </a:gridCol>
              </a:tblGrid>
              <a:tr h="360979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RMSE (série </a:t>
                      </a:r>
                      <a:r>
                        <a:rPr lang="fr-FR">
                          <a:solidFill>
                            <a:schemeClr val="bg1"/>
                          </a:solidFill>
                        </a:rPr>
                        <a:t>initiale)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>
                          <a:solidFill>
                            <a:schemeClr val="bg1"/>
                          </a:solidFill>
                        </a:rPr>
                        <a:t>1.98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444248"/>
                  </a:ext>
                </a:extLst>
              </a:tr>
              <a:tr h="360979"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chemeClr val="bg1"/>
                          </a:solidFill>
                        </a:rPr>
                        <a:t>Alpha optimal , Beta optimal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0.6 , 0.21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341870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2642C8F6-E797-4B75-98E5-48C5A288F21A}"/>
              </a:ext>
            </a:extLst>
          </p:cNvPr>
          <p:cNvSpPr txBox="1"/>
          <p:nvPr/>
        </p:nvSpPr>
        <p:spPr>
          <a:xfrm>
            <a:off x="971909" y="4609382"/>
            <a:ext cx="4914181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,Sans-Serif"/>
              <a:buChar char="•"/>
              <a:tabLst/>
              <a:defRPr/>
            </a:pPr>
            <a:r>
              <a:rPr kumimoji="0" lang="fr-FR" sz="2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Lissage pour un window size de 30 jours.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lt"/>
              <a:cs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,Sans-Serif"/>
              <a:buChar char="•"/>
              <a:tabLst/>
              <a:defRPr/>
            </a:pPr>
            <a:r>
              <a:rPr kumimoji="0" lang="fr-FR" sz="2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Lissage suivant différentes valeurs de α ,β</a:t>
            </a: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4">
            <a:extLst>
              <a:ext uri="{FF2B5EF4-FFF2-40B4-BE49-F238E27FC236}">
                <a16:creationId xmlns:a16="http://schemas.microsoft.com/office/drawing/2014/main" id="{4FEE79F9-03B9-4E5A-BB68-697E52F9F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48" y="1712342"/>
            <a:ext cx="5273613" cy="2355010"/>
          </a:xfrm>
          <a:prstGeom prst="rect">
            <a:avLst/>
          </a:prstGeom>
        </p:spPr>
      </p:pic>
      <p:pic>
        <p:nvPicPr>
          <p:cNvPr id="7" name="Image 5">
            <a:extLst>
              <a:ext uri="{FF2B5EF4-FFF2-40B4-BE49-F238E27FC236}">
                <a16:creationId xmlns:a16="http://schemas.microsoft.com/office/drawing/2014/main" id="{A9EC6B53-9CF3-435E-A5FD-96639A68F0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0287" y="1784231"/>
            <a:ext cx="5575539" cy="254191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10D732-B59F-41F5-87EA-D713105F0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>
                <a:solidFill>
                  <a:schemeClr val="bg1"/>
                </a:solidFill>
              </a:rPr>
              <a:t>17</a:t>
            </a:fld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96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>
            <a:spLocks noGrp="1"/>
          </p:cNvSpPr>
          <p:nvPr>
            <p:ph type="ctrTitle" idx="4"/>
          </p:nvPr>
        </p:nvSpPr>
        <p:spPr>
          <a:xfrm>
            <a:off x="964800" y="627500"/>
            <a:ext cx="3457600" cy="126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s" dirty="0"/>
              <a:t>Modèle ARIMA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16" name="Google Shape;216;p34"/>
          <p:cNvSpPr txBox="1">
            <a:spLocks noGrp="1"/>
          </p:cNvSpPr>
          <p:nvPr>
            <p:ph type="ctrTitle" idx="7"/>
          </p:nvPr>
        </p:nvSpPr>
        <p:spPr>
          <a:xfrm>
            <a:off x="7941377" y="2279099"/>
            <a:ext cx="2508400" cy="859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l"/>
            <a:r>
              <a:rPr lang="es" dirty="0"/>
              <a:t>Processus Integré (AR</a:t>
            </a:r>
            <a:r>
              <a:rPr lang="es" dirty="0">
                <a:solidFill>
                  <a:srgbClr val="FF0000"/>
                </a:solidFill>
              </a:rPr>
              <a:t>I</a:t>
            </a:r>
            <a:r>
              <a:rPr lang="es" dirty="0"/>
              <a:t>MA)</a:t>
            </a:r>
            <a:endParaRPr dirty="0"/>
          </a:p>
        </p:txBody>
      </p:sp>
      <p:sp>
        <p:nvSpPr>
          <p:cNvPr id="217" name="Google Shape;217;p34"/>
          <p:cNvSpPr txBox="1">
            <a:spLocks noGrp="1"/>
          </p:cNvSpPr>
          <p:nvPr>
            <p:ph type="subTitle" idx="1"/>
          </p:nvPr>
        </p:nvSpPr>
        <p:spPr>
          <a:xfrm>
            <a:off x="5673967" y="1281608"/>
            <a:ext cx="2508400" cy="148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s" b="1" i="1" dirty="0"/>
              <a:t>Moyenne Mobile : </a:t>
            </a:r>
            <a:r>
              <a:rPr lang="es" dirty="0"/>
              <a:t>L’erreur actuelle dépend des erreurs précédentes</a:t>
            </a:r>
            <a:endParaRPr dirty="0"/>
          </a:p>
        </p:txBody>
      </p:sp>
      <p:sp>
        <p:nvSpPr>
          <p:cNvPr id="220" name="Google Shape;220;p34"/>
          <p:cNvSpPr txBox="1">
            <a:spLocks noGrp="1"/>
          </p:cNvSpPr>
          <p:nvPr>
            <p:ph type="ctrTitle"/>
          </p:nvPr>
        </p:nvSpPr>
        <p:spPr>
          <a:xfrm>
            <a:off x="5673967" y="567513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s" dirty="0"/>
              <a:t>Processus MA</a:t>
            </a:r>
            <a:endParaRPr dirty="0"/>
          </a:p>
        </p:txBody>
      </p:sp>
      <p:sp>
        <p:nvSpPr>
          <p:cNvPr id="221" name="Google Shape;221;p34"/>
          <p:cNvSpPr txBox="1">
            <a:spLocks noGrp="1"/>
          </p:cNvSpPr>
          <p:nvPr>
            <p:ph type="ctrTitle" idx="5"/>
          </p:nvPr>
        </p:nvSpPr>
        <p:spPr>
          <a:xfrm>
            <a:off x="1571233" y="2464784"/>
            <a:ext cx="2508400" cy="859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s" dirty="0"/>
              <a:t>Processus AR </a:t>
            </a:r>
            <a:endParaRPr dirty="0"/>
          </a:p>
        </p:txBody>
      </p:sp>
      <p:sp>
        <p:nvSpPr>
          <p:cNvPr id="222" name="Google Shape;222;p34"/>
          <p:cNvSpPr txBox="1">
            <a:spLocks noGrp="1"/>
          </p:cNvSpPr>
          <p:nvPr>
            <p:ph type="subTitle" idx="6"/>
          </p:nvPr>
        </p:nvSpPr>
        <p:spPr>
          <a:xfrm>
            <a:off x="1623900" y="3178879"/>
            <a:ext cx="2508400" cy="148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s" b="1" i="1" dirty="0"/>
              <a:t>Auto-régressif : </a:t>
            </a:r>
            <a:r>
              <a:rPr lang="es" dirty="0"/>
              <a:t>Les valeurs actuelles de la série dépendent des valeurs précédentes (plus un terme d’erreur)</a:t>
            </a:r>
            <a:endParaRPr dirty="0"/>
          </a:p>
        </p:txBody>
      </p:sp>
      <p:sp>
        <p:nvSpPr>
          <p:cNvPr id="223" name="Google Shape;223;p34"/>
          <p:cNvSpPr txBox="1">
            <a:spLocks noGrp="1"/>
          </p:cNvSpPr>
          <p:nvPr>
            <p:ph type="subTitle" idx="8"/>
          </p:nvPr>
        </p:nvSpPr>
        <p:spPr>
          <a:xfrm>
            <a:off x="7944647" y="2977703"/>
            <a:ext cx="2508400" cy="148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fr-MA" b="1" i="1" dirty="0"/>
              <a:t>Intégré :  </a:t>
            </a:r>
            <a:r>
              <a:rPr lang="fr-MA" dirty="0"/>
              <a:t>suppose que chaque point présente une différence constante avec le point précédent. </a:t>
            </a:r>
            <a:endParaRPr dirty="0"/>
          </a:p>
        </p:txBody>
      </p:sp>
      <p:sp>
        <p:nvSpPr>
          <p:cNvPr id="224" name="Google Shape;224;p34"/>
          <p:cNvSpPr/>
          <p:nvPr/>
        </p:nvSpPr>
        <p:spPr>
          <a:xfrm>
            <a:off x="5165984" y="1023333"/>
            <a:ext cx="508000" cy="520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25" name="Google Shape;225;p34"/>
          <p:cNvSpPr/>
          <p:nvPr/>
        </p:nvSpPr>
        <p:spPr>
          <a:xfrm>
            <a:off x="4264284" y="2933367"/>
            <a:ext cx="508000" cy="520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26" name="Google Shape;226;p34"/>
          <p:cNvSpPr/>
          <p:nvPr/>
        </p:nvSpPr>
        <p:spPr>
          <a:xfrm>
            <a:off x="7490084" y="2933367"/>
            <a:ext cx="508000" cy="520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0" name="Google Shape;230;p34"/>
          <p:cNvSpPr/>
          <p:nvPr/>
        </p:nvSpPr>
        <p:spPr>
          <a:xfrm>
            <a:off x="7607818" y="3066718"/>
            <a:ext cx="272533" cy="254100"/>
          </a:xfrm>
          <a:custGeom>
            <a:avLst/>
            <a:gdLst/>
            <a:ahLst/>
            <a:cxnLst/>
            <a:rect l="l" t="t" r="r" b="b"/>
            <a:pathLst>
              <a:path w="8176" h="7623" extrusionOk="0">
                <a:moveTo>
                  <a:pt x="239" y="3895"/>
                </a:moveTo>
                <a:cubicBezTo>
                  <a:pt x="406" y="4059"/>
                  <a:pt x="655" y="4209"/>
                  <a:pt x="980" y="4333"/>
                </a:cubicBezTo>
                <a:cubicBezTo>
                  <a:pt x="1575" y="4559"/>
                  <a:pt x="2363" y="4684"/>
                  <a:pt x="3201" y="4684"/>
                </a:cubicBezTo>
                <a:cubicBezTo>
                  <a:pt x="3268" y="4684"/>
                  <a:pt x="3335" y="4684"/>
                  <a:pt x="3403" y="4681"/>
                </a:cubicBezTo>
                <a:cubicBezTo>
                  <a:pt x="3417" y="4696"/>
                  <a:pt x="3434" y="4710"/>
                  <a:pt x="3452" y="4720"/>
                </a:cubicBezTo>
                <a:lnTo>
                  <a:pt x="3782" y="4910"/>
                </a:lnTo>
                <a:cubicBezTo>
                  <a:pt x="3758" y="5091"/>
                  <a:pt x="3758" y="5272"/>
                  <a:pt x="3782" y="5451"/>
                </a:cubicBezTo>
                <a:lnTo>
                  <a:pt x="3452" y="5643"/>
                </a:lnTo>
                <a:cubicBezTo>
                  <a:pt x="3345" y="5704"/>
                  <a:pt x="3307" y="5843"/>
                  <a:pt x="3370" y="5951"/>
                </a:cubicBezTo>
                <a:lnTo>
                  <a:pt x="3549" y="6260"/>
                </a:lnTo>
                <a:cubicBezTo>
                  <a:pt x="3435" y="6267"/>
                  <a:pt x="3319" y="6270"/>
                  <a:pt x="3202" y="6270"/>
                </a:cubicBezTo>
                <a:cubicBezTo>
                  <a:pt x="2393" y="6270"/>
                  <a:pt x="1634" y="6150"/>
                  <a:pt x="1066" y="5933"/>
                </a:cubicBezTo>
                <a:cubicBezTo>
                  <a:pt x="541" y="5733"/>
                  <a:pt x="239" y="5472"/>
                  <a:pt x="239" y="5214"/>
                </a:cubicBezTo>
                <a:lnTo>
                  <a:pt x="239" y="3895"/>
                </a:lnTo>
                <a:close/>
                <a:moveTo>
                  <a:pt x="3201" y="1"/>
                </a:moveTo>
                <a:cubicBezTo>
                  <a:pt x="2363" y="1"/>
                  <a:pt x="1575" y="126"/>
                  <a:pt x="980" y="354"/>
                </a:cubicBezTo>
                <a:cubicBezTo>
                  <a:pt x="348" y="593"/>
                  <a:pt x="1" y="928"/>
                  <a:pt x="1" y="1296"/>
                </a:cubicBezTo>
                <a:lnTo>
                  <a:pt x="1" y="5216"/>
                </a:lnTo>
                <a:cubicBezTo>
                  <a:pt x="1" y="5582"/>
                  <a:pt x="348" y="5917"/>
                  <a:pt x="980" y="6158"/>
                </a:cubicBezTo>
                <a:cubicBezTo>
                  <a:pt x="1576" y="6386"/>
                  <a:pt x="2365" y="6509"/>
                  <a:pt x="3201" y="6509"/>
                </a:cubicBezTo>
                <a:cubicBezTo>
                  <a:pt x="3364" y="6509"/>
                  <a:pt x="3525" y="6505"/>
                  <a:pt x="3684" y="6496"/>
                </a:cubicBezTo>
                <a:lnTo>
                  <a:pt x="3890" y="6853"/>
                </a:lnTo>
                <a:cubicBezTo>
                  <a:pt x="3931" y="6925"/>
                  <a:pt x="4007" y="6966"/>
                  <a:pt x="4085" y="6966"/>
                </a:cubicBezTo>
                <a:cubicBezTo>
                  <a:pt x="4124" y="6966"/>
                  <a:pt x="4163" y="6956"/>
                  <a:pt x="4198" y="6935"/>
                </a:cubicBezTo>
                <a:lnTo>
                  <a:pt x="4528" y="6745"/>
                </a:lnTo>
                <a:cubicBezTo>
                  <a:pt x="4671" y="6857"/>
                  <a:pt x="4830" y="6947"/>
                  <a:pt x="4996" y="7016"/>
                </a:cubicBezTo>
                <a:lnTo>
                  <a:pt x="4996" y="7397"/>
                </a:lnTo>
                <a:cubicBezTo>
                  <a:pt x="4996" y="7520"/>
                  <a:pt x="5097" y="7621"/>
                  <a:pt x="5223" y="7623"/>
                </a:cubicBezTo>
                <a:lnTo>
                  <a:pt x="6262" y="7623"/>
                </a:lnTo>
                <a:cubicBezTo>
                  <a:pt x="6386" y="7623"/>
                  <a:pt x="6487" y="7522"/>
                  <a:pt x="6487" y="7397"/>
                </a:cubicBezTo>
                <a:lnTo>
                  <a:pt x="6487" y="7016"/>
                </a:lnTo>
                <a:cubicBezTo>
                  <a:pt x="6655" y="6947"/>
                  <a:pt x="6812" y="6857"/>
                  <a:pt x="6955" y="6745"/>
                </a:cubicBezTo>
                <a:lnTo>
                  <a:pt x="7286" y="6935"/>
                </a:lnTo>
                <a:cubicBezTo>
                  <a:pt x="7322" y="6956"/>
                  <a:pt x="7361" y="6966"/>
                  <a:pt x="7399" y="6966"/>
                </a:cubicBezTo>
                <a:cubicBezTo>
                  <a:pt x="7476" y="6966"/>
                  <a:pt x="7552" y="6925"/>
                  <a:pt x="7594" y="6853"/>
                </a:cubicBezTo>
                <a:lnTo>
                  <a:pt x="8114" y="5953"/>
                </a:lnTo>
                <a:cubicBezTo>
                  <a:pt x="8144" y="5901"/>
                  <a:pt x="8153" y="5839"/>
                  <a:pt x="8137" y="5780"/>
                </a:cubicBezTo>
                <a:cubicBezTo>
                  <a:pt x="8122" y="5722"/>
                  <a:pt x="8083" y="5673"/>
                  <a:pt x="8032" y="5643"/>
                </a:cubicBezTo>
                <a:lnTo>
                  <a:pt x="7702" y="5453"/>
                </a:lnTo>
                <a:cubicBezTo>
                  <a:pt x="7726" y="5272"/>
                  <a:pt x="7726" y="5091"/>
                  <a:pt x="7702" y="4912"/>
                </a:cubicBezTo>
                <a:lnTo>
                  <a:pt x="8032" y="4720"/>
                </a:lnTo>
                <a:cubicBezTo>
                  <a:pt x="8140" y="4658"/>
                  <a:pt x="8176" y="4521"/>
                  <a:pt x="8114" y="4412"/>
                </a:cubicBezTo>
                <a:lnTo>
                  <a:pt x="7954" y="4135"/>
                </a:lnTo>
                <a:cubicBezTo>
                  <a:pt x="7931" y="4097"/>
                  <a:pt x="7891" y="4075"/>
                  <a:pt x="7850" y="4075"/>
                </a:cubicBezTo>
                <a:cubicBezTo>
                  <a:pt x="7830" y="4075"/>
                  <a:pt x="7810" y="4081"/>
                  <a:pt x="7791" y="4092"/>
                </a:cubicBezTo>
                <a:cubicBezTo>
                  <a:pt x="7734" y="4124"/>
                  <a:pt x="7714" y="4197"/>
                  <a:pt x="7747" y="4253"/>
                </a:cubicBezTo>
                <a:lnTo>
                  <a:pt x="7901" y="4521"/>
                </a:lnTo>
                <a:lnTo>
                  <a:pt x="7511" y="4746"/>
                </a:lnTo>
                <a:cubicBezTo>
                  <a:pt x="7468" y="4772"/>
                  <a:pt x="7445" y="4821"/>
                  <a:pt x="7453" y="4870"/>
                </a:cubicBezTo>
                <a:cubicBezTo>
                  <a:pt x="7491" y="5076"/>
                  <a:pt x="7491" y="5287"/>
                  <a:pt x="7453" y="5493"/>
                </a:cubicBezTo>
                <a:cubicBezTo>
                  <a:pt x="7445" y="5543"/>
                  <a:pt x="7468" y="5593"/>
                  <a:pt x="7511" y="5617"/>
                </a:cubicBezTo>
                <a:lnTo>
                  <a:pt x="7901" y="5843"/>
                </a:lnTo>
                <a:lnTo>
                  <a:pt x="7395" y="6719"/>
                </a:lnTo>
                <a:lnTo>
                  <a:pt x="7005" y="6495"/>
                </a:lnTo>
                <a:cubicBezTo>
                  <a:pt x="6986" y="6484"/>
                  <a:pt x="6965" y="6478"/>
                  <a:pt x="6945" y="6478"/>
                </a:cubicBezTo>
                <a:cubicBezTo>
                  <a:pt x="6917" y="6478"/>
                  <a:pt x="6890" y="6488"/>
                  <a:pt x="6868" y="6507"/>
                </a:cubicBezTo>
                <a:cubicBezTo>
                  <a:pt x="6709" y="6643"/>
                  <a:pt x="6526" y="6748"/>
                  <a:pt x="6329" y="6819"/>
                </a:cubicBezTo>
                <a:cubicBezTo>
                  <a:pt x="6282" y="6835"/>
                  <a:pt x="6250" y="6881"/>
                  <a:pt x="6250" y="6931"/>
                </a:cubicBezTo>
                <a:lnTo>
                  <a:pt x="6250" y="7382"/>
                </a:lnTo>
                <a:lnTo>
                  <a:pt x="5236" y="7382"/>
                </a:lnTo>
                <a:lnTo>
                  <a:pt x="5236" y="6931"/>
                </a:lnTo>
                <a:cubicBezTo>
                  <a:pt x="5236" y="6881"/>
                  <a:pt x="5205" y="6837"/>
                  <a:pt x="5158" y="6819"/>
                </a:cubicBezTo>
                <a:cubicBezTo>
                  <a:pt x="4961" y="6749"/>
                  <a:pt x="4778" y="6643"/>
                  <a:pt x="4620" y="6507"/>
                </a:cubicBezTo>
                <a:cubicBezTo>
                  <a:pt x="4597" y="6488"/>
                  <a:pt x="4570" y="6479"/>
                  <a:pt x="4542" y="6479"/>
                </a:cubicBezTo>
                <a:cubicBezTo>
                  <a:pt x="4521" y="6479"/>
                  <a:pt x="4501" y="6484"/>
                  <a:pt x="4482" y="6495"/>
                </a:cubicBezTo>
                <a:lnTo>
                  <a:pt x="4092" y="6721"/>
                </a:lnTo>
                <a:lnTo>
                  <a:pt x="3586" y="5843"/>
                </a:lnTo>
                <a:lnTo>
                  <a:pt x="3975" y="5618"/>
                </a:lnTo>
                <a:cubicBezTo>
                  <a:pt x="4019" y="5593"/>
                  <a:pt x="4042" y="5543"/>
                  <a:pt x="4033" y="5493"/>
                </a:cubicBezTo>
                <a:cubicBezTo>
                  <a:pt x="3996" y="5287"/>
                  <a:pt x="3996" y="5076"/>
                  <a:pt x="4033" y="4871"/>
                </a:cubicBezTo>
                <a:cubicBezTo>
                  <a:pt x="4042" y="4821"/>
                  <a:pt x="4019" y="4772"/>
                  <a:pt x="3975" y="4746"/>
                </a:cubicBezTo>
                <a:lnTo>
                  <a:pt x="3586" y="4521"/>
                </a:lnTo>
                <a:lnTo>
                  <a:pt x="4092" y="3643"/>
                </a:lnTo>
                <a:lnTo>
                  <a:pt x="4482" y="3868"/>
                </a:lnTo>
                <a:cubicBezTo>
                  <a:pt x="4501" y="3879"/>
                  <a:pt x="4521" y="3884"/>
                  <a:pt x="4541" y="3884"/>
                </a:cubicBezTo>
                <a:cubicBezTo>
                  <a:pt x="4569" y="3884"/>
                  <a:pt x="4597" y="3875"/>
                  <a:pt x="4620" y="3856"/>
                </a:cubicBezTo>
                <a:cubicBezTo>
                  <a:pt x="4778" y="3720"/>
                  <a:pt x="4961" y="3615"/>
                  <a:pt x="5158" y="3545"/>
                </a:cubicBezTo>
                <a:cubicBezTo>
                  <a:pt x="5205" y="3528"/>
                  <a:pt x="5237" y="3483"/>
                  <a:pt x="5236" y="3432"/>
                </a:cubicBezTo>
                <a:lnTo>
                  <a:pt x="5236" y="2983"/>
                </a:lnTo>
                <a:lnTo>
                  <a:pt x="6250" y="2983"/>
                </a:lnTo>
                <a:lnTo>
                  <a:pt x="6250" y="3432"/>
                </a:lnTo>
                <a:cubicBezTo>
                  <a:pt x="6250" y="3483"/>
                  <a:pt x="6282" y="3528"/>
                  <a:pt x="6329" y="3545"/>
                </a:cubicBezTo>
                <a:cubicBezTo>
                  <a:pt x="6526" y="3615"/>
                  <a:pt x="6709" y="3720"/>
                  <a:pt x="6868" y="3856"/>
                </a:cubicBezTo>
                <a:cubicBezTo>
                  <a:pt x="6890" y="3875"/>
                  <a:pt x="6917" y="3884"/>
                  <a:pt x="6945" y="3884"/>
                </a:cubicBezTo>
                <a:cubicBezTo>
                  <a:pt x="6965" y="3884"/>
                  <a:pt x="6986" y="3879"/>
                  <a:pt x="7005" y="3868"/>
                </a:cubicBezTo>
                <a:lnTo>
                  <a:pt x="7395" y="3643"/>
                </a:lnTo>
                <a:lnTo>
                  <a:pt x="7496" y="3817"/>
                </a:lnTo>
                <a:cubicBezTo>
                  <a:pt x="7518" y="3855"/>
                  <a:pt x="7558" y="3877"/>
                  <a:pt x="7598" y="3877"/>
                </a:cubicBezTo>
                <a:cubicBezTo>
                  <a:pt x="7619" y="3877"/>
                  <a:pt x="7639" y="3871"/>
                  <a:pt x="7658" y="3860"/>
                </a:cubicBezTo>
                <a:cubicBezTo>
                  <a:pt x="7716" y="3828"/>
                  <a:pt x="7734" y="3755"/>
                  <a:pt x="7702" y="3699"/>
                </a:cubicBezTo>
                <a:lnTo>
                  <a:pt x="7596" y="3513"/>
                </a:lnTo>
                <a:cubicBezTo>
                  <a:pt x="7553" y="3441"/>
                  <a:pt x="7478" y="3401"/>
                  <a:pt x="7400" y="3401"/>
                </a:cubicBezTo>
                <a:cubicBezTo>
                  <a:pt x="7362" y="3401"/>
                  <a:pt x="7323" y="3410"/>
                  <a:pt x="7288" y="3431"/>
                </a:cubicBezTo>
                <a:lnTo>
                  <a:pt x="6956" y="3622"/>
                </a:lnTo>
                <a:cubicBezTo>
                  <a:pt x="6814" y="3510"/>
                  <a:pt x="6656" y="3419"/>
                  <a:pt x="6489" y="3350"/>
                </a:cubicBezTo>
                <a:lnTo>
                  <a:pt x="6489" y="2969"/>
                </a:lnTo>
                <a:cubicBezTo>
                  <a:pt x="6489" y="2900"/>
                  <a:pt x="6458" y="2836"/>
                  <a:pt x="6404" y="2794"/>
                </a:cubicBezTo>
                <a:lnTo>
                  <a:pt x="6404" y="1294"/>
                </a:lnTo>
                <a:cubicBezTo>
                  <a:pt x="6404" y="835"/>
                  <a:pt x="5869" y="436"/>
                  <a:pt x="4935" y="200"/>
                </a:cubicBezTo>
                <a:cubicBezTo>
                  <a:pt x="4924" y="197"/>
                  <a:pt x="4913" y="196"/>
                  <a:pt x="4903" y="196"/>
                </a:cubicBezTo>
                <a:cubicBezTo>
                  <a:pt x="4849" y="196"/>
                  <a:pt x="4801" y="231"/>
                  <a:pt x="4786" y="286"/>
                </a:cubicBezTo>
                <a:cubicBezTo>
                  <a:pt x="4770" y="351"/>
                  <a:pt x="4811" y="417"/>
                  <a:pt x="4877" y="432"/>
                </a:cubicBezTo>
                <a:cubicBezTo>
                  <a:pt x="5672" y="634"/>
                  <a:pt x="6166" y="963"/>
                  <a:pt x="6166" y="1294"/>
                </a:cubicBezTo>
                <a:cubicBezTo>
                  <a:pt x="6166" y="1552"/>
                  <a:pt x="5865" y="1814"/>
                  <a:pt x="5340" y="2013"/>
                </a:cubicBezTo>
                <a:cubicBezTo>
                  <a:pt x="4772" y="2231"/>
                  <a:pt x="4012" y="2350"/>
                  <a:pt x="3203" y="2350"/>
                </a:cubicBezTo>
                <a:cubicBezTo>
                  <a:pt x="3193" y="2350"/>
                  <a:pt x="3184" y="2350"/>
                  <a:pt x="3174" y="2350"/>
                </a:cubicBezTo>
                <a:cubicBezTo>
                  <a:pt x="2847" y="2350"/>
                  <a:pt x="2520" y="2328"/>
                  <a:pt x="2196" y="2285"/>
                </a:cubicBezTo>
                <a:cubicBezTo>
                  <a:pt x="2191" y="2284"/>
                  <a:pt x="2185" y="2284"/>
                  <a:pt x="2179" y="2284"/>
                </a:cubicBezTo>
                <a:cubicBezTo>
                  <a:pt x="2120" y="2284"/>
                  <a:pt x="2070" y="2327"/>
                  <a:pt x="2062" y="2388"/>
                </a:cubicBezTo>
                <a:cubicBezTo>
                  <a:pt x="2054" y="2452"/>
                  <a:pt x="2100" y="2513"/>
                  <a:pt x="2164" y="2522"/>
                </a:cubicBezTo>
                <a:cubicBezTo>
                  <a:pt x="2509" y="2567"/>
                  <a:pt x="2856" y="2589"/>
                  <a:pt x="3203" y="2589"/>
                </a:cubicBezTo>
                <a:cubicBezTo>
                  <a:pt x="4041" y="2589"/>
                  <a:pt x="4830" y="2464"/>
                  <a:pt x="5425" y="2237"/>
                </a:cubicBezTo>
                <a:cubicBezTo>
                  <a:pt x="5749" y="2113"/>
                  <a:pt x="5999" y="1965"/>
                  <a:pt x="6165" y="1799"/>
                </a:cubicBezTo>
                <a:lnTo>
                  <a:pt x="6165" y="2746"/>
                </a:lnTo>
                <a:lnTo>
                  <a:pt x="5223" y="2746"/>
                </a:lnTo>
                <a:cubicBezTo>
                  <a:pt x="5097" y="2746"/>
                  <a:pt x="4996" y="2847"/>
                  <a:pt x="4996" y="2970"/>
                </a:cubicBezTo>
                <a:lnTo>
                  <a:pt x="4996" y="3351"/>
                </a:lnTo>
                <a:cubicBezTo>
                  <a:pt x="4830" y="3420"/>
                  <a:pt x="4672" y="3512"/>
                  <a:pt x="4528" y="3623"/>
                </a:cubicBezTo>
                <a:lnTo>
                  <a:pt x="4198" y="3432"/>
                </a:lnTo>
                <a:cubicBezTo>
                  <a:pt x="4163" y="3412"/>
                  <a:pt x="4124" y="3402"/>
                  <a:pt x="4085" y="3402"/>
                </a:cubicBezTo>
                <a:cubicBezTo>
                  <a:pt x="4007" y="3402"/>
                  <a:pt x="3931" y="3442"/>
                  <a:pt x="3890" y="3514"/>
                </a:cubicBezTo>
                <a:lnTo>
                  <a:pt x="3370" y="4415"/>
                </a:lnTo>
                <a:cubicBezTo>
                  <a:pt x="3365" y="4424"/>
                  <a:pt x="3360" y="4435"/>
                  <a:pt x="3355" y="4446"/>
                </a:cubicBezTo>
                <a:cubicBezTo>
                  <a:pt x="3304" y="4447"/>
                  <a:pt x="3253" y="4447"/>
                  <a:pt x="3202" y="4447"/>
                </a:cubicBezTo>
                <a:cubicBezTo>
                  <a:pt x="2392" y="4447"/>
                  <a:pt x="1634" y="4329"/>
                  <a:pt x="1064" y="4111"/>
                </a:cubicBezTo>
                <a:cubicBezTo>
                  <a:pt x="539" y="3911"/>
                  <a:pt x="238" y="3649"/>
                  <a:pt x="238" y="3392"/>
                </a:cubicBezTo>
                <a:lnTo>
                  <a:pt x="238" y="1799"/>
                </a:lnTo>
                <a:cubicBezTo>
                  <a:pt x="510" y="2070"/>
                  <a:pt x="1004" y="2293"/>
                  <a:pt x="1666" y="2436"/>
                </a:cubicBezTo>
                <a:cubicBezTo>
                  <a:pt x="1674" y="2437"/>
                  <a:pt x="1684" y="2439"/>
                  <a:pt x="1692" y="2439"/>
                </a:cubicBezTo>
                <a:cubicBezTo>
                  <a:pt x="1833" y="2436"/>
                  <a:pt x="1855" y="2234"/>
                  <a:pt x="1717" y="2203"/>
                </a:cubicBezTo>
                <a:cubicBezTo>
                  <a:pt x="818" y="2011"/>
                  <a:pt x="238" y="1654"/>
                  <a:pt x="238" y="1296"/>
                </a:cubicBezTo>
                <a:cubicBezTo>
                  <a:pt x="238" y="1039"/>
                  <a:pt x="539" y="776"/>
                  <a:pt x="1064" y="577"/>
                </a:cubicBezTo>
                <a:cubicBezTo>
                  <a:pt x="1632" y="360"/>
                  <a:pt x="2392" y="240"/>
                  <a:pt x="3201" y="240"/>
                </a:cubicBezTo>
                <a:cubicBezTo>
                  <a:pt x="3209" y="240"/>
                  <a:pt x="3217" y="240"/>
                  <a:pt x="3226" y="240"/>
                </a:cubicBezTo>
                <a:cubicBezTo>
                  <a:pt x="3618" y="240"/>
                  <a:pt x="4010" y="271"/>
                  <a:pt x="4397" y="333"/>
                </a:cubicBezTo>
                <a:cubicBezTo>
                  <a:pt x="4404" y="334"/>
                  <a:pt x="4410" y="335"/>
                  <a:pt x="4417" y="335"/>
                </a:cubicBezTo>
                <a:cubicBezTo>
                  <a:pt x="4474" y="335"/>
                  <a:pt x="4525" y="293"/>
                  <a:pt x="4535" y="235"/>
                </a:cubicBezTo>
                <a:cubicBezTo>
                  <a:pt x="4545" y="169"/>
                  <a:pt x="4501" y="109"/>
                  <a:pt x="4436" y="98"/>
                </a:cubicBezTo>
                <a:cubicBezTo>
                  <a:pt x="4027" y="32"/>
                  <a:pt x="3615" y="1"/>
                  <a:pt x="320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1" name="Google Shape;231;p34"/>
          <p:cNvSpPr/>
          <p:nvPr/>
        </p:nvSpPr>
        <p:spPr>
          <a:xfrm>
            <a:off x="4377200" y="3032265"/>
            <a:ext cx="242371" cy="323044"/>
          </a:xfrm>
          <a:custGeom>
            <a:avLst/>
            <a:gdLst/>
            <a:ahLst/>
            <a:cxnLst/>
            <a:rect l="l" t="t" r="r" b="b"/>
            <a:pathLst>
              <a:path w="4795" h="6391" extrusionOk="0">
                <a:moveTo>
                  <a:pt x="2417" y="240"/>
                </a:moveTo>
                <a:cubicBezTo>
                  <a:pt x="2920" y="240"/>
                  <a:pt x="3407" y="427"/>
                  <a:pt x="3781" y="765"/>
                </a:cubicBezTo>
                <a:cubicBezTo>
                  <a:pt x="4536" y="1441"/>
                  <a:pt x="4687" y="2565"/>
                  <a:pt x="4137" y="3416"/>
                </a:cubicBezTo>
                <a:cubicBezTo>
                  <a:pt x="3927" y="3739"/>
                  <a:pt x="3633" y="3997"/>
                  <a:pt x="3284" y="4162"/>
                </a:cubicBezTo>
                <a:cubicBezTo>
                  <a:pt x="3066" y="4267"/>
                  <a:pt x="2927" y="4487"/>
                  <a:pt x="2929" y="4730"/>
                </a:cubicBezTo>
                <a:lnTo>
                  <a:pt x="2929" y="4870"/>
                </a:lnTo>
                <a:lnTo>
                  <a:pt x="1888" y="4870"/>
                </a:lnTo>
                <a:lnTo>
                  <a:pt x="1888" y="4730"/>
                </a:lnTo>
                <a:cubicBezTo>
                  <a:pt x="1888" y="4486"/>
                  <a:pt x="1748" y="4265"/>
                  <a:pt x="1529" y="4160"/>
                </a:cubicBezTo>
                <a:cubicBezTo>
                  <a:pt x="722" y="3778"/>
                  <a:pt x="254" y="2919"/>
                  <a:pt x="367" y="2033"/>
                </a:cubicBezTo>
                <a:cubicBezTo>
                  <a:pt x="483" y="1106"/>
                  <a:pt x="1242" y="357"/>
                  <a:pt x="2173" y="254"/>
                </a:cubicBezTo>
                <a:cubicBezTo>
                  <a:pt x="2253" y="244"/>
                  <a:pt x="2331" y="240"/>
                  <a:pt x="2412" y="240"/>
                </a:cubicBezTo>
                <a:cubicBezTo>
                  <a:pt x="2414" y="240"/>
                  <a:pt x="2415" y="240"/>
                  <a:pt x="2417" y="240"/>
                </a:cubicBezTo>
                <a:close/>
                <a:moveTo>
                  <a:pt x="2929" y="5109"/>
                </a:moveTo>
                <a:lnTo>
                  <a:pt x="2929" y="5501"/>
                </a:lnTo>
                <a:lnTo>
                  <a:pt x="2929" y="5502"/>
                </a:lnTo>
                <a:cubicBezTo>
                  <a:pt x="2929" y="5576"/>
                  <a:pt x="2868" y="5638"/>
                  <a:pt x="2793" y="5638"/>
                </a:cubicBezTo>
                <a:lnTo>
                  <a:pt x="2024" y="5638"/>
                </a:lnTo>
                <a:cubicBezTo>
                  <a:pt x="1949" y="5638"/>
                  <a:pt x="1888" y="5576"/>
                  <a:pt x="1888" y="5502"/>
                </a:cubicBezTo>
                <a:lnTo>
                  <a:pt x="1888" y="5109"/>
                </a:lnTo>
                <a:close/>
                <a:moveTo>
                  <a:pt x="2673" y="5878"/>
                </a:moveTo>
                <a:lnTo>
                  <a:pt x="2673" y="6014"/>
                </a:lnTo>
                <a:cubicBezTo>
                  <a:pt x="2673" y="6089"/>
                  <a:pt x="2611" y="6150"/>
                  <a:pt x="2537" y="6151"/>
                </a:cubicBezTo>
                <a:lnTo>
                  <a:pt x="2280" y="6151"/>
                </a:lnTo>
                <a:cubicBezTo>
                  <a:pt x="2204" y="6150"/>
                  <a:pt x="2144" y="6089"/>
                  <a:pt x="2144" y="6014"/>
                </a:cubicBezTo>
                <a:lnTo>
                  <a:pt x="2144" y="5878"/>
                </a:lnTo>
                <a:close/>
                <a:moveTo>
                  <a:pt x="2413" y="1"/>
                </a:moveTo>
                <a:cubicBezTo>
                  <a:pt x="2325" y="1"/>
                  <a:pt x="2236" y="5"/>
                  <a:pt x="2147" y="15"/>
                </a:cubicBezTo>
                <a:cubicBezTo>
                  <a:pt x="1106" y="130"/>
                  <a:pt x="258" y="966"/>
                  <a:pt x="127" y="2004"/>
                </a:cubicBezTo>
                <a:cubicBezTo>
                  <a:pt x="1" y="2993"/>
                  <a:pt x="526" y="3950"/>
                  <a:pt x="1425" y="4377"/>
                </a:cubicBezTo>
                <a:cubicBezTo>
                  <a:pt x="1561" y="4442"/>
                  <a:pt x="1647" y="4579"/>
                  <a:pt x="1647" y="4730"/>
                </a:cubicBezTo>
                <a:lnTo>
                  <a:pt x="1647" y="5501"/>
                </a:lnTo>
                <a:cubicBezTo>
                  <a:pt x="1647" y="5663"/>
                  <a:pt x="1749" y="5807"/>
                  <a:pt x="1903" y="5858"/>
                </a:cubicBezTo>
                <a:lnTo>
                  <a:pt x="1903" y="6014"/>
                </a:lnTo>
                <a:cubicBezTo>
                  <a:pt x="1903" y="6221"/>
                  <a:pt x="2071" y="6389"/>
                  <a:pt x="2280" y="6391"/>
                </a:cubicBezTo>
                <a:lnTo>
                  <a:pt x="2537" y="6391"/>
                </a:lnTo>
                <a:cubicBezTo>
                  <a:pt x="2744" y="6389"/>
                  <a:pt x="2913" y="6221"/>
                  <a:pt x="2913" y="6014"/>
                </a:cubicBezTo>
                <a:lnTo>
                  <a:pt x="2913" y="5858"/>
                </a:lnTo>
                <a:cubicBezTo>
                  <a:pt x="3066" y="5807"/>
                  <a:pt x="3168" y="5663"/>
                  <a:pt x="3168" y="5501"/>
                </a:cubicBezTo>
                <a:lnTo>
                  <a:pt x="3168" y="4728"/>
                </a:lnTo>
                <a:cubicBezTo>
                  <a:pt x="3168" y="4580"/>
                  <a:pt x="3252" y="4443"/>
                  <a:pt x="3386" y="4378"/>
                </a:cubicBezTo>
                <a:cubicBezTo>
                  <a:pt x="4084" y="4050"/>
                  <a:pt x="4571" y="3394"/>
                  <a:pt x="4683" y="2631"/>
                </a:cubicBezTo>
                <a:cubicBezTo>
                  <a:pt x="4794" y="1868"/>
                  <a:pt x="4516" y="1100"/>
                  <a:pt x="3941" y="586"/>
                </a:cubicBezTo>
                <a:cubicBezTo>
                  <a:pt x="3515" y="204"/>
                  <a:pt x="2980" y="1"/>
                  <a:pt x="24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2" name="Google Shape;232;p34"/>
          <p:cNvSpPr/>
          <p:nvPr/>
        </p:nvSpPr>
        <p:spPr>
          <a:xfrm rot="10800000" flipH="1">
            <a:off x="4478713" y="3138699"/>
            <a:ext cx="39400" cy="27900"/>
          </a:xfrm>
          <a:custGeom>
            <a:avLst/>
            <a:gdLst/>
            <a:ahLst/>
            <a:cxnLst/>
            <a:rect l="l" t="t" r="r" b="b"/>
            <a:pathLst>
              <a:path w="613" h="434" extrusionOk="0">
                <a:moveTo>
                  <a:pt x="474" y="0"/>
                </a:moveTo>
                <a:cubicBezTo>
                  <a:pt x="454" y="0"/>
                  <a:pt x="433" y="5"/>
                  <a:pt x="414" y="17"/>
                </a:cubicBezTo>
                <a:lnTo>
                  <a:pt x="82" y="209"/>
                </a:lnTo>
                <a:cubicBezTo>
                  <a:pt x="21" y="240"/>
                  <a:pt x="1" y="315"/>
                  <a:pt x="35" y="375"/>
                </a:cubicBezTo>
                <a:cubicBezTo>
                  <a:pt x="57" y="413"/>
                  <a:pt x="97" y="434"/>
                  <a:pt x="138" y="434"/>
                </a:cubicBezTo>
                <a:cubicBezTo>
                  <a:pt x="160" y="434"/>
                  <a:pt x="182" y="428"/>
                  <a:pt x="201" y="416"/>
                </a:cubicBezTo>
                <a:lnTo>
                  <a:pt x="534" y="224"/>
                </a:lnTo>
                <a:cubicBezTo>
                  <a:pt x="592" y="192"/>
                  <a:pt x="612" y="118"/>
                  <a:pt x="578" y="60"/>
                </a:cubicBezTo>
                <a:cubicBezTo>
                  <a:pt x="556" y="22"/>
                  <a:pt x="516" y="0"/>
                  <a:pt x="4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3" name="Google Shape;233;p34"/>
          <p:cNvSpPr/>
          <p:nvPr/>
        </p:nvSpPr>
        <p:spPr>
          <a:xfrm>
            <a:off x="5293744" y="1214693"/>
            <a:ext cx="297267" cy="224201"/>
          </a:xfrm>
          <a:custGeom>
            <a:avLst/>
            <a:gdLst/>
            <a:ahLst/>
            <a:cxnLst/>
            <a:rect l="l" t="t" r="r" b="b"/>
            <a:pathLst>
              <a:path w="10240" h="7724" extrusionOk="0">
                <a:moveTo>
                  <a:pt x="9122" y="1"/>
                </a:moveTo>
                <a:cubicBezTo>
                  <a:pt x="9099" y="1"/>
                  <a:pt x="9076" y="6"/>
                  <a:pt x="9055" y="16"/>
                </a:cubicBezTo>
                <a:cubicBezTo>
                  <a:pt x="8978" y="52"/>
                  <a:pt x="8944" y="144"/>
                  <a:pt x="8979" y="222"/>
                </a:cubicBezTo>
                <a:cubicBezTo>
                  <a:pt x="9899" y="2164"/>
                  <a:pt x="9484" y="4477"/>
                  <a:pt x="7945" y="5978"/>
                </a:cubicBezTo>
                <a:cubicBezTo>
                  <a:pt x="6983" y="6918"/>
                  <a:pt x="5714" y="7410"/>
                  <a:pt x="4428" y="7410"/>
                </a:cubicBezTo>
                <a:cubicBezTo>
                  <a:pt x="3659" y="7410"/>
                  <a:pt x="2885" y="7234"/>
                  <a:pt x="2167" y="6873"/>
                </a:cubicBezTo>
                <a:cubicBezTo>
                  <a:pt x="1574" y="6572"/>
                  <a:pt x="1047" y="6160"/>
                  <a:pt x="614" y="5656"/>
                </a:cubicBezTo>
                <a:lnTo>
                  <a:pt x="614" y="5656"/>
                </a:lnTo>
                <a:lnTo>
                  <a:pt x="1232" y="5862"/>
                </a:lnTo>
                <a:cubicBezTo>
                  <a:pt x="1247" y="5867"/>
                  <a:pt x="1262" y="5869"/>
                  <a:pt x="1277" y="5869"/>
                </a:cubicBezTo>
                <a:cubicBezTo>
                  <a:pt x="1343" y="5869"/>
                  <a:pt x="1404" y="5827"/>
                  <a:pt x="1426" y="5763"/>
                </a:cubicBezTo>
                <a:cubicBezTo>
                  <a:pt x="1453" y="5682"/>
                  <a:pt x="1411" y="5594"/>
                  <a:pt x="1331" y="5565"/>
                </a:cubicBezTo>
                <a:lnTo>
                  <a:pt x="220" y="5195"/>
                </a:lnTo>
                <a:cubicBezTo>
                  <a:pt x="203" y="5189"/>
                  <a:pt x="186" y="5187"/>
                  <a:pt x="170" y="5187"/>
                </a:cubicBezTo>
                <a:cubicBezTo>
                  <a:pt x="78" y="5187"/>
                  <a:pt x="0" y="5268"/>
                  <a:pt x="15" y="5366"/>
                </a:cubicBezTo>
                <a:lnTo>
                  <a:pt x="200" y="6663"/>
                </a:lnTo>
                <a:cubicBezTo>
                  <a:pt x="211" y="6740"/>
                  <a:pt x="277" y="6798"/>
                  <a:pt x="355" y="6798"/>
                </a:cubicBezTo>
                <a:cubicBezTo>
                  <a:pt x="363" y="6798"/>
                  <a:pt x="369" y="6797"/>
                  <a:pt x="377" y="6795"/>
                </a:cubicBezTo>
                <a:cubicBezTo>
                  <a:pt x="462" y="6783"/>
                  <a:pt x="523" y="6704"/>
                  <a:pt x="509" y="6619"/>
                </a:cubicBezTo>
                <a:lnTo>
                  <a:pt x="407" y="5895"/>
                </a:lnTo>
                <a:lnTo>
                  <a:pt x="407" y="5895"/>
                </a:lnTo>
                <a:cubicBezTo>
                  <a:pt x="861" y="6414"/>
                  <a:pt x="1410" y="6841"/>
                  <a:pt x="2025" y="7153"/>
                </a:cubicBezTo>
                <a:cubicBezTo>
                  <a:pt x="2788" y="7537"/>
                  <a:pt x="3611" y="7724"/>
                  <a:pt x="4428" y="7724"/>
                </a:cubicBezTo>
                <a:cubicBezTo>
                  <a:pt x="5794" y="7724"/>
                  <a:pt x="7142" y="7201"/>
                  <a:pt x="8165" y="6203"/>
                </a:cubicBezTo>
                <a:cubicBezTo>
                  <a:pt x="9798" y="4608"/>
                  <a:pt x="10239" y="2152"/>
                  <a:pt x="9262" y="89"/>
                </a:cubicBezTo>
                <a:lnTo>
                  <a:pt x="9262" y="87"/>
                </a:lnTo>
                <a:cubicBezTo>
                  <a:pt x="9235" y="32"/>
                  <a:pt x="9180" y="1"/>
                  <a:pt x="912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4" name="Google Shape;234;p34"/>
          <p:cNvSpPr/>
          <p:nvPr/>
        </p:nvSpPr>
        <p:spPr>
          <a:xfrm>
            <a:off x="5248951" y="1128568"/>
            <a:ext cx="302087" cy="224289"/>
          </a:xfrm>
          <a:custGeom>
            <a:avLst/>
            <a:gdLst/>
            <a:ahLst/>
            <a:cxnLst/>
            <a:rect l="l" t="t" r="r" b="b"/>
            <a:pathLst>
              <a:path w="10406" h="7727" extrusionOk="0">
                <a:moveTo>
                  <a:pt x="5972" y="1"/>
                </a:moveTo>
                <a:cubicBezTo>
                  <a:pt x="4961" y="1"/>
                  <a:pt x="3942" y="287"/>
                  <a:pt x="3043" y="876"/>
                </a:cubicBezTo>
                <a:cubicBezTo>
                  <a:pt x="811" y="2340"/>
                  <a:pt x="1" y="5226"/>
                  <a:pt x="1144" y="7637"/>
                </a:cubicBezTo>
                <a:cubicBezTo>
                  <a:pt x="1171" y="7692"/>
                  <a:pt x="1226" y="7727"/>
                  <a:pt x="1285" y="7727"/>
                </a:cubicBezTo>
                <a:cubicBezTo>
                  <a:pt x="1309" y="7727"/>
                  <a:pt x="1332" y="7721"/>
                  <a:pt x="1352" y="7711"/>
                </a:cubicBezTo>
                <a:cubicBezTo>
                  <a:pt x="1432" y="7674"/>
                  <a:pt x="1464" y="7581"/>
                  <a:pt x="1428" y="7502"/>
                </a:cubicBezTo>
                <a:cubicBezTo>
                  <a:pt x="347" y="5226"/>
                  <a:pt x="1118" y="2500"/>
                  <a:pt x="3232" y="1125"/>
                </a:cubicBezTo>
                <a:cubicBezTo>
                  <a:pt x="4074" y="578"/>
                  <a:pt x="5026" y="313"/>
                  <a:pt x="5971" y="313"/>
                </a:cubicBezTo>
                <a:cubicBezTo>
                  <a:pt x="7396" y="313"/>
                  <a:pt x="8804" y="917"/>
                  <a:pt x="9791" y="2068"/>
                </a:cubicBezTo>
                <a:lnTo>
                  <a:pt x="9175" y="1862"/>
                </a:lnTo>
                <a:cubicBezTo>
                  <a:pt x="9159" y="1856"/>
                  <a:pt x="9142" y="1854"/>
                  <a:pt x="9126" y="1854"/>
                </a:cubicBezTo>
                <a:cubicBezTo>
                  <a:pt x="9060" y="1854"/>
                  <a:pt x="8999" y="1895"/>
                  <a:pt x="8977" y="1961"/>
                </a:cubicBezTo>
                <a:cubicBezTo>
                  <a:pt x="8949" y="2043"/>
                  <a:pt x="8993" y="2131"/>
                  <a:pt x="9075" y="2159"/>
                </a:cubicBezTo>
                <a:lnTo>
                  <a:pt x="10187" y="2529"/>
                </a:lnTo>
                <a:cubicBezTo>
                  <a:pt x="10204" y="2535"/>
                  <a:pt x="10221" y="2537"/>
                  <a:pt x="10237" y="2537"/>
                </a:cubicBezTo>
                <a:cubicBezTo>
                  <a:pt x="10328" y="2537"/>
                  <a:pt x="10405" y="2457"/>
                  <a:pt x="10392" y="2358"/>
                </a:cubicBezTo>
                <a:lnTo>
                  <a:pt x="10206" y="1062"/>
                </a:lnTo>
                <a:cubicBezTo>
                  <a:pt x="10195" y="983"/>
                  <a:pt x="10128" y="927"/>
                  <a:pt x="10052" y="927"/>
                </a:cubicBezTo>
                <a:cubicBezTo>
                  <a:pt x="10044" y="927"/>
                  <a:pt x="10037" y="928"/>
                  <a:pt x="10030" y="929"/>
                </a:cubicBezTo>
                <a:cubicBezTo>
                  <a:pt x="9943" y="941"/>
                  <a:pt x="9884" y="1020"/>
                  <a:pt x="9896" y="1105"/>
                </a:cubicBezTo>
                <a:lnTo>
                  <a:pt x="10000" y="1829"/>
                </a:lnTo>
                <a:cubicBezTo>
                  <a:pt x="8951" y="629"/>
                  <a:pt x="7470" y="1"/>
                  <a:pt x="597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5" name="Google Shape;235;p34"/>
          <p:cNvSpPr/>
          <p:nvPr/>
        </p:nvSpPr>
        <p:spPr>
          <a:xfrm>
            <a:off x="5383303" y="1210802"/>
            <a:ext cx="14544" cy="24092"/>
          </a:xfrm>
          <a:custGeom>
            <a:avLst/>
            <a:gdLst/>
            <a:ahLst/>
            <a:cxnLst/>
            <a:rect l="l" t="t" r="r" b="b"/>
            <a:pathLst>
              <a:path w="501" h="830" extrusionOk="0">
                <a:moveTo>
                  <a:pt x="335" y="1"/>
                </a:moveTo>
                <a:cubicBezTo>
                  <a:pt x="247" y="2"/>
                  <a:pt x="179" y="73"/>
                  <a:pt x="180" y="159"/>
                </a:cubicBezTo>
                <a:lnTo>
                  <a:pt x="185" y="448"/>
                </a:lnTo>
                <a:lnTo>
                  <a:pt x="68" y="558"/>
                </a:lnTo>
                <a:cubicBezTo>
                  <a:pt x="4" y="617"/>
                  <a:pt x="1" y="718"/>
                  <a:pt x="61" y="781"/>
                </a:cubicBezTo>
                <a:cubicBezTo>
                  <a:pt x="92" y="814"/>
                  <a:pt x="133" y="830"/>
                  <a:pt x="174" y="830"/>
                </a:cubicBezTo>
                <a:cubicBezTo>
                  <a:pt x="214" y="830"/>
                  <a:pt x="254" y="815"/>
                  <a:pt x="285" y="785"/>
                </a:cubicBezTo>
                <a:lnTo>
                  <a:pt x="451" y="628"/>
                </a:lnTo>
                <a:cubicBezTo>
                  <a:pt x="481" y="597"/>
                  <a:pt x="500" y="555"/>
                  <a:pt x="499" y="511"/>
                </a:cubicBezTo>
                <a:lnTo>
                  <a:pt x="494" y="155"/>
                </a:lnTo>
                <a:cubicBezTo>
                  <a:pt x="492" y="69"/>
                  <a:pt x="422" y="1"/>
                  <a:pt x="33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6" name="Google Shape;236;p34"/>
          <p:cNvSpPr/>
          <p:nvPr/>
        </p:nvSpPr>
        <p:spPr>
          <a:xfrm>
            <a:off x="5294615" y="1167521"/>
            <a:ext cx="252125" cy="232475"/>
          </a:xfrm>
          <a:custGeom>
            <a:avLst/>
            <a:gdLst/>
            <a:ahLst/>
            <a:cxnLst/>
            <a:rect l="l" t="t" r="r" b="b"/>
            <a:pathLst>
              <a:path w="8685" h="8009" extrusionOk="0">
                <a:moveTo>
                  <a:pt x="3011" y="3067"/>
                </a:moveTo>
                <a:lnTo>
                  <a:pt x="3224" y="3092"/>
                </a:lnTo>
                <a:cubicBezTo>
                  <a:pt x="3237" y="3094"/>
                  <a:pt x="3249" y="3094"/>
                  <a:pt x="3262" y="3094"/>
                </a:cubicBezTo>
                <a:cubicBezTo>
                  <a:pt x="3284" y="3094"/>
                  <a:pt x="3306" y="3092"/>
                  <a:pt x="3328" y="3087"/>
                </a:cubicBezTo>
                <a:lnTo>
                  <a:pt x="3328" y="3087"/>
                </a:lnTo>
                <a:lnTo>
                  <a:pt x="3164" y="3449"/>
                </a:lnTo>
                <a:lnTo>
                  <a:pt x="2897" y="3374"/>
                </a:lnTo>
                <a:lnTo>
                  <a:pt x="3011" y="3067"/>
                </a:lnTo>
                <a:close/>
                <a:moveTo>
                  <a:pt x="4056" y="2991"/>
                </a:moveTo>
                <a:lnTo>
                  <a:pt x="4366" y="3371"/>
                </a:lnTo>
                <a:lnTo>
                  <a:pt x="4329" y="3476"/>
                </a:lnTo>
                <a:cubicBezTo>
                  <a:pt x="4302" y="3558"/>
                  <a:pt x="4347" y="3647"/>
                  <a:pt x="4428" y="3675"/>
                </a:cubicBezTo>
                <a:cubicBezTo>
                  <a:pt x="4445" y="3680"/>
                  <a:pt x="4461" y="3683"/>
                  <a:pt x="4479" y="3683"/>
                </a:cubicBezTo>
                <a:cubicBezTo>
                  <a:pt x="4546" y="3683"/>
                  <a:pt x="4605" y="3640"/>
                  <a:pt x="4627" y="3577"/>
                </a:cubicBezTo>
                <a:lnTo>
                  <a:pt x="4667" y="3458"/>
                </a:lnTo>
                <a:cubicBezTo>
                  <a:pt x="4700" y="3364"/>
                  <a:pt x="4681" y="3260"/>
                  <a:pt x="4616" y="3184"/>
                </a:cubicBezTo>
                <a:lnTo>
                  <a:pt x="4533" y="3081"/>
                </a:lnTo>
                <a:lnTo>
                  <a:pt x="4809" y="3291"/>
                </a:lnTo>
                <a:cubicBezTo>
                  <a:pt x="4836" y="3313"/>
                  <a:pt x="4869" y="3324"/>
                  <a:pt x="4903" y="3324"/>
                </a:cubicBezTo>
                <a:cubicBezTo>
                  <a:pt x="4923" y="3324"/>
                  <a:pt x="4944" y="3320"/>
                  <a:pt x="4963" y="3312"/>
                </a:cubicBezTo>
                <a:lnTo>
                  <a:pt x="5161" y="3228"/>
                </a:lnTo>
                <a:lnTo>
                  <a:pt x="5284" y="3365"/>
                </a:lnTo>
                <a:cubicBezTo>
                  <a:pt x="5313" y="3400"/>
                  <a:pt x="5356" y="3418"/>
                  <a:pt x="5400" y="3418"/>
                </a:cubicBezTo>
                <a:cubicBezTo>
                  <a:pt x="5404" y="3418"/>
                  <a:pt x="5409" y="3418"/>
                  <a:pt x="5413" y="3418"/>
                </a:cubicBezTo>
                <a:lnTo>
                  <a:pt x="5799" y="3386"/>
                </a:lnTo>
                <a:lnTo>
                  <a:pt x="5813" y="3453"/>
                </a:lnTo>
                <a:cubicBezTo>
                  <a:pt x="5826" y="3516"/>
                  <a:pt x="5781" y="3577"/>
                  <a:pt x="5715" y="3582"/>
                </a:cubicBezTo>
                <a:lnTo>
                  <a:pt x="5044" y="3636"/>
                </a:lnTo>
                <a:cubicBezTo>
                  <a:pt x="4895" y="3647"/>
                  <a:pt x="4782" y="3777"/>
                  <a:pt x="4790" y="3927"/>
                </a:cubicBezTo>
                <a:lnTo>
                  <a:pt x="4348" y="3779"/>
                </a:lnTo>
                <a:cubicBezTo>
                  <a:pt x="4336" y="3776"/>
                  <a:pt x="4328" y="3765"/>
                  <a:pt x="4327" y="3753"/>
                </a:cubicBezTo>
                <a:cubicBezTo>
                  <a:pt x="4298" y="3586"/>
                  <a:pt x="4154" y="3464"/>
                  <a:pt x="3985" y="3462"/>
                </a:cubicBezTo>
                <a:lnTo>
                  <a:pt x="3977" y="3462"/>
                </a:lnTo>
                <a:lnTo>
                  <a:pt x="3495" y="3474"/>
                </a:lnTo>
                <a:lnTo>
                  <a:pt x="3637" y="3162"/>
                </a:lnTo>
                <a:cubicBezTo>
                  <a:pt x="3650" y="3134"/>
                  <a:pt x="3674" y="3112"/>
                  <a:pt x="3703" y="3103"/>
                </a:cubicBezTo>
                <a:lnTo>
                  <a:pt x="4056" y="2991"/>
                </a:lnTo>
                <a:close/>
                <a:moveTo>
                  <a:pt x="7700" y="3527"/>
                </a:moveTo>
                <a:cubicBezTo>
                  <a:pt x="7728" y="3527"/>
                  <a:pt x="7755" y="3537"/>
                  <a:pt x="7777" y="3558"/>
                </a:cubicBezTo>
                <a:lnTo>
                  <a:pt x="8093" y="3868"/>
                </a:lnTo>
                <a:cubicBezTo>
                  <a:pt x="8096" y="3963"/>
                  <a:pt x="8096" y="4059"/>
                  <a:pt x="8092" y="4154"/>
                </a:cubicBezTo>
                <a:cubicBezTo>
                  <a:pt x="8047" y="5227"/>
                  <a:pt x="7539" y="6229"/>
                  <a:pt x="6696" y="6896"/>
                </a:cubicBezTo>
                <a:cubicBezTo>
                  <a:pt x="6754" y="6814"/>
                  <a:pt x="6804" y="6727"/>
                  <a:pt x="6843" y="6634"/>
                </a:cubicBezTo>
                <a:lnTo>
                  <a:pt x="7563" y="4970"/>
                </a:lnTo>
                <a:cubicBezTo>
                  <a:pt x="7608" y="4866"/>
                  <a:pt x="7531" y="4751"/>
                  <a:pt x="7420" y="4751"/>
                </a:cubicBezTo>
                <a:cubicBezTo>
                  <a:pt x="7415" y="4751"/>
                  <a:pt x="7411" y="4752"/>
                  <a:pt x="7407" y="4752"/>
                </a:cubicBezTo>
                <a:lnTo>
                  <a:pt x="7337" y="4757"/>
                </a:lnTo>
                <a:lnTo>
                  <a:pt x="7728" y="3981"/>
                </a:lnTo>
                <a:cubicBezTo>
                  <a:pt x="7792" y="3853"/>
                  <a:pt x="7753" y="3695"/>
                  <a:pt x="7634" y="3613"/>
                </a:cubicBezTo>
                <a:lnTo>
                  <a:pt x="7600" y="3589"/>
                </a:lnTo>
                <a:lnTo>
                  <a:pt x="7609" y="3577"/>
                </a:lnTo>
                <a:cubicBezTo>
                  <a:pt x="7629" y="3544"/>
                  <a:pt x="7664" y="3527"/>
                  <a:pt x="7700" y="3527"/>
                </a:cubicBezTo>
                <a:close/>
                <a:moveTo>
                  <a:pt x="4405" y="1"/>
                </a:moveTo>
                <a:cubicBezTo>
                  <a:pt x="3376" y="1"/>
                  <a:pt x="2350" y="395"/>
                  <a:pt x="1571" y="1174"/>
                </a:cubicBezTo>
                <a:cubicBezTo>
                  <a:pt x="104" y="2641"/>
                  <a:pt x="0" y="4988"/>
                  <a:pt x="1333" y="6580"/>
                </a:cubicBezTo>
                <a:cubicBezTo>
                  <a:pt x="1363" y="6616"/>
                  <a:pt x="1407" y="6635"/>
                  <a:pt x="1452" y="6635"/>
                </a:cubicBezTo>
                <a:cubicBezTo>
                  <a:pt x="1488" y="6635"/>
                  <a:pt x="1524" y="6623"/>
                  <a:pt x="1554" y="6598"/>
                </a:cubicBezTo>
                <a:cubicBezTo>
                  <a:pt x="1620" y="6542"/>
                  <a:pt x="1628" y="6444"/>
                  <a:pt x="1572" y="6378"/>
                </a:cubicBezTo>
                <a:cubicBezTo>
                  <a:pt x="668" y="5299"/>
                  <a:pt x="454" y="3799"/>
                  <a:pt x="1023" y="2511"/>
                </a:cubicBezTo>
                <a:cubicBezTo>
                  <a:pt x="1591" y="1224"/>
                  <a:pt x="2843" y="370"/>
                  <a:pt x="4251" y="314"/>
                </a:cubicBezTo>
                <a:cubicBezTo>
                  <a:pt x="4302" y="312"/>
                  <a:pt x="4354" y="311"/>
                  <a:pt x="4405" y="311"/>
                </a:cubicBezTo>
                <a:cubicBezTo>
                  <a:pt x="4563" y="311"/>
                  <a:pt x="4721" y="320"/>
                  <a:pt x="4877" y="341"/>
                </a:cubicBezTo>
                <a:lnTo>
                  <a:pt x="5090" y="602"/>
                </a:lnTo>
                <a:lnTo>
                  <a:pt x="5001" y="809"/>
                </a:lnTo>
                <a:lnTo>
                  <a:pt x="4873" y="579"/>
                </a:lnTo>
                <a:cubicBezTo>
                  <a:pt x="4846" y="529"/>
                  <a:pt x="4794" y="498"/>
                  <a:pt x="4736" y="498"/>
                </a:cubicBezTo>
                <a:lnTo>
                  <a:pt x="4234" y="498"/>
                </a:lnTo>
                <a:cubicBezTo>
                  <a:pt x="4176" y="500"/>
                  <a:pt x="4122" y="532"/>
                  <a:pt x="4095" y="583"/>
                </a:cubicBezTo>
                <a:lnTo>
                  <a:pt x="3742" y="1256"/>
                </a:lnTo>
                <a:cubicBezTo>
                  <a:pt x="3640" y="1451"/>
                  <a:pt x="3769" y="1688"/>
                  <a:pt x="3990" y="1706"/>
                </a:cubicBezTo>
                <a:lnTo>
                  <a:pt x="4270" y="1729"/>
                </a:lnTo>
                <a:cubicBezTo>
                  <a:pt x="4274" y="1729"/>
                  <a:pt x="4278" y="1729"/>
                  <a:pt x="4282" y="1729"/>
                </a:cubicBezTo>
                <a:cubicBezTo>
                  <a:pt x="4334" y="1729"/>
                  <a:pt x="4382" y="1705"/>
                  <a:pt x="4411" y="1663"/>
                </a:cubicBezTo>
                <a:lnTo>
                  <a:pt x="4518" y="1510"/>
                </a:lnTo>
                <a:lnTo>
                  <a:pt x="4574" y="1583"/>
                </a:lnTo>
                <a:lnTo>
                  <a:pt x="4537" y="1852"/>
                </a:lnTo>
                <a:lnTo>
                  <a:pt x="4056" y="1924"/>
                </a:lnTo>
                <a:cubicBezTo>
                  <a:pt x="4031" y="1928"/>
                  <a:pt x="4006" y="1937"/>
                  <a:pt x="3986" y="1952"/>
                </a:cubicBezTo>
                <a:lnTo>
                  <a:pt x="3367" y="2406"/>
                </a:lnTo>
                <a:cubicBezTo>
                  <a:pt x="3337" y="2429"/>
                  <a:pt x="3316" y="2460"/>
                  <a:pt x="3308" y="2496"/>
                </a:cubicBezTo>
                <a:lnTo>
                  <a:pt x="3240" y="2780"/>
                </a:lnTo>
                <a:lnTo>
                  <a:pt x="3030" y="2754"/>
                </a:lnTo>
                <a:cubicBezTo>
                  <a:pt x="3019" y="2753"/>
                  <a:pt x="3007" y="2752"/>
                  <a:pt x="2995" y="2752"/>
                </a:cubicBezTo>
                <a:cubicBezTo>
                  <a:pt x="2875" y="2752"/>
                  <a:pt x="2765" y="2826"/>
                  <a:pt x="2723" y="2941"/>
                </a:cubicBezTo>
                <a:lnTo>
                  <a:pt x="2596" y="3289"/>
                </a:lnTo>
                <a:cubicBezTo>
                  <a:pt x="2536" y="3446"/>
                  <a:pt x="2624" y="3620"/>
                  <a:pt x="2787" y="3667"/>
                </a:cubicBezTo>
                <a:lnTo>
                  <a:pt x="2791" y="3668"/>
                </a:lnTo>
                <a:lnTo>
                  <a:pt x="2787" y="3670"/>
                </a:lnTo>
                <a:cubicBezTo>
                  <a:pt x="2639" y="3736"/>
                  <a:pt x="2540" y="3878"/>
                  <a:pt x="2534" y="4040"/>
                </a:cubicBezTo>
                <a:lnTo>
                  <a:pt x="2531" y="4117"/>
                </a:lnTo>
                <a:lnTo>
                  <a:pt x="2092" y="4619"/>
                </a:lnTo>
                <a:cubicBezTo>
                  <a:pt x="2025" y="4697"/>
                  <a:pt x="1987" y="4795"/>
                  <a:pt x="1987" y="4897"/>
                </a:cubicBezTo>
                <a:lnTo>
                  <a:pt x="1987" y="5480"/>
                </a:lnTo>
                <a:cubicBezTo>
                  <a:pt x="1987" y="5631"/>
                  <a:pt x="2049" y="5774"/>
                  <a:pt x="2157" y="5879"/>
                </a:cubicBezTo>
                <a:lnTo>
                  <a:pt x="2575" y="6283"/>
                </a:lnTo>
                <a:cubicBezTo>
                  <a:pt x="2667" y="6371"/>
                  <a:pt x="2785" y="6425"/>
                  <a:pt x="2912" y="6436"/>
                </a:cubicBezTo>
                <a:lnTo>
                  <a:pt x="4146" y="6542"/>
                </a:lnTo>
                <a:lnTo>
                  <a:pt x="4142" y="6581"/>
                </a:lnTo>
                <a:cubicBezTo>
                  <a:pt x="4123" y="6732"/>
                  <a:pt x="4187" y="6882"/>
                  <a:pt x="4309" y="6973"/>
                </a:cubicBezTo>
                <a:lnTo>
                  <a:pt x="4527" y="7135"/>
                </a:lnTo>
                <a:lnTo>
                  <a:pt x="4512" y="7182"/>
                </a:lnTo>
                <a:cubicBezTo>
                  <a:pt x="4463" y="7343"/>
                  <a:pt x="4514" y="7518"/>
                  <a:pt x="4642" y="7627"/>
                </a:cubicBezTo>
                <a:lnTo>
                  <a:pt x="4705" y="7683"/>
                </a:lnTo>
                <a:cubicBezTo>
                  <a:pt x="4655" y="7688"/>
                  <a:pt x="4604" y="7691"/>
                  <a:pt x="4551" y="7693"/>
                </a:cubicBezTo>
                <a:cubicBezTo>
                  <a:pt x="4501" y="7695"/>
                  <a:pt x="4450" y="7696"/>
                  <a:pt x="4400" y="7696"/>
                </a:cubicBezTo>
                <a:cubicBezTo>
                  <a:pt x="3534" y="7696"/>
                  <a:pt x="2693" y="7392"/>
                  <a:pt x="2027" y="6832"/>
                </a:cubicBezTo>
                <a:cubicBezTo>
                  <a:pt x="1998" y="6807"/>
                  <a:pt x="1962" y="6795"/>
                  <a:pt x="1927" y="6795"/>
                </a:cubicBezTo>
                <a:cubicBezTo>
                  <a:pt x="1882" y="6795"/>
                  <a:pt x="1838" y="6814"/>
                  <a:pt x="1807" y="6851"/>
                </a:cubicBezTo>
                <a:cubicBezTo>
                  <a:pt x="1752" y="6917"/>
                  <a:pt x="1760" y="7016"/>
                  <a:pt x="1826" y="7071"/>
                </a:cubicBezTo>
                <a:cubicBezTo>
                  <a:pt x="2546" y="7677"/>
                  <a:pt x="3455" y="8008"/>
                  <a:pt x="4395" y="8008"/>
                </a:cubicBezTo>
                <a:cubicBezTo>
                  <a:pt x="4397" y="8008"/>
                  <a:pt x="4399" y="8008"/>
                  <a:pt x="4401" y="8008"/>
                </a:cubicBezTo>
                <a:cubicBezTo>
                  <a:pt x="4455" y="8008"/>
                  <a:pt x="4510" y="8008"/>
                  <a:pt x="4565" y="8006"/>
                </a:cubicBezTo>
                <a:cubicBezTo>
                  <a:pt x="6091" y="7944"/>
                  <a:pt x="7450" y="7019"/>
                  <a:pt x="8066" y="5622"/>
                </a:cubicBezTo>
                <a:cubicBezTo>
                  <a:pt x="8684" y="4223"/>
                  <a:pt x="8453" y="2597"/>
                  <a:pt x="7470" y="1427"/>
                </a:cubicBezTo>
                <a:cubicBezTo>
                  <a:pt x="7439" y="1390"/>
                  <a:pt x="7395" y="1372"/>
                  <a:pt x="7350" y="1372"/>
                </a:cubicBezTo>
                <a:cubicBezTo>
                  <a:pt x="7314" y="1372"/>
                  <a:pt x="7278" y="1384"/>
                  <a:pt x="7249" y="1408"/>
                </a:cubicBezTo>
                <a:cubicBezTo>
                  <a:pt x="7183" y="1465"/>
                  <a:pt x="7175" y="1563"/>
                  <a:pt x="7230" y="1629"/>
                </a:cubicBezTo>
                <a:cubicBezTo>
                  <a:pt x="7653" y="2131"/>
                  <a:pt x="7933" y="2735"/>
                  <a:pt x="8042" y="3382"/>
                </a:cubicBezTo>
                <a:lnTo>
                  <a:pt x="7995" y="3336"/>
                </a:lnTo>
                <a:cubicBezTo>
                  <a:pt x="7912" y="3254"/>
                  <a:pt x="7806" y="3215"/>
                  <a:pt x="7700" y="3215"/>
                </a:cubicBezTo>
                <a:cubicBezTo>
                  <a:pt x="7561" y="3215"/>
                  <a:pt x="7424" y="3282"/>
                  <a:pt x="7343" y="3411"/>
                </a:cubicBezTo>
                <a:lnTo>
                  <a:pt x="7316" y="3453"/>
                </a:lnTo>
                <a:cubicBezTo>
                  <a:pt x="7241" y="3453"/>
                  <a:pt x="7168" y="3480"/>
                  <a:pt x="7115" y="3531"/>
                </a:cubicBezTo>
                <a:lnTo>
                  <a:pt x="6909" y="3287"/>
                </a:lnTo>
                <a:cubicBezTo>
                  <a:pt x="6877" y="3248"/>
                  <a:pt x="6831" y="3227"/>
                  <a:pt x="6785" y="3227"/>
                </a:cubicBezTo>
                <a:cubicBezTo>
                  <a:pt x="6749" y="3227"/>
                  <a:pt x="6713" y="3239"/>
                  <a:pt x="6684" y="3264"/>
                </a:cubicBezTo>
                <a:cubicBezTo>
                  <a:pt x="6616" y="3321"/>
                  <a:pt x="6610" y="3423"/>
                  <a:pt x="6669" y="3489"/>
                </a:cubicBezTo>
                <a:lnTo>
                  <a:pt x="6984" y="3862"/>
                </a:lnTo>
                <a:cubicBezTo>
                  <a:pt x="7015" y="3899"/>
                  <a:pt x="7060" y="3918"/>
                  <a:pt x="7104" y="3918"/>
                </a:cubicBezTo>
                <a:cubicBezTo>
                  <a:pt x="7144" y="3918"/>
                  <a:pt x="7183" y="3903"/>
                  <a:pt x="7214" y="3873"/>
                </a:cubicBezTo>
                <a:lnTo>
                  <a:pt x="7315" y="3773"/>
                </a:lnTo>
                <a:lnTo>
                  <a:pt x="7439" y="3859"/>
                </a:lnTo>
                <a:lnTo>
                  <a:pt x="6973" y="4784"/>
                </a:lnTo>
                <a:lnTo>
                  <a:pt x="6948" y="4787"/>
                </a:lnTo>
                <a:cubicBezTo>
                  <a:pt x="6945" y="4787"/>
                  <a:pt x="6942" y="4787"/>
                  <a:pt x="6939" y="4787"/>
                </a:cubicBezTo>
                <a:cubicBezTo>
                  <a:pt x="6907" y="4787"/>
                  <a:pt x="6876" y="4773"/>
                  <a:pt x="6856" y="4747"/>
                </a:cubicBezTo>
                <a:lnTo>
                  <a:pt x="6236" y="3991"/>
                </a:lnTo>
                <a:cubicBezTo>
                  <a:pt x="6204" y="3954"/>
                  <a:pt x="6160" y="3934"/>
                  <a:pt x="6115" y="3934"/>
                </a:cubicBezTo>
                <a:cubicBezTo>
                  <a:pt x="6079" y="3934"/>
                  <a:pt x="6044" y="3946"/>
                  <a:pt x="6015" y="3970"/>
                </a:cubicBezTo>
                <a:cubicBezTo>
                  <a:pt x="5947" y="4025"/>
                  <a:pt x="5938" y="4123"/>
                  <a:pt x="5993" y="4189"/>
                </a:cubicBezTo>
                <a:lnTo>
                  <a:pt x="6614" y="4946"/>
                </a:lnTo>
                <a:cubicBezTo>
                  <a:pt x="6694" y="5045"/>
                  <a:pt x="6814" y="5100"/>
                  <a:pt x="6941" y="5100"/>
                </a:cubicBezTo>
                <a:cubicBezTo>
                  <a:pt x="6951" y="5100"/>
                  <a:pt x="6961" y="5100"/>
                  <a:pt x="6970" y="5099"/>
                </a:cubicBezTo>
                <a:lnTo>
                  <a:pt x="7172" y="5084"/>
                </a:lnTo>
                <a:lnTo>
                  <a:pt x="7172" y="5084"/>
                </a:lnTo>
                <a:lnTo>
                  <a:pt x="6556" y="6510"/>
                </a:lnTo>
                <a:cubicBezTo>
                  <a:pt x="6511" y="6614"/>
                  <a:pt x="6451" y="6711"/>
                  <a:pt x="6380" y="6797"/>
                </a:cubicBezTo>
                <a:lnTo>
                  <a:pt x="5887" y="7385"/>
                </a:lnTo>
                <a:cubicBezTo>
                  <a:pt x="5639" y="7494"/>
                  <a:pt x="5382" y="7575"/>
                  <a:pt x="5117" y="7626"/>
                </a:cubicBezTo>
                <a:lnTo>
                  <a:pt x="4846" y="7390"/>
                </a:lnTo>
                <a:cubicBezTo>
                  <a:pt x="4813" y="7364"/>
                  <a:pt x="4799" y="7318"/>
                  <a:pt x="4813" y="7276"/>
                </a:cubicBezTo>
                <a:lnTo>
                  <a:pt x="4860" y="7123"/>
                </a:lnTo>
                <a:cubicBezTo>
                  <a:pt x="4879" y="7059"/>
                  <a:pt x="4857" y="6991"/>
                  <a:pt x="4803" y="6950"/>
                </a:cubicBezTo>
                <a:lnTo>
                  <a:pt x="4496" y="6721"/>
                </a:lnTo>
                <a:cubicBezTo>
                  <a:pt x="4465" y="6699"/>
                  <a:pt x="4448" y="6659"/>
                  <a:pt x="4453" y="6620"/>
                </a:cubicBezTo>
                <a:lnTo>
                  <a:pt x="4479" y="6421"/>
                </a:lnTo>
                <a:cubicBezTo>
                  <a:pt x="4490" y="6332"/>
                  <a:pt x="4425" y="6253"/>
                  <a:pt x="4336" y="6245"/>
                </a:cubicBezTo>
                <a:lnTo>
                  <a:pt x="2940" y="6125"/>
                </a:lnTo>
                <a:cubicBezTo>
                  <a:pt x="2885" y="6120"/>
                  <a:pt x="2832" y="6095"/>
                  <a:pt x="2793" y="6058"/>
                </a:cubicBezTo>
                <a:lnTo>
                  <a:pt x="2375" y="5654"/>
                </a:lnTo>
                <a:cubicBezTo>
                  <a:pt x="2328" y="5608"/>
                  <a:pt x="2301" y="5545"/>
                  <a:pt x="2301" y="5480"/>
                </a:cubicBezTo>
                <a:lnTo>
                  <a:pt x="2301" y="4899"/>
                </a:lnTo>
                <a:cubicBezTo>
                  <a:pt x="2301" y="4872"/>
                  <a:pt x="2310" y="4846"/>
                  <a:pt x="2328" y="4827"/>
                </a:cubicBezTo>
                <a:lnTo>
                  <a:pt x="2804" y="4282"/>
                </a:lnTo>
                <a:cubicBezTo>
                  <a:pt x="2828" y="4255"/>
                  <a:pt x="2842" y="4222"/>
                  <a:pt x="2843" y="4185"/>
                </a:cubicBezTo>
                <a:lnTo>
                  <a:pt x="2847" y="4053"/>
                </a:lnTo>
                <a:cubicBezTo>
                  <a:pt x="2849" y="4012"/>
                  <a:pt x="2874" y="3974"/>
                  <a:pt x="2912" y="3958"/>
                </a:cubicBezTo>
                <a:lnTo>
                  <a:pt x="3285" y="3794"/>
                </a:lnTo>
                <a:lnTo>
                  <a:pt x="3985" y="3777"/>
                </a:lnTo>
                <a:cubicBezTo>
                  <a:pt x="3986" y="3777"/>
                  <a:pt x="3986" y="3777"/>
                  <a:pt x="3987" y="3777"/>
                </a:cubicBezTo>
                <a:cubicBezTo>
                  <a:pt x="4002" y="3777"/>
                  <a:pt x="4015" y="3789"/>
                  <a:pt x="4017" y="3804"/>
                </a:cubicBezTo>
                <a:cubicBezTo>
                  <a:pt x="4037" y="3932"/>
                  <a:pt x="4127" y="4037"/>
                  <a:pt x="4249" y="4078"/>
                </a:cubicBezTo>
                <a:lnTo>
                  <a:pt x="4749" y="4244"/>
                </a:lnTo>
                <a:cubicBezTo>
                  <a:pt x="4779" y="4254"/>
                  <a:pt x="4808" y="4259"/>
                  <a:pt x="4837" y="4259"/>
                </a:cubicBezTo>
                <a:cubicBezTo>
                  <a:pt x="4998" y="4259"/>
                  <a:pt x="5134" y="4117"/>
                  <a:pt x="5111" y="3946"/>
                </a:cubicBezTo>
                <a:lnTo>
                  <a:pt x="5740" y="3894"/>
                </a:lnTo>
                <a:cubicBezTo>
                  <a:pt x="5992" y="3874"/>
                  <a:pt x="6170" y="3639"/>
                  <a:pt x="6121" y="3391"/>
                </a:cubicBezTo>
                <a:lnTo>
                  <a:pt x="6102" y="3304"/>
                </a:lnTo>
                <a:cubicBezTo>
                  <a:pt x="6076" y="3167"/>
                  <a:pt x="5958" y="3071"/>
                  <a:pt x="5822" y="3071"/>
                </a:cubicBezTo>
                <a:cubicBezTo>
                  <a:pt x="5813" y="3071"/>
                  <a:pt x="5804" y="3071"/>
                  <a:pt x="5795" y="3072"/>
                </a:cubicBezTo>
                <a:lnTo>
                  <a:pt x="5466" y="3099"/>
                </a:lnTo>
                <a:lnTo>
                  <a:pt x="5416" y="3044"/>
                </a:lnTo>
                <a:lnTo>
                  <a:pt x="5851" y="2609"/>
                </a:lnTo>
                <a:cubicBezTo>
                  <a:pt x="5908" y="2547"/>
                  <a:pt x="5907" y="2450"/>
                  <a:pt x="5846" y="2391"/>
                </a:cubicBezTo>
                <a:cubicBezTo>
                  <a:pt x="5816" y="2360"/>
                  <a:pt x="5776" y="2344"/>
                  <a:pt x="5736" y="2344"/>
                </a:cubicBezTo>
                <a:cubicBezTo>
                  <a:pt x="5697" y="2344"/>
                  <a:pt x="5659" y="2359"/>
                  <a:pt x="5628" y="2387"/>
                </a:cubicBezTo>
                <a:lnTo>
                  <a:pt x="5103" y="2913"/>
                </a:lnTo>
                <a:lnTo>
                  <a:pt x="4927" y="2987"/>
                </a:lnTo>
                <a:lnTo>
                  <a:pt x="4434" y="2612"/>
                </a:lnTo>
                <a:cubicBezTo>
                  <a:pt x="4407" y="2591"/>
                  <a:pt x="4374" y="2580"/>
                  <a:pt x="4340" y="2580"/>
                </a:cubicBezTo>
                <a:cubicBezTo>
                  <a:pt x="4324" y="2580"/>
                  <a:pt x="4307" y="2582"/>
                  <a:pt x="4292" y="2587"/>
                </a:cubicBezTo>
                <a:lnTo>
                  <a:pt x="3608" y="2805"/>
                </a:lnTo>
                <a:cubicBezTo>
                  <a:pt x="3589" y="2812"/>
                  <a:pt x="3569" y="2820"/>
                  <a:pt x="3551" y="2828"/>
                </a:cubicBezTo>
                <a:lnTo>
                  <a:pt x="3600" y="2624"/>
                </a:lnTo>
                <a:lnTo>
                  <a:pt x="4141" y="2228"/>
                </a:lnTo>
                <a:lnTo>
                  <a:pt x="4700" y="2145"/>
                </a:lnTo>
                <a:cubicBezTo>
                  <a:pt x="4768" y="2135"/>
                  <a:pt x="4822" y="2081"/>
                  <a:pt x="4831" y="2013"/>
                </a:cubicBezTo>
                <a:lnTo>
                  <a:pt x="4895" y="1562"/>
                </a:lnTo>
                <a:cubicBezTo>
                  <a:pt x="4901" y="1519"/>
                  <a:pt x="4889" y="1475"/>
                  <a:pt x="4864" y="1442"/>
                </a:cubicBezTo>
                <a:lnTo>
                  <a:pt x="4634" y="1152"/>
                </a:lnTo>
                <a:cubicBezTo>
                  <a:pt x="4602" y="1113"/>
                  <a:pt x="4557" y="1093"/>
                  <a:pt x="4511" y="1093"/>
                </a:cubicBezTo>
                <a:cubicBezTo>
                  <a:pt x="4462" y="1093"/>
                  <a:pt x="4414" y="1115"/>
                  <a:pt x="4383" y="1159"/>
                </a:cubicBezTo>
                <a:lnTo>
                  <a:pt x="4207" y="1410"/>
                </a:lnTo>
                <a:lnTo>
                  <a:pt x="4024" y="1395"/>
                </a:lnTo>
                <a:lnTo>
                  <a:pt x="4329" y="813"/>
                </a:lnTo>
                <a:lnTo>
                  <a:pt x="4644" y="813"/>
                </a:lnTo>
                <a:lnTo>
                  <a:pt x="4883" y="1243"/>
                </a:lnTo>
                <a:cubicBezTo>
                  <a:pt x="4913" y="1296"/>
                  <a:pt x="4966" y="1323"/>
                  <a:pt x="5019" y="1323"/>
                </a:cubicBezTo>
                <a:cubicBezTo>
                  <a:pt x="5078" y="1323"/>
                  <a:pt x="5136" y="1291"/>
                  <a:pt x="5164" y="1228"/>
                </a:cubicBezTo>
                <a:lnTo>
                  <a:pt x="5383" y="712"/>
                </a:lnTo>
                <a:cubicBezTo>
                  <a:pt x="5422" y="622"/>
                  <a:pt x="5412" y="517"/>
                  <a:pt x="5356" y="436"/>
                </a:cubicBezTo>
                <a:lnTo>
                  <a:pt x="5356" y="436"/>
                </a:lnTo>
                <a:cubicBezTo>
                  <a:pt x="5879" y="575"/>
                  <a:pt x="6363" y="828"/>
                  <a:pt x="6777" y="1177"/>
                </a:cubicBezTo>
                <a:cubicBezTo>
                  <a:pt x="6806" y="1201"/>
                  <a:pt x="6842" y="1213"/>
                  <a:pt x="6877" y="1213"/>
                </a:cubicBezTo>
                <a:cubicBezTo>
                  <a:pt x="6921" y="1213"/>
                  <a:pt x="6965" y="1194"/>
                  <a:pt x="6996" y="1158"/>
                </a:cubicBezTo>
                <a:cubicBezTo>
                  <a:pt x="7053" y="1092"/>
                  <a:pt x="7045" y="992"/>
                  <a:pt x="6979" y="937"/>
                </a:cubicBezTo>
                <a:cubicBezTo>
                  <a:pt x="6231" y="310"/>
                  <a:pt x="5317" y="1"/>
                  <a:pt x="440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17C3B29-25EC-0C46-B820-B8D0B1846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134" y="4803840"/>
            <a:ext cx="9719733" cy="4572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AB16A49-77E7-3048-B734-565A92D80C1C}"/>
              </a:ext>
            </a:extLst>
          </p:cNvPr>
          <p:cNvSpPr txBox="1"/>
          <p:nvPr/>
        </p:nvSpPr>
        <p:spPr>
          <a:xfrm>
            <a:off x="2204533" y="5539829"/>
            <a:ext cx="6475689" cy="1528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s" sz="1333" kern="0" dirty="0">
                <a:solidFill>
                  <a:srgbClr val="254C6D"/>
                </a:solidFill>
                <a:latin typeface="Open Sans Light"/>
                <a:cs typeface="Open Sans Light"/>
                <a:sym typeface="Open Sans Light"/>
              </a:rPr>
              <a:t>Y’</a:t>
            </a:r>
            <a:r>
              <a:rPr lang="es" sz="1333" kern="0" baseline="-25000" dirty="0">
                <a:solidFill>
                  <a:srgbClr val="254C6D"/>
                </a:solidFill>
                <a:latin typeface="Open Sans Light"/>
                <a:cs typeface="Open Sans Light"/>
                <a:sym typeface="Open Sans Light"/>
              </a:rPr>
              <a:t>t</a:t>
            </a:r>
            <a:r>
              <a:rPr lang="es" sz="1333" kern="0" dirty="0">
                <a:solidFill>
                  <a:srgbClr val="254C6D"/>
                </a:solidFill>
                <a:latin typeface="Open Sans Light"/>
                <a:cs typeface="Open Sans Light"/>
                <a:sym typeface="Open Sans Light"/>
              </a:rPr>
              <a:t>=Y</a:t>
            </a:r>
            <a:r>
              <a:rPr lang="es" sz="1333" kern="0" baseline="-25000" dirty="0">
                <a:solidFill>
                  <a:srgbClr val="254C6D"/>
                </a:solidFill>
                <a:latin typeface="Open Sans Light"/>
                <a:cs typeface="Open Sans Light"/>
                <a:sym typeface="Open Sans Light"/>
              </a:rPr>
              <a:t>t</a:t>
            </a:r>
            <a:r>
              <a:rPr lang="es" sz="1333" kern="0" dirty="0">
                <a:solidFill>
                  <a:srgbClr val="254C6D"/>
                </a:solidFill>
                <a:latin typeface="Open Sans Light"/>
                <a:cs typeface="Open Sans Light"/>
                <a:sym typeface="Open Sans Light"/>
              </a:rPr>
              <a:t>-Y</a:t>
            </a:r>
            <a:r>
              <a:rPr lang="es" sz="1333" kern="0" baseline="-25000" dirty="0">
                <a:solidFill>
                  <a:srgbClr val="254C6D"/>
                </a:solidFill>
                <a:latin typeface="Open Sans Light"/>
                <a:cs typeface="Open Sans Light"/>
                <a:sym typeface="Open Sans Light"/>
              </a:rPr>
              <a:t>d </a:t>
            </a:r>
            <a:r>
              <a:rPr lang="es" sz="1333" kern="0" dirty="0">
                <a:solidFill>
                  <a:srgbClr val="254C6D"/>
                </a:solidFill>
                <a:latin typeface="Open Sans Light"/>
                <a:cs typeface="Open Sans Light"/>
                <a:sym typeface="Open Sans Light"/>
              </a:rPr>
              <a:t>= Série différée</a:t>
            </a:r>
          </a:p>
          <a:p>
            <a:pPr defTabSz="1219170">
              <a:buClr>
                <a:srgbClr val="000000"/>
              </a:buClr>
            </a:pPr>
            <a:r>
              <a:rPr lang="fr-MA" sz="1333" kern="0" dirty="0">
                <a:solidFill>
                  <a:srgbClr val="254C6D"/>
                </a:solidFill>
                <a:latin typeface="Open Sans Light"/>
                <a:cs typeface="Open Sans Light"/>
                <a:sym typeface="Open Sans Light"/>
              </a:rPr>
              <a:t>d: </a:t>
            </a:r>
            <a:r>
              <a:rPr lang="en-CA" sz="1333" kern="0" dirty="0" err="1">
                <a:solidFill>
                  <a:srgbClr val="254C6D"/>
                </a:solidFill>
                <a:latin typeface="Open Sans Light"/>
                <a:cs typeface="Open Sans Light"/>
                <a:sym typeface="Open Sans Light"/>
              </a:rPr>
              <a:t>Nombre</a:t>
            </a:r>
            <a:r>
              <a:rPr lang="en-CA" sz="1333" kern="0" dirty="0">
                <a:solidFill>
                  <a:srgbClr val="254C6D"/>
                </a:solidFill>
                <a:latin typeface="Open Sans Light"/>
                <a:cs typeface="Open Sans Light"/>
                <a:sym typeface="Open Sans Light"/>
              </a:rPr>
              <a:t> de differences </a:t>
            </a:r>
            <a:r>
              <a:rPr lang="en-CA" sz="1333" kern="0" dirty="0" err="1">
                <a:solidFill>
                  <a:srgbClr val="254C6D"/>
                </a:solidFill>
                <a:latin typeface="Open Sans Light"/>
                <a:cs typeface="Open Sans Light"/>
                <a:sym typeface="Open Sans Light"/>
              </a:rPr>
              <a:t>nécessaires</a:t>
            </a:r>
            <a:r>
              <a:rPr lang="en-CA" sz="1333" kern="0" dirty="0">
                <a:solidFill>
                  <a:srgbClr val="254C6D"/>
                </a:solidFill>
                <a:latin typeface="Open Sans Light"/>
                <a:cs typeface="Open Sans Light"/>
                <a:sym typeface="Open Sans Light"/>
              </a:rPr>
              <a:t> pour render la </a:t>
            </a:r>
            <a:r>
              <a:rPr lang="en-CA" sz="1333" kern="0" dirty="0" err="1">
                <a:solidFill>
                  <a:srgbClr val="254C6D"/>
                </a:solidFill>
                <a:latin typeface="Open Sans Light"/>
                <a:cs typeface="Open Sans Light"/>
                <a:sym typeface="Open Sans Light"/>
              </a:rPr>
              <a:t>série</a:t>
            </a:r>
            <a:r>
              <a:rPr lang="en-CA" sz="1333" kern="0" dirty="0">
                <a:solidFill>
                  <a:srgbClr val="254C6D"/>
                </a:solidFill>
                <a:latin typeface="Open Sans Light"/>
                <a:cs typeface="Open Sans Light"/>
                <a:sym typeface="Open Sans Light"/>
              </a:rPr>
              <a:t> </a:t>
            </a:r>
            <a:r>
              <a:rPr lang="en-CA" sz="1333" kern="0" dirty="0" err="1">
                <a:solidFill>
                  <a:srgbClr val="254C6D"/>
                </a:solidFill>
                <a:latin typeface="Open Sans Light"/>
                <a:cs typeface="Open Sans Light"/>
                <a:sym typeface="Open Sans Light"/>
              </a:rPr>
              <a:t>stationnaire</a:t>
            </a:r>
            <a:endParaRPr lang="es" sz="1333" kern="0" dirty="0">
              <a:solidFill>
                <a:srgbClr val="254C6D"/>
              </a:solidFill>
              <a:latin typeface="Open Sans Light"/>
              <a:cs typeface="Open Sans Light"/>
              <a:sym typeface="Open Sans Light"/>
            </a:endParaRPr>
          </a:p>
          <a:p>
            <a:pPr defTabSz="1219170">
              <a:buClr>
                <a:srgbClr val="000000"/>
              </a:buClr>
            </a:pPr>
            <a:r>
              <a:rPr lang="es" sz="1333" kern="0" dirty="0">
                <a:solidFill>
                  <a:srgbClr val="254C6D"/>
                </a:solidFill>
                <a:latin typeface="Open Sans Light"/>
                <a:cs typeface="Open Sans Light"/>
                <a:sym typeface="Open Sans Light"/>
              </a:rPr>
              <a:t>⏀i: Coefficient du processus AR</a:t>
            </a:r>
          </a:p>
          <a:p>
            <a:pPr defTabSz="1219170">
              <a:buClr>
                <a:srgbClr val="000000"/>
              </a:buClr>
            </a:pPr>
            <a:r>
              <a:rPr lang="es" sz="1333" kern="0" dirty="0">
                <a:solidFill>
                  <a:srgbClr val="254C6D"/>
                </a:solidFill>
                <a:latin typeface="Open Sans Light"/>
                <a:cs typeface="Open Sans Light"/>
                <a:sym typeface="Open Sans Light"/>
              </a:rPr>
              <a:t>⍬: Coefficient du processus MA</a:t>
            </a:r>
          </a:p>
          <a:p>
            <a:pPr defTabSz="1219170">
              <a:buClr>
                <a:srgbClr val="000000"/>
              </a:buClr>
            </a:pPr>
            <a:r>
              <a:rPr lang="es" sz="1333" kern="0" dirty="0">
                <a:solidFill>
                  <a:srgbClr val="254C6D"/>
                </a:solidFill>
                <a:latin typeface="Open Sans Light"/>
                <a:cs typeface="Open Sans Light"/>
                <a:sym typeface="Open Sans Light"/>
              </a:rPr>
              <a:t>⍷: Terme d’erreur (bruit blanc) à l’instant t.</a:t>
            </a:r>
          </a:p>
          <a:p>
            <a:pPr defTabSz="1219170">
              <a:buClr>
                <a:srgbClr val="000000"/>
              </a:buClr>
            </a:pPr>
            <a:endParaRPr lang="es" sz="1333" kern="0" dirty="0">
              <a:solidFill>
                <a:srgbClr val="254C6D"/>
              </a:solidFill>
              <a:latin typeface="Open Sans Light"/>
              <a:cs typeface="Open Sans Light"/>
              <a:sym typeface="Open Sans Light"/>
            </a:endParaRPr>
          </a:p>
          <a:p>
            <a:pPr defTabSz="1219170">
              <a:buClr>
                <a:srgbClr val="000000"/>
              </a:buClr>
            </a:pPr>
            <a:endParaRPr lang="fr-FR" sz="1333" kern="0" dirty="0">
              <a:solidFill>
                <a:srgbClr val="254C6D"/>
              </a:solidFill>
              <a:latin typeface="Open Sans Light"/>
              <a:cs typeface="Open Sans Light"/>
              <a:sym typeface="Open Sans Light"/>
            </a:endParaRP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A0AA7A8-A395-4AB6-841E-890730C5E47F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7C6CCC6-2BE5-4E42-96A4-D1E8E81A3D8E}" type="slidenum">
              <a:rPr lang="de-DE" smtClean="0">
                <a:solidFill>
                  <a:schemeClr val="bg1">
                    <a:lumMod val="10000"/>
                  </a:schemeClr>
                </a:solidFill>
                <a:latin typeface="Calibri" panose="020F0502020204030204"/>
              </a:rPr>
              <a:pPr/>
              <a:t>18</a:t>
            </a:fld>
            <a:endParaRPr lang="de-DE" dirty="0">
              <a:solidFill>
                <a:schemeClr val="bg1">
                  <a:lumMod val="10000"/>
                </a:schemeClr>
              </a:solid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33"/>
          <p:cNvPicPr preferRelativeResize="0"/>
          <p:nvPr/>
        </p:nvPicPr>
        <p:blipFill rotWithShape="1">
          <a:blip r:embed="rId3">
            <a:alphaModFix/>
          </a:blip>
          <a:srcRect l="637" t="7910" r="2828" b="11365"/>
          <a:stretch/>
        </p:blipFill>
        <p:spPr>
          <a:xfrm>
            <a:off x="-26833" y="-3568"/>
            <a:ext cx="12218833" cy="6861568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3"/>
          <p:cNvSpPr txBox="1">
            <a:spLocks noGrp="1"/>
          </p:cNvSpPr>
          <p:nvPr>
            <p:ph type="subTitle" idx="1"/>
          </p:nvPr>
        </p:nvSpPr>
        <p:spPr>
          <a:xfrm>
            <a:off x="412083" y="1931879"/>
            <a:ext cx="3836400" cy="393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s" dirty="0">
                <a:solidFill>
                  <a:schemeClr val="lt1"/>
                </a:solidFill>
              </a:rPr>
              <a:t>Estimation des paramètres :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9" name="Google Shape;209;p33"/>
          <p:cNvSpPr txBox="1">
            <a:spLocks noGrp="1"/>
          </p:cNvSpPr>
          <p:nvPr>
            <p:ph type="subTitle" idx="2"/>
          </p:nvPr>
        </p:nvSpPr>
        <p:spPr>
          <a:xfrm>
            <a:off x="265777" y="2325479"/>
            <a:ext cx="3836400" cy="39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CA" sz="1600" dirty="0">
                <a:solidFill>
                  <a:schemeClr val="lt1"/>
                </a:solidFill>
              </a:rPr>
              <a:t>Après </a:t>
            </a:r>
            <a:r>
              <a:rPr lang="en-CA" sz="1600" dirty="0" err="1">
                <a:solidFill>
                  <a:schemeClr val="lt1"/>
                </a:solidFill>
              </a:rPr>
              <a:t>avoir</a:t>
            </a:r>
            <a:r>
              <a:rPr lang="en-CA" sz="1600" dirty="0">
                <a:solidFill>
                  <a:schemeClr val="lt1"/>
                </a:solidFill>
              </a:rPr>
              <a:t> </a:t>
            </a:r>
            <a:r>
              <a:rPr lang="en-CA" sz="1600" dirty="0" err="1">
                <a:solidFill>
                  <a:schemeClr val="lt1"/>
                </a:solidFill>
              </a:rPr>
              <a:t>généré</a:t>
            </a:r>
            <a:r>
              <a:rPr lang="en-CA" sz="1600" dirty="0">
                <a:solidFill>
                  <a:schemeClr val="lt1"/>
                </a:solidFill>
              </a:rPr>
              <a:t> </a:t>
            </a:r>
            <a:r>
              <a:rPr lang="en-CA" sz="1600" dirty="0" err="1">
                <a:solidFill>
                  <a:schemeClr val="lt1"/>
                </a:solidFill>
              </a:rPr>
              <a:t>une</a:t>
            </a:r>
            <a:r>
              <a:rPr lang="en-CA" sz="1600" dirty="0">
                <a:solidFill>
                  <a:schemeClr val="lt1"/>
                </a:solidFill>
              </a:rPr>
              <a:t> function diff </a:t>
            </a:r>
            <a:r>
              <a:rPr lang="en-CA" sz="1600" dirty="0" err="1">
                <a:solidFill>
                  <a:schemeClr val="lt1"/>
                </a:solidFill>
              </a:rPr>
              <a:t>prenant</a:t>
            </a:r>
            <a:r>
              <a:rPr lang="en-CA" sz="1600" dirty="0">
                <a:solidFill>
                  <a:schemeClr val="lt1"/>
                </a:solidFill>
              </a:rPr>
              <a:t> </a:t>
            </a:r>
            <a:r>
              <a:rPr lang="en-CA" sz="1600" dirty="0" err="1">
                <a:solidFill>
                  <a:schemeClr val="lt1"/>
                </a:solidFill>
              </a:rPr>
              <a:t>en</a:t>
            </a:r>
            <a:r>
              <a:rPr lang="en-CA" sz="1600" dirty="0">
                <a:solidFill>
                  <a:schemeClr val="lt1"/>
                </a:solidFill>
              </a:rPr>
              <a:t> </a:t>
            </a:r>
            <a:r>
              <a:rPr lang="en-CA" sz="1600" dirty="0" err="1">
                <a:solidFill>
                  <a:schemeClr val="lt1"/>
                </a:solidFill>
              </a:rPr>
              <a:t>compte</a:t>
            </a:r>
            <a:r>
              <a:rPr lang="en-CA" sz="1600" dirty="0">
                <a:solidFill>
                  <a:schemeClr val="lt1"/>
                </a:solidFill>
              </a:rPr>
              <a:t> :</a:t>
            </a:r>
          </a:p>
          <a:p>
            <a:pPr marL="228594" indent="-228594">
              <a:buFont typeface="Courier New" panose="02070309020205020404" pitchFamily="49" charset="0"/>
              <a:buChar char="o"/>
            </a:pPr>
            <a:r>
              <a:rPr lang="en-CA" sz="1600" dirty="0">
                <a:solidFill>
                  <a:schemeClr val="lt1"/>
                </a:solidFill>
              </a:rPr>
              <a:t>La </a:t>
            </a:r>
            <a:r>
              <a:rPr lang="en-CA" sz="1600" dirty="0" err="1">
                <a:solidFill>
                  <a:schemeClr val="lt1"/>
                </a:solidFill>
              </a:rPr>
              <a:t>série</a:t>
            </a:r>
            <a:r>
              <a:rPr lang="en-CA" sz="1600" dirty="0">
                <a:solidFill>
                  <a:schemeClr val="lt1"/>
                </a:solidFill>
              </a:rPr>
              <a:t> du S&amp;P500;</a:t>
            </a:r>
          </a:p>
          <a:p>
            <a:pPr marL="228594" indent="-228594">
              <a:buFont typeface="Courier New" panose="02070309020205020404" pitchFamily="49" charset="0"/>
              <a:buChar char="o"/>
            </a:pPr>
            <a:r>
              <a:rPr lang="en-CA" sz="1600" dirty="0">
                <a:solidFill>
                  <a:schemeClr val="lt1"/>
                </a:solidFill>
              </a:rPr>
              <a:t>Le parameter de </a:t>
            </a:r>
            <a:r>
              <a:rPr lang="en-CA" sz="1600" dirty="0" err="1">
                <a:solidFill>
                  <a:schemeClr val="lt1"/>
                </a:solidFill>
              </a:rPr>
              <a:t>différenciation</a:t>
            </a:r>
            <a:r>
              <a:rPr lang="en-CA" sz="1600" dirty="0">
                <a:solidFill>
                  <a:schemeClr val="lt1"/>
                </a:solidFill>
              </a:rPr>
              <a:t> d;</a:t>
            </a:r>
          </a:p>
          <a:p>
            <a:pPr marL="228594" indent="-228594">
              <a:buFont typeface="Courier New" panose="02070309020205020404" pitchFamily="49" charset="0"/>
              <a:buChar char="o"/>
            </a:pPr>
            <a:r>
              <a:rPr lang="en-CA" sz="1600" dirty="0">
                <a:solidFill>
                  <a:schemeClr val="lt1"/>
                </a:solidFill>
              </a:rPr>
              <a:t>Le </a:t>
            </a:r>
            <a:r>
              <a:rPr lang="en-CA" sz="1600" dirty="0" err="1">
                <a:solidFill>
                  <a:schemeClr val="lt1"/>
                </a:solidFill>
              </a:rPr>
              <a:t>nombre</a:t>
            </a:r>
            <a:r>
              <a:rPr lang="en-CA" sz="1600" dirty="0">
                <a:solidFill>
                  <a:schemeClr val="lt1"/>
                </a:solidFill>
              </a:rPr>
              <a:t> de </a:t>
            </a:r>
            <a:r>
              <a:rPr lang="en-CA" sz="1600" dirty="0" err="1">
                <a:solidFill>
                  <a:schemeClr val="lt1"/>
                </a:solidFill>
              </a:rPr>
              <a:t>décalages</a:t>
            </a:r>
            <a:r>
              <a:rPr lang="en-CA" sz="1600" dirty="0">
                <a:solidFill>
                  <a:schemeClr val="lt1"/>
                </a:solidFill>
              </a:rPr>
              <a:t> pour </a:t>
            </a:r>
            <a:r>
              <a:rPr lang="en-CA" sz="1600" dirty="0" err="1">
                <a:solidFill>
                  <a:schemeClr val="lt1"/>
                </a:solidFill>
              </a:rPr>
              <a:t>l’auto-correlogramme</a:t>
            </a:r>
            <a:r>
              <a:rPr lang="en-CA" sz="1600" dirty="0">
                <a:solidFill>
                  <a:schemeClr val="lt1"/>
                </a:solidFill>
              </a:rPr>
              <a:t> et </a:t>
            </a:r>
            <a:r>
              <a:rPr lang="en-CA" sz="1600" dirty="0" err="1">
                <a:solidFill>
                  <a:schemeClr val="lt1"/>
                </a:solidFill>
              </a:rPr>
              <a:t>l’auto-correlogramme</a:t>
            </a:r>
            <a:r>
              <a:rPr lang="en-CA" sz="1600" dirty="0">
                <a:solidFill>
                  <a:schemeClr val="lt1"/>
                </a:solidFill>
              </a:rPr>
              <a:t> </a:t>
            </a:r>
            <a:r>
              <a:rPr lang="en-CA" sz="1600" dirty="0" err="1">
                <a:solidFill>
                  <a:schemeClr val="lt1"/>
                </a:solidFill>
              </a:rPr>
              <a:t>partiel</a:t>
            </a:r>
            <a:r>
              <a:rPr lang="en-CA" sz="1600" dirty="0">
                <a:solidFill>
                  <a:schemeClr val="lt1"/>
                </a:solidFill>
              </a:rPr>
              <a:t>.</a:t>
            </a:r>
            <a:endParaRPr sz="1600" dirty="0">
              <a:solidFill>
                <a:schemeClr val="lt1"/>
              </a:solidFill>
            </a:endParaRPr>
          </a:p>
          <a:p>
            <a:pPr marL="0" indent="0">
              <a:spcBef>
                <a:spcPts val="2133"/>
              </a:spcBef>
              <a:spcAft>
                <a:spcPts val="2133"/>
              </a:spcAft>
            </a:pPr>
            <a:r>
              <a:rPr lang="en-CA" sz="1600" dirty="0">
                <a:solidFill>
                  <a:schemeClr val="lt1"/>
                </a:solidFill>
              </a:rPr>
              <a:t>On </a:t>
            </a:r>
            <a:r>
              <a:rPr lang="en-CA" sz="1600" dirty="0" err="1">
                <a:solidFill>
                  <a:schemeClr val="lt1"/>
                </a:solidFill>
              </a:rPr>
              <a:t>obtient</a:t>
            </a:r>
            <a:r>
              <a:rPr lang="en-CA" sz="1600" dirty="0">
                <a:solidFill>
                  <a:schemeClr val="lt1"/>
                </a:solidFill>
              </a:rPr>
              <a:t> les </a:t>
            </a:r>
            <a:r>
              <a:rPr lang="en-CA" sz="1600" dirty="0" err="1">
                <a:solidFill>
                  <a:schemeClr val="lt1"/>
                </a:solidFill>
              </a:rPr>
              <a:t>graphes</a:t>
            </a:r>
            <a:r>
              <a:rPr lang="en-CA" sz="1600" dirty="0">
                <a:solidFill>
                  <a:schemeClr val="lt1"/>
                </a:solidFill>
              </a:rPr>
              <a:t> ci-</a:t>
            </a:r>
            <a:r>
              <a:rPr lang="en-CA" sz="1600" dirty="0" err="1">
                <a:solidFill>
                  <a:schemeClr val="lt1"/>
                </a:solidFill>
              </a:rPr>
              <a:t>contre</a:t>
            </a:r>
            <a:r>
              <a:rPr lang="en-CA" sz="1600" dirty="0">
                <a:solidFill>
                  <a:schemeClr val="lt1"/>
                </a:solidFill>
              </a:rPr>
              <a:t> :</a:t>
            </a:r>
          </a:p>
          <a:p>
            <a:pPr marL="228594" indent="-228594">
              <a:spcBef>
                <a:spcPts val="2133"/>
              </a:spcBef>
              <a:spcAft>
                <a:spcPts val="2133"/>
              </a:spcAft>
              <a:buFont typeface="Arial" panose="020B0604020202020204" pitchFamily="34" charset="0"/>
              <a:buChar char="•"/>
            </a:pPr>
            <a:r>
              <a:rPr lang="en-CA" sz="1600" dirty="0" err="1">
                <a:solidFill>
                  <a:schemeClr val="lt1"/>
                </a:solidFill>
              </a:rPr>
              <a:t>D’après</a:t>
            </a:r>
            <a:r>
              <a:rPr lang="en-CA" sz="1600" dirty="0">
                <a:solidFill>
                  <a:schemeClr val="lt1"/>
                </a:solidFill>
              </a:rPr>
              <a:t> les </a:t>
            </a:r>
            <a:r>
              <a:rPr lang="en-CA" sz="1600" dirty="0" err="1">
                <a:solidFill>
                  <a:schemeClr val="lt1"/>
                </a:solidFill>
              </a:rPr>
              <a:t>résultats</a:t>
            </a:r>
            <a:r>
              <a:rPr lang="en-CA" sz="1600" dirty="0">
                <a:solidFill>
                  <a:schemeClr val="lt1"/>
                </a:solidFill>
              </a:rPr>
              <a:t> on </a:t>
            </a:r>
            <a:r>
              <a:rPr lang="en-CA" sz="1600" dirty="0" err="1">
                <a:solidFill>
                  <a:schemeClr val="lt1"/>
                </a:solidFill>
              </a:rPr>
              <a:t>déduit</a:t>
            </a:r>
            <a:r>
              <a:rPr lang="en-CA" sz="1600" dirty="0">
                <a:solidFill>
                  <a:schemeClr val="lt1"/>
                </a:solidFill>
              </a:rPr>
              <a:t> </a:t>
            </a:r>
            <a:r>
              <a:rPr lang="en-CA" sz="1600" dirty="0" err="1">
                <a:solidFill>
                  <a:schemeClr val="lt1"/>
                </a:solidFill>
              </a:rPr>
              <a:t>qu’on</a:t>
            </a:r>
            <a:r>
              <a:rPr lang="en-CA" sz="1600" dirty="0">
                <a:solidFill>
                  <a:schemeClr val="lt1"/>
                </a:solidFill>
              </a:rPr>
              <a:t> </a:t>
            </a:r>
            <a:r>
              <a:rPr lang="en-CA" sz="1600" dirty="0" err="1">
                <a:solidFill>
                  <a:schemeClr val="lt1"/>
                </a:solidFill>
              </a:rPr>
              <a:t>peut</a:t>
            </a:r>
            <a:r>
              <a:rPr lang="en-CA" sz="1600" dirty="0">
                <a:solidFill>
                  <a:schemeClr val="lt1"/>
                </a:solidFill>
              </a:rPr>
              <a:t> prendre : </a:t>
            </a:r>
            <a:r>
              <a:rPr lang="en-CA" sz="2133" b="1" u="sng" dirty="0">
                <a:solidFill>
                  <a:schemeClr val="lt1"/>
                </a:solidFill>
              </a:rPr>
              <a:t>d=1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FF873FE-861E-B446-83C5-37B7C8C10A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4789" y="3992269"/>
            <a:ext cx="7797212" cy="269606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E85BB6A-0231-1444-8BF5-10BAAE0286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4789" y="907313"/>
            <a:ext cx="7797212" cy="2954336"/>
          </a:xfrm>
          <a:prstGeom prst="rect">
            <a:avLst/>
          </a:prstGeom>
        </p:spPr>
      </p:pic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B853952B-B76F-41BC-8909-009A1BBA52BB}"/>
              </a:ext>
            </a:extLst>
          </p:cNvPr>
          <p:cNvSpPr txBox="1">
            <a:spLocks/>
          </p:cNvSpPr>
          <p:nvPr/>
        </p:nvSpPr>
        <p:spPr>
          <a:xfrm>
            <a:off x="21229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7C6CCC6-2BE5-4E42-96A4-D1E8E81A3D8E}" type="slidenum">
              <a:rPr lang="de-DE" smtClean="0">
                <a:solidFill>
                  <a:prstClr val="white"/>
                </a:solidFill>
                <a:latin typeface="Calibri" panose="020F0502020204030204"/>
              </a:rPr>
              <a:pPr algn="l"/>
              <a:t>19</a:t>
            </a:fld>
            <a:endParaRPr lang="de-DE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>
            <a:spLocks noGrp="1"/>
          </p:cNvSpPr>
          <p:nvPr>
            <p:ph type="ctrTitle" idx="6"/>
          </p:nvPr>
        </p:nvSpPr>
        <p:spPr>
          <a:xfrm>
            <a:off x="9351646" y="3028435"/>
            <a:ext cx="2481548" cy="494103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US" dirty="0" err="1"/>
              <a:t>Modélisation</a:t>
            </a:r>
            <a:r>
              <a:rPr lang="en-US" dirty="0"/>
              <a:t> et </a:t>
            </a:r>
            <a:r>
              <a:rPr lang="en-US" dirty="0" err="1"/>
              <a:t>Prédiction</a:t>
            </a:r>
            <a:endParaRPr lang="en-US" dirty="0"/>
          </a:p>
        </p:txBody>
      </p:sp>
      <p:sp>
        <p:nvSpPr>
          <p:cNvPr id="150" name="Google Shape;150;p28"/>
          <p:cNvSpPr txBox="1">
            <a:spLocks noGrp="1"/>
          </p:cNvSpPr>
          <p:nvPr>
            <p:ph type="title" idx="8"/>
          </p:nvPr>
        </p:nvSpPr>
        <p:spPr>
          <a:xfrm>
            <a:off x="8886941" y="2161263"/>
            <a:ext cx="2338400" cy="77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s" dirty="0"/>
              <a:t>03</a:t>
            </a:r>
            <a:endParaRPr dirty="0"/>
          </a:p>
        </p:txBody>
      </p:sp>
      <p:sp>
        <p:nvSpPr>
          <p:cNvPr id="151" name="Google Shape;151;p28"/>
          <p:cNvSpPr txBox="1">
            <a:spLocks noGrp="1"/>
          </p:cNvSpPr>
          <p:nvPr>
            <p:ph type="ctrTitle" idx="21"/>
          </p:nvPr>
        </p:nvSpPr>
        <p:spPr>
          <a:xfrm>
            <a:off x="964800" y="627496"/>
            <a:ext cx="2338400" cy="126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s" dirty="0"/>
              <a:t>Sommaire</a:t>
            </a:r>
            <a:endParaRPr dirty="0"/>
          </a:p>
        </p:txBody>
      </p:sp>
      <p:sp>
        <p:nvSpPr>
          <p:cNvPr id="152" name="Google Shape;152;p28"/>
          <p:cNvSpPr txBox="1">
            <a:spLocks noGrp="1"/>
          </p:cNvSpPr>
          <p:nvPr>
            <p:ph type="ctrTitle"/>
          </p:nvPr>
        </p:nvSpPr>
        <p:spPr>
          <a:xfrm>
            <a:off x="4089818" y="3028436"/>
            <a:ext cx="1296427" cy="494103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>
              <a:buSzPts val="1100"/>
            </a:pPr>
            <a:r>
              <a:rPr lang="en-US" dirty="0"/>
              <a:t>Introduction</a:t>
            </a:r>
          </a:p>
        </p:txBody>
      </p:sp>
      <p:sp>
        <p:nvSpPr>
          <p:cNvPr id="154" name="Google Shape;154;p28"/>
          <p:cNvSpPr txBox="1">
            <a:spLocks noGrp="1"/>
          </p:cNvSpPr>
          <p:nvPr>
            <p:ph type="title" idx="2"/>
          </p:nvPr>
        </p:nvSpPr>
        <p:spPr>
          <a:xfrm>
            <a:off x="3047845" y="2165780"/>
            <a:ext cx="2338400" cy="77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s"/>
              <a:t>01</a:t>
            </a:r>
            <a:endParaRPr/>
          </a:p>
        </p:txBody>
      </p:sp>
      <p:sp>
        <p:nvSpPr>
          <p:cNvPr id="157" name="Google Shape;157;p28"/>
          <p:cNvSpPr txBox="1">
            <a:spLocks noGrp="1"/>
          </p:cNvSpPr>
          <p:nvPr>
            <p:ph type="title" idx="5"/>
          </p:nvPr>
        </p:nvSpPr>
        <p:spPr>
          <a:xfrm>
            <a:off x="5978060" y="2161249"/>
            <a:ext cx="2338400" cy="77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s"/>
              <a:t>02</a:t>
            </a:r>
            <a:endParaRPr/>
          </a:p>
        </p:txBody>
      </p:sp>
      <p:sp>
        <p:nvSpPr>
          <p:cNvPr id="158" name="Google Shape;158;p28"/>
          <p:cNvSpPr txBox="1">
            <a:spLocks noGrp="1"/>
          </p:cNvSpPr>
          <p:nvPr>
            <p:ph type="ctrTitle" idx="9"/>
          </p:nvPr>
        </p:nvSpPr>
        <p:spPr>
          <a:xfrm>
            <a:off x="1520666" y="5056719"/>
            <a:ext cx="2602524" cy="770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>
              <a:buSzPts val="1100"/>
            </a:pPr>
            <a:r>
              <a:rPr lang="fr-FR" dirty="0">
                <a:solidFill>
                  <a:schemeClr val="dk1"/>
                </a:solidFill>
              </a:rPr>
              <a:t>Modélisation de la volatilité (ARCH &amp; GARCH)</a:t>
            </a:r>
            <a:endParaRPr lang="en-US" dirty="0"/>
          </a:p>
        </p:txBody>
      </p:sp>
      <p:sp>
        <p:nvSpPr>
          <p:cNvPr id="160" name="Google Shape;160;p28"/>
          <p:cNvSpPr txBox="1">
            <a:spLocks noGrp="1"/>
          </p:cNvSpPr>
          <p:nvPr>
            <p:ph type="title" idx="14"/>
          </p:nvPr>
        </p:nvSpPr>
        <p:spPr>
          <a:xfrm>
            <a:off x="2245903" y="4293324"/>
            <a:ext cx="2338400" cy="77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s"/>
              <a:t>04</a:t>
            </a:r>
            <a:endParaRPr/>
          </a:p>
        </p:txBody>
      </p:sp>
      <p:sp>
        <p:nvSpPr>
          <p:cNvPr id="161" name="Google Shape;161;p28"/>
          <p:cNvSpPr txBox="1">
            <a:spLocks noGrp="1"/>
          </p:cNvSpPr>
          <p:nvPr>
            <p:ph type="ctrTitle" idx="15"/>
          </p:nvPr>
        </p:nvSpPr>
        <p:spPr>
          <a:xfrm>
            <a:off x="4849920" y="5194867"/>
            <a:ext cx="1574554" cy="494103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lvl="0" algn="ctr">
              <a:buSzPts val="1100"/>
            </a:pPr>
            <a:r>
              <a:rPr lang="en-US" dirty="0"/>
              <a:t>Conclusion</a:t>
            </a:r>
          </a:p>
        </p:txBody>
      </p:sp>
      <p:sp>
        <p:nvSpPr>
          <p:cNvPr id="163" name="Google Shape;163;p28"/>
          <p:cNvSpPr txBox="1">
            <a:spLocks noGrp="1"/>
          </p:cNvSpPr>
          <p:nvPr>
            <p:ph type="title" idx="17"/>
          </p:nvPr>
        </p:nvSpPr>
        <p:spPr>
          <a:xfrm>
            <a:off x="5105870" y="4288792"/>
            <a:ext cx="2338400" cy="77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s"/>
              <a:t>05</a:t>
            </a:r>
            <a:endParaRPr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42DE5963-CEA1-4AFF-ADB8-DAF43F62AD76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7C6CCC6-2BE5-4E42-96A4-D1E8E81A3D8E}" type="slidenum">
              <a:rPr lang="de-DE" sz="1200" smtClean="0">
                <a:solidFill>
                  <a:schemeClr val="bg1">
                    <a:lumMod val="10000"/>
                  </a:schemeClr>
                </a:solidFill>
              </a:rPr>
              <a:pPr algn="r"/>
              <a:t>2</a:t>
            </a:fld>
            <a:endParaRPr lang="de-DE" sz="12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28" name="Google Shape;152;p28">
            <a:extLst>
              <a:ext uri="{FF2B5EF4-FFF2-40B4-BE49-F238E27FC236}">
                <a16:creationId xmlns:a16="http://schemas.microsoft.com/office/drawing/2014/main" id="{8BA0A2F4-DB54-4A9B-B724-5CDC65842139}"/>
              </a:ext>
            </a:extLst>
          </p:cNvPr>
          <p:cNvSpPr txBox="1">
            <a:spLocks/>
          </p:cNvSpPr>
          <p:nvPr/>
        </p:nvSpPr>
        <p:spPr>
          <a:xfrm>
            <a:off x="6586979" y="3023649"/>
            <a:ext cx="2168355" cy="494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erif Display"/>
              <a:buNone/>
              <a:defRPr sz="16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erif Display"/>
              <a:buNone/>
              <a:defRPr sz="16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erif Display"/>
              <a:buNone/>
              <a:defRPr sz="16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erif Display"/>
              <a:buNone/>
              <a:defRPr sz="16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erif Display"/>
              <a:buNone/>
              <a:defRPr sz="16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erif Display"/>
              <a:buNone/>
              <a:defRPr sz="16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erif Display"/>
              <a:buNone/>
              <a:defRPr sz="16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erif Display"/>
              <a:buNone/>
              <a:defRPr sz="16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erif Display"/>
              <a:buNone/>
              <a:defRPr sz="16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pPr>
              <a:buSzPts val="1100"/>
            </a:pPr>
            <a:r>
              <a:rPr lang="en-US" kern="0" dirty="0" err="1"/>
              <a:t>Inférences</a:t>
            </a:r>
            <a:r>
              <a:rPr lang="en-US" kern="0" dirty="0"/>
              <a:t> </a:t>
            </a:r>
            <a:r>
              <a:rPr lang="en-US" kern="0" dirty="0" err="1"/>
              <a:t>Statistiques</a:t>
            </a:r>
            <a:endParaRPr lang="en-US" kern="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33"/>
          <p:cNvPicPr preferRelativeResize="0"/>
          <p:nvPr/>
        </p:nvPicPr>
        <p:blipFill rotWithShape="1">
          <a:blip r:embed="rId3">
            <a:alphaModFix/>
          </a:blip>
          <a:srcRect l="637" t="7910" r="2828" b="11365"/>
          <a:stretch/>
        </p:blipFill>
        <p:spPr>
          <a:xfrm>
            <a:off x="-26833" y="-3568"/>
            <a:ext cx="12218833" cy="6861568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3"/>
          <p:cNvSpPr txBox="1">
            <a:spLocks noGrp="1"/>
          </p:cNvSpPr>
          <p:nvPr>
            <p:ph type="subTitle" idx="1"/>
          </p:nvPr>
        </p:nvSpPr>
        <p:spPr>
          <a:xfrm>
            <a:off x="265777" y="1052289"/>
            <a:ext cx="8481273" cy="393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s" dirty="0">
                <a:solidFill>
                  <a:schemeClr val="lt1"/>
                </a:solidFill>
              </a:rPr>
              <a:t>Prédictions Et Prévisions :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9" name="Google Shape;209;p33"/>
          <p:cNvSpPr txBox="1">
            <a:spLocks noGrp="1"/>
          </p:cNvSpPr>
          <p:nvPr>
            <p:ph type="subTitle" idx="2"/>
          </p:nvPr>
        </p:nvSpPr>
        <p:spPr>
          <a:xfrm>
            <a:off x="714895" y="940324"/>
            <a:ext cx="10735376" cy="39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CA" sz="1600" dirty="0">
                <a:solidFill>
                  <a:schemeClr val="lt1"/>
                </a:solidFill>
              </a:rPr>
              <a:t>On commence par prendre p=d=q=1, </a:t>
            </a:r>
            <a:r>
              <a:rPr lang="en-CA" sz="1600" dirty="0" err="1">
                <a:solidFill>
                  <a:schemeClr val="lt1"/>
                </a:solidFill>
              </a:rPr>
              <a:t>afin</a:t>
            </a:r>
            <a:r>
              <a:rPr lang="en-CA" sz="1600" dirty="0">
                <a:solidFill>
                  <a:schemeClr val="lt1"/>
                </a:solidFill>
              </a:rPr>
              <a:t> </a:t>
            </a:r>
            <a:r>
              <a:rPr lang="en-CA" sz="1600" dirty="0" err="1">
                <a:solidFill>
                  <a:schemeClr val="lt1"/>
                </a:solidFill>
              </a:rPr>
              <a:t>d’utiliser</a:t>
            </a:r>
            <a:r>
              <a:rPr lang="en-CA" sz="1600" dirty="0">
                <a:solidFill>
                  <a:schemeClr val="lt1"/>
                </a:solidFill>
              </a:rPr>
              <a:t> la </a:t>
            </a:r>
            <a:r>
              <a:rPr lang="en-CA" sz="1600" dirty="0" err="1">
                <a:solidFill>
                  <a:schemeClr val="lt1"/>
                </a:solidFill>
              </a:rPr>
              <a:t>fonction</a:t>
            </a:r>
            <a:r>
              <a:rPr lang="en-CA" sz="1600" dirty="0">
                <a:solidFill>
                  <a:schemeClr val="lt1"/>
                </a:solidFill>
              </a:rPr>
              <a:t> </a:t>
            </a:r>
            <a:r>
              <a:rPr lang="en-CA" sz="1600" b="1" i="1" u="sng" dirty="0" err="1">
                <a:solidFill>
                  <a:schemeClr val="lt1"/>
                </a:solidFill>
              </a:rPr>
              <a:t>ARIMAmodel</a:t>
            </a:r>
            <a:r>
              <a:rPr lang="en-CA" sz="1600" dirty="0">
                <a:solidFill>
                  <a:schemeClr val="lt1"/>
                </a:solidFill>
              </a:rPr>
              <a:t>: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8B84042-4F3B-D649-995E-853648EEB7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62830"/>
            <a:ext cx="12192000" cy="420897"/>
          </a:xfrm>
          <a:prstGeom prst="rect">
            <a:avLst/>
          </a:prstGeom>
        </p:spPr>
      </p:pic>
      <p:sp>
        <p:nvSpPr>
          <p:cNvPr id="10" name="Google Shape;209;p33">
            <a:extLst>
              <a:ext uri="{FF2B5EF4-FFF2-40B4-BE49-F238E27FC236}">
                <a16:creationId xmlns:a16="http://schemas.microsoft.com/office/drawing/2014/main" id="{A57862DC-9550-F940-AF92-13B0F5BF4733}"/>
              </a:ext>
            </a:extLst>
          </p:cNvPr>
          <p:cNvSpPr txBox="1">
            <a:spLocks/>
          </p:cNvSpPr>
          <p:nvPr/>
        </p:nvSpPr>
        <p:spPr>
          <a:xfrm>
            <a:off x="1624959" y="5608911"/>
            <a:ext cx="10735376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  <a:defRPr sz="1000" b="0" i="0" u="none" strike="noStrike" cap="none">
                <a:solidFill>
                  <a:srgbClr val="B7B7B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B7B7B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B7B7B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B7B7B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B7B7B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B7B7B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B7B7B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B7B7B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B7B7B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0" indent="0" defTabSz="1219170">
              <a:buClr>
                <a:srgbClr val="254C6D"/>
              </a:buClr>
            </a:pPr>
            <a:r>
              <a:rPr lang="en-CA" sz="1600" kern="0" dirty="0">
                <a:solidFill>
                  <a:srgbClr val="F3F3F3"/>
                </a:solidFill>
              </a:rPr>
              <a:t>Nous </a:t>
            </a:r>
            <a:r>
              <a:rPr lang="en-CA" sz="1600" kern="0" dirty="0" err="1">
                <a:solidFill>
                  <a:srgbClr val="F3F3F3"/>
                </a:solidFill>
              </a:rPr>
              <a:t>avons</a:t>
            </a:r>
            <a:r>
              <a:rPr lang="en-CA" sz="1600" kern="0" dirty="0">
                <a:solidFill>
                  <a:srgbClr val="F3F3F3"/>
                </a:solidFill>
              </a:rPr>
              <a:t> </a:t>
            </a:r>
            <a:r>
              <a:rPr lang="en-CA" sz="1600" kern="0" dirty="0" err="1">
                <a:solidFill>
                  <a:srgbClr val="F3F3F3"/>
                </a:solidFill>
              </a:rPr>
              <a:t>obtenu</a:t>
            </a:r>
            <a:r>
              <a:rPr lang="en-CA" sz="1600" kern="0" dirty="0">
                <a:solidFill>
                  <a:srgbClr val="F3F3F3"/>
                </a:solidFill>
              </a:rPr>
              <a:t> les RMSE </a:t>
            </a:r>
            <a:r>
              <a:rPr lang="en-CA" sz="1600" kern="0" dirty="0" err="1">
                <a:solidFill>
                  <a:srgbClr val="F3F3F3"/>
                </a:solidFill>
              </a:rPr>
              <a:t>suivantes</a:t>
            </a:r>
            <a:r>
              <a:rPr lang="en-CA" sz="1600" kern="0" dirty="0">
                <a:solidFill>
                  <a:srgbClr val="F3F3F3"/>
                </a:solidFill>
              </a:rPr>
              <a:t> pour :</a:t>
            </a:r>
          </a:p>
          <a:p>
            <a:pPr marL="228594" indent="-228594" defTabSz="1219170">
              <a:buClr>
                <a:srgbClr val="254C6D"/>
              </a:buClr>
              <a:buFont typeface="Arial" panose="020B0604020202020204" pitchFamily="34" charset="0"/>
              <a:buChar char="•"/>
            </a:pPr>
            <a:r>
              <a:rPr lang="en-CA" sz="1600" b="1" i="1" u="sng" kern="0" dirty="0" err="1">
                <a:solidFill>
                  <a:srgbClr val="F3F3F3"/>
                </a:solidFill>
              </a:rPr>
              <a:t>Prédiction</a:t>
            </a:r>
            <a:r>
              <a:rPr lang="en-CA" sz="1600" kern="0" dirty="0">
                <a:solidFill>
                  <a:srgbClr val="F3F3F3"/>
                </a:solidFill>
              </a:rPr>
              <a:t> : 0.255</a:t>
            </a:r>
          </a:p>
        </p:txBody>
      </p:sp>
      <p:sp>
        <p:nvSpPr>
          <p:cNvPr id="11" name="Google Shape;209;p33">
            <a:extLst>
              <a:ext uri="{FF2B5EF4-FFF2-40B4-BE49-F238E27FC236}">
                <a16:creationId xmlns:a16="http://schemas.microsoft.com/office/drawing/2014/main" id="{79D21316-3FE5-AD43-9E76-8B42EBBC8010}"/>
              </a:ext>
            </a:extLst>
          </p:cNvPr>
          <p:cNvSpPr txBox="1">
            <a:spLocks/>
          </p:cNvSpPr>
          <p:nvPr/>
        </p:nvSpPr>
        <p:spPr>
          <a:xfrm>
            <a:off x="1620423" y="6282053"/>
            <a:ext cx="10735376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  <a:defRPr sz="1000" b="0" i="0" u="none" strike="noStrike" cap="none">
                <a:solidFill>
                  <a:srgbClr val="B7B7B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B7B7B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B7B7B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B7B7B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B7B7B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B7B7B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B7B7B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B7B7B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B7B7B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228594" indent="-228594" defTabSz="1219170">
              <a:buClr>
                <a:srgbClr val="254C6D"/>
              </a:buClr>
              <a:buFont typeface="Arial" panose="020B0604020202020204" pitchFamily="34" charset="0"/>
              <a:buChar char="•"/>
            </a:pPr>
            <a:r>
              <a:rPr lang="en-CA" sz="1600" b="1" i="1" u="sng" kern="0" dirty="0" err="1">
                <a:solidFill>
                  <a:srgbClr val="F3F3F3"/>
                </a:solidFill>
              </a:rPr>
              <a:t>Prévision</a:t>
            </a:r>
            <a:r>
              <a:rPr lang="en-CA" sz="1600" kern="0" dirty="0">
                <a:solidFill>
                  <a:srgbClr val="F3F3F3"/>
                </a:solidFill>
              </a:rPr>
              <a:t> : 2.453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7AD550B-8B5A-1C41-98F9-E4AC77DA56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6833" y="1685931"/>
            <a:ext cx="12218833" cy="352789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4CFD718-76D7-694B-991F-7D005BA18D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1946" y="5172069"/>
            <a:ext cx="5042481" cy="1655880"/>
          </a:xfrm>
          <a:prstGeom prst="rect">
            <a:avLst/>
          </a:prstGeom>
        </p:spPr>
      </p:pic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0EAEAA58-DC9B-1047-8612-D1C6B142EFEA}"/>
              </a:ext>
            </a:extLst>
          </p:cNvPr>
          <p:cNvCxnSpPr>
            <a:cxnSpLocks/>
          </p:cNvCxnSpPr>
          <p:nvPr/>
        </p:nvCxnSpPr>
        <p:spPr>
          <a:xfrm flipH="1">
            <a:off x="9909544" y="2277817"/>
            <a:ext cx="503275" cy="3527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dre 16">
            <a:extLst>
              <a:ext uri="{FF2B5EF4-FFF2-40B4-BE49-F238E27FC236}">
                <a16:creationId xmlns:a16="http://schemas.microsoft.com/office/drawing/2014/main" id="{5789EBF0-1EF2-5B43-AA81-1FEABD58F59E}"/>
              </a:ext>
            </a:extLst>
          </p:cNvPr>
          <p:cNvSpPr/>
          <p:nvPr/>
        </p:nvSpPr>
        <p:spPr>
          <a:xfrm>
            <a:off x="10193079" y="1928037"/>
            <a:ext cx="439480" cy="297712"/>
          </a:xfrm>
          <a:prstGeom prst="frame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fr-FR" sz="1867" kern="0">
              <a:solidFill>
                <a:srgbClr val="254C6D"/>
              </a:solidFill>
              <a:latin typeface="Arial"/>
              <a:sym typeface="Arial"/>
            </a:endParaRPr>
          </a:p>
        </p:txBody>
      </p:sp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52F5585F-C659-434C-8225-76AF30965645}"/>
              </a:ext>
            </a:extLst>
          </p:cNvPr>
          <p:cNvSpPr txBox="1">
            <a:spLocks/>
          </p:cNvSpPr>
          <p:nvPr/>
        </p:nvSpPr>
        <p:spPr>
          <a:xfrm>
            <a:off x="354338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7C6CCC6-2BE5-4E42-96A4-D1E8E81A3D8E}" type="slidenum">
              <a:rPr lang="de-DE" sz="1200" smtClean="0">
                <a:solidFill>
                  <a:schemeClr val="bg1"/>
                </a:solidFill>
              </a:rPr>
              <a:pPr/>
              <a:t>20</a:t>
            </a:fld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2919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33"/>
          <p:cNvPicPr preferRelativeResize="0"/>
          <p:nvPr/>
        </p:nvPicPr>
        <p:blipFill rotWithShape="1">
          <a:blip r:embed="rId3">
            <a:alphaModFix/>
          </a:blip>
          <a:srcRect l="637" t="7910" r="2828" b="11365"/>
          <a:stretch/>
        </p:blipFill>
        <p:spPr>
          <a:xfrm>
            <a:off x="-26833" y="-3568"/>
            <a:ext cx="12218833" cy="6861568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3"/>
          <p:cNvSpPr txBox="1">
            <a:spLocks noGrp="1"/>
          </p:cNvSpPr>
          <p:nvPr>
            <p:ph type="subTitle" idx="1"/>
          </p:nvPr>
        </p:nvSpPr>
        <p:spPr>
          <a:xfrm>
            <a:off x="141867" y="1784529"/>
            <a:ext cx="11539771" cy="393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s" dirty="0">
                <a:solidFill>
                  <a:schemeClr val="lt1"/>
                </a:solidFill>
              </a:rPr>
              <a:t>Optimisation Manuelle (Minimisation RMSE) :</a:t>
            </a:r>
          </a:p>
          <a:p>
            <a:pPr marL="0" indent="0">
              <a:spcAft>
                <a:spcPts val="2133"/>
              </a:spcAft>
            </a:pPr>
            <a:r>
              <a:rPr lang="en-CA" dirty="0">
                <a:solidFill>
                  <a:schemeClr val="lt1"/>
                </a:solidFill>
              </a:rPr>
              <a:t> 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0" name="Google Shape;209;p33">
            <a:extLst>
              <a:ext uri="{FF2B5EF4-FFF2-40B4-BE49-F238E27FC236}">
                <a16:creationId xmlns:a16="http://schemas.microsoft.com/office/drawing/2014/main" id="{A57862DC-9550-F940-AF92-13B0F5BF4733}"/>
              </a:ext>
            </a:extLst>
          </p:cNvPr>
          <p:cNvSpPr txBox="1">
            <a:spLocks/>
          </p:cNvSpPr>
          <p:nvPr/>
        </p:nvSpPr>
        <p:spPr>
          <a:xfrm>
            <a:off x="3382186" y="2542311"/>
            <a:ext cx="4581085" cy="58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  <a:defRPr sz="1000" b="0" i="0" u="none" strike="noStrike" cap="none">
                <a:solidFill>
                  <a:srgbClr val="B7B7B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B7B7B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B7B7B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B7B7B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B7B7B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B7B7B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B7B7B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B7B7B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B7B7B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228594" indent="-228594" defTabSz="1219170">
              <a:buClr>
                <a:srgbClr val="254C6D"/>
              </a:buClr>
              <a:buFont typeface="Arial" panose="020B0604020202020204" pitchFamily="34" charset="0"/>
              <a:buChar char="•"/>
            </a:pPr>
            <a:r>
              <a:rPr lang="en-CA" sz="1600" b="1" i="1" u="sng" kern="0" dirty="0" err="1">
                <a:solidFill>
                  <a:srgbClr val="F3F3F3"/>
                </a:solidFill>
              </a:rPr>
              <a:t>Résultat</a:t>
            </a:r>
            <a:r>
              <a:rPr lang="en-CA" sz="1600" b="1" i="1" u="sng" kern="0" dirty="0">
                <a:solidFill>
                  <a:srgbClr val="F3F3F3"/>
                </a:solidFill>
              </a:rPr>
              <a:t> </a:t>
            </a:r>
            <a:r>
              <a:rPr lang="en-CA" sz="1600" b="1" i="1" u="sng" kern="0" dirty="0" err="1">
                <a:solidFill>
                  <a:srgbClr val="F3F3F3"/>
                </a:solidFill>
              </a:rPr>
              <a:t>obtenu</a:t>
            </a:r>
            <a:r>
              <a:rPr lang="en-CA" sz="1600" b="1" i="1" u="sng" kern="0" dirty="0">
                <a:solidFill>
                  <a:srgbClr val="F3F3F3"/>
                </a:solidFill>
              </a:rPr>
              <a:t> : </a:t>
            </a:r>
            <a:r>
              <a:rPr lang="fr-MA" sz="2133" kern="0" dirty="0">
                <a:solidFill>
                  <a:srgbClr val="F3F3F3"/>
                </a:solidFill>
              </a:rPr>
              <a:t>(</a:t>
            </a:r>
            <a:r>
              <a:rPr lang="fr-MA" sz="2133" kern="0" dirty="0" err="1">
                <a:solidFill>
                  <a:srgbClr val="F3F3F3"/>
                </a:solidFill>
              </a:rPr>
              <a:t>ps,qs,RMSE</a:t>
            </a:r>
            <a:r>
              <a:rPr lang="fr-MA" sz="2133" kern="0" dirty="0">
                <a:solidFill>
                  <a:srgbClr val="F3F3F3"/>
                </a:solidFill>
              </a:rPr>
              <a:t>)=(6,1,6)</a:t>
            </a:r>
            <a:endParaRPr lang="en-CA" sz="2133" kern="0" dirty="0">
              <a:solidFill>
                <a:srgbClr val="F3F3F3"/>
              </a:solidFill>
            </a:endParaRPr>
          </a:p>
        </p:txBody>
      </p:sp>
      <p:sp>
        <p:nvSpPr>
          <p:cNvPr id="11" name="Google Shape;209;p33">
            <a:extLst>
              <a:ext uri="{FF2B5EF4-FFF2-40B4-BE49-F238E27FC236}">
                <a16:creationId xmlns:a16="http://schemas.microsoft.com/office/drawing/2014/main" id="{79D21316-3FE5-AD43-9E76-8B42EBBC8010}"/>
              </a:ext>
            </a:extLst>
          </p:cNvPr>
          <p:cNvSpPr txBox="1">
            <a:spLocks/>
          </p:cNvSpPr>
          <p:nvPr/>
        </p:nvSpPr>
        <p:spPr>
          <a:xfrm>
            <a:off x="714895" y="6282053"/>
            <a:ext cx="10735376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  <a:defRPr sz="1000" b="0" i="0" u="none" strike="noStrike" cap="none">
                <a:solidFill>
                  <a:srgbClr val="B7B7B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B7B7B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B7B7B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B7B7B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B7B7B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B7B7B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B7B7B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B7B7B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B7B7B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0" indent="0" defTabSz="1219170">
              <a:buClr>
                <a:srgbClr val="254C6D"/>
              </a:buClr>
            </a:pPr>
            <a:endParaRPr lang="en-CA" sz="1600" kern="0" dirty="0">
              <a:solidFill>
                <a:srgbClr val="F3F3F3"/>
              </a:solidFill>
            </a:endParaRPr>
          </a:p>
        </p:txBody>
      </p:sp>
      <p:pic>
        <p:nvPicPr>
          <p:cNvPr id="15" name="Image 1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E712D4B-77F9-2343-8A8E-25E1115E51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4071" y="1132106"/>
            <a:ext cx="8617023" cy="14638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F1CE51-BBDC-4F3D-8A84-1C630A4585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2552" y="4611921"/>
            <a:ext cx="8618400" cy="1274737"/>
          </a:xfrm>
          <a:prstGeom prst="rect">
            <a:avLst/>
          </a:prstGeom>
        </p:spPr>
      </p:pic>
      <p:sp>
        <p:nvSpPr>
          <p:cNvPr id="19" name="Google Shape;206;p33">
            <a:extLst>
              <a:ext uri="{FF2B5EF4-FFF2-40B4-BE49-F238E27FC236}">
                <a16:creationId xmlns:a16="http://schemas.microsoft.com/office/drawing/2014/main" id="{A57E6EA7-A3E2-4C90-8200-643731E8474C}"/>
              </a:ext>
            </a:extLst>
          </p:cNvPr>
          <p:cNvSpPr txBox="1">
            <a:spLocks/>
          </p:cNvSpPr>
          <p:nvPr/>
        </p:nvSpPr>
        <p:spPr>
          <a:xfrm>
            <a:off x="141867" y="5195442"/>
            <a:ext cx="12050133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  <a:defRPr sz="3733" b="0" i="0" u="none" strike="noStrike" cap="none">
                <a:solidFill>
                  <a:srgbClr val="B7B7B7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B7B7B7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B7B7B7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B7B7B7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B7B7B7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B7B7B7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B7B7B7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B7B7B7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B7B7B7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pPr marL="0" indent="0">
              <a:spcAft>
                <a:spcPts val="2133"/>
              </a:spcAft>
            </a:pPr>
            <a:r>
              <a:rPr lang="fr-FR" kern="0" dirty="0">
                <a:solidFill>
                  <a:schemeClr val="lt1"/>
                </a:solidFill>
              </a:rPr>
              <a:t>Optimisation avec AIC (</a:t>
            </a:r>
            <a:r>
              <a:rPr lang="fr-FR" kern="0" dirty="0" err="1">
                <a:solidFill>
                  <a:schemeClr val="lt1"/>
                </a:solidFill>
              </a:rPr>
              <a:t>Akaike’s</a:t>
            </a:r>
            <a:r>
              <a:rPr lang="fr-FR" kern="0" dirty="0">
                <a:solidFill>
                  <a:schemeClr val="lt1"/>
                </a:solidFill>
              </a:rPr>
              <a:t> Information </a:t>
            </a:r>
            <a:r>
              <a:rPr lang="fr-FR" kern="0" dirty="0" err="1">
                <a:solidFill>
                  <a:schemeClr val="lt1"/>
                </a:solidFill>
              </a:rPr>
              <a:t>Criterion</a:t>
            </a:r>
            <a:r>
              <a:rPr lang="fr-FR" kern="0" dirty="0">
                <a:solidFill>
                  <a:schemeClr val="lt1"/>
                </a:solidFill>
              </a:rPr>
              <a:t>)</a:t>
            </a:r>
          </a:p>
          <a:p>
            <a:pPr marL="0" indent="0">
              <a:spcAft>
                <a:spcPts val="2133"/>
              </a:spcAft>
            </a:pPr>
            <a:r>
              <a:rPr lang="fr-FR" kern="0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20" name="Sous-titre 11">
            <a:extLst>
              <a:ext uri="{FF2B5EF4-FFF2-40B4-BE49-F238E27FC236}">
                <a16:creationId xmlns:a16="http://schemas.microsoft.com/office/drawing/2014/main" id="{E494BB9F-2CED-4AAE-A565-D13A39C8C574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1290960" y="4052702"/>
            <a:ext cx="9740757" cy="393600"/>
          </a:xfrm>
        </p:spPr>
        <p:txBody>
          <a:bodyPr/>
          <a:lstStyle/>
          <a:p>
            <a:r>
              <a:rPr lang="fr-MA" sz="1867" b="1" u="sng" dirty="0">
                <a:solidFill>
                  <a:schemeClr val="bg1"/>
                </a:solidFill>
              </a:rPr>
              <a:t>AIC = −2 log(L) + 2K; L : vraisemblance des données; K : le nombre de paramètres</a:t>
            </a:r>
            <a:endParaRPr lang="fr-FR" sz="1867" b="1" u="sng" dirty="0">
              <a:solidFill>
                <a:schemeClr val="bg1"/>
              </a:solidFill>
            </a:endParaRPr>
          </a:p>
        </p:txBody>
      </p:sp>
      <p:sp>
        <p:nvSpPr>
          <p:cNvPr id="21" name="Google Shape;209;p33">
            <a:extLst>
              <a:ext uri="{FF2B5EF4-FFF2-40B4-BE49-F238E27FC236}">
                <a16:creationId xmlns:a16="http://schemas.microsoft.com/office/drawing/2014/main" id="{107F1A79-8CFB-441D-95CF-91E4826C5AFF}"/>
              </a:ext>
            </a:extLst>
          </p:cNvPr>
          <p:cNvSpPr txBox="1">
            <a:spLocks/>
          </p:cNvSpPr>
          <p:nvPr/>
        </p:nvSpPr>
        <p:spPr>
          <a:xfrm>
            <a:off x="3504570" y="5873970"/>
            <a:ext cx="4814363" cy="596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  <a:defRPr sz="1000" b="0" i="0" u="none" strike="noStrike" cap="none">
                <a:solidFill>
                  <a:srgbClr val="B7B7B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B7B7B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B7B7B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B7B7B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B7B7B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B7B7B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B7B7B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B7B7B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B7B7B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228594" indent="-228594" defTabSz="1219170">
              <a:buClr>
                <a:srgbClr val="254C6D"/>
              </a:buClr>
              <a:buFont typeface="Arial" panose="020B0604020202020204" pitchFamily="34" charset="0"/>
              <a:buChar char="•"/>
            </a:pPr>
            <a:r>
              <a:rPr lang="en-CA" sz="1600" b="1" i="1" u="sng" kern="0" dirty="0" err="1">
                <a:solidFill>
                  <a:srgbClr val="F3F3F3"/>
                </a:solidFill>
              </a:rPr>
              <a:t>Résultat</a:t>
            </a:r>
            <a:r>
              <a:rPr lang="en-CA" sz="1600" b="1" i="1" u="sng" kern="0" dirty="0">
                <a:solidFill>
                  <a:srgbClr val="F3F3F3"/>
                </a:solidFill>
              </a:rPr>
              <a:t> </a:t>
            </a:r>
            <a:r>
              <a:rPr lang="en-CA" sz="1600" b="1" i="1" u="sng" kern="0" dirty="0" err="1">
                <a:solidFill>
                  <a:srgbClr val="F3F3F3"/>
                </a:solidFill>
              </a:rPr>
              <a:t>obtenu</a:t>
            </a:r>
            <a:r>
              <a:rPr lang="en-CA" sz="1600" b="1" i="1" u="sng" kern="0" dirty="0">
                <a:solidFill>
                  <a:srgbClr val="F3F3F3"/>
                </a:solidFill>
              </a:rPr>
              <a:t> : </a:t>
            </a:r>
            <a:r>
              <a:rPr lang="fr-MA" sz="2133" kern="0" dirty="0">
                <a:solidFill>
                  <a:srgbClr val="F3F3F3"/>
                </a:solidFill>
              </a:rPr>
              <a:t>(</a:t>
            </a:r>
            <a:r>
              <a:rPr lang="fr-MA" sz="2133" kern="0" dirty="0" err="1">
                <a:solidFill>
                  <a:srgbClr val="F3F3F3"/>
                </a:solidFill>
              </a:rPr>
              <a:t>ps,qs,RMSE</a:t>
            </a:r>
            <a:r>
              <a:rPr lang="fr-MA" sz="2133" kern="0" dirty="0">
                <a:solidFill>
                  <a:srgbClr val="F3F3F3"/>
                </a:solidFill>
              </a:rPr>
              <a:t>)=(6,1,6)</a:t>
            </a:r>
            <a:endParaRPr lang="en-CA" sz="2133" kern="0" dirty="0">
              <a:solidFill>
                <a:srgbClr val="F3F3F3"/>
              </a:solidFill>
            </a:endParaRPr>
          </a:p>
        </p:txBody>
      </p:sp>
      <p:sp>
        <p:nvSpPr>
          <p:cNvPr id="23" name="Slide Number Placeholder 4">
            <a:extLst>
              <a:ext uri="{FF2B5EF4-FFF2-40B4-BE49-F238E27FC236}">
                <a16:creationId xmlns:a16="http://schemas.microsoft.com/office/drawing/2014/main" id="{ACFD28ED-D1EB-4EEF-B48F-8C00F30F6B6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7C6CCC6-2BE5-4E42-96A4-D1E8E81A3D8E}" type="slidenum">
              <a:rPr lang="de-DE" smtClean="0">
                <a:solidFill>
                  <a:prstClr val="white"/>
                </a:solidFill>
                <a:latin typeface="Calibri" panose="020F0502020204030204"/>
              </a:rPr>
              <a:pPr/>
              <a:t>21</a:t>
            </a:fld>
            <a:endParaRPr lang="de-DE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965986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33"/>
          <p:cNvPicPr preferRelativeResize="0"/>
          <p:nvPr/>
        </p:nvPicPr>
        <p:blipFill rotWithShape="1">
          <a:blip r:embed="rId3">
            <a:alphaModFix/>
          </a:blip>
          <a:srcRect l="637" t="7910" r="2828" b="11365"/>
          <a:stretch/>
        </p:blipFill>
        <p:spPr>
          <a:xfrm>
            <a:off x="-26833" y="-3568"/>
            <a:ext cx="12218833" cy="6861568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3"/>
          <p:cNvSpPr txBox="1">
            <a:spLocks noGrp="1"/>
          </p:cNvSpPr>
          <p:nvPr>
            <p:ph type="subTitle" idx="1"/>
          </p:nvPr>
        </p:nvSpPr>
        <p:spPr>
          <a:xfrm>
            <a:off x="141867" y="1784529"/>
            <a:ext cx="12050133" cy="393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s" dirty="0">
                <a:solidFill>
                  <a:schemeClr val="lt1"/>
                </a:solidFill>
              </a:rPr>
              <a:t>Résultats optimisés :</a:t>
            </a:r>
          </a:p>
          <a:p>
            <a:pPr marL="0" indent="0">
              <a:spcAft>
                <a:spcPts val="2133"/>
              </a:spcAft>
            </a:pPr>
            <a:r>
              <a:rPr lang="en-CA" dirty="0">
                <a:solidFill>
                  <a:schemeClr val="lt1"/>
                </a:solidFill>
              </a:rPr>
              <a:t> 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0" name="Google Shape;209;p33">
            <a:extLst>
              <a:ext uri="{FF2B5EF4-FFF2-40B4-BE49-F238E27FC236}">
                <a16:creationId xmlns:a16="http://schemas.microsoft.com/office/drawing/2014/main" id="{A57862DC-9550-F940-AF92-13B0F5BF4733}"/>
              </a:ext>
            </a:extLst>
          </p:cNvPr>
          <p:cNvSpPr txBox="1">
            <a:spLocks/>
          </p:cNvSpPr>
          <p:nvPr/>
        </p:nvSpPr>
        <p:spPr>
          <a:xfrm>
            <a:off x="141867" y="5591359"/>
            <a:ext cx="10735376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  <a:defRPr sz="1000" b="0" i="0" u="none" strike="noStrike" cap="none">
                <a:solidFill>
                  <a:srgbClr val="B7B7B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B7B7B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B7B7B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B7B7B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B7B7B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B7B7B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B7B7B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B7B7B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B7B7B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228594" indent="-228594" defTabSz="1219170">
              <a:buClr>
                <a:srgbClr val="254C6D"/>
              </a:buClr>
              <a:buFont typeface="Arial" panose="020B0604020202020204" pitchFamily="34" charset="0"/>
              <a:buChar char="•"/>
            </a:pPr>
            <a:r>
              <a:rPr lang="en-CA" sz="1600" b="1" i="1" u="sng" kern="0" dirty="0" err="1">
                <a:solidFill>
                  <a:srgbClr val="F3F3F3"/>
                </a:solidFill>
              </a:rPr>
              <a:t>Résultat</a:t>
            </a:r>
            <a:r>
              <a:rPr lang="en-CA" sz="1600" b="1" i="1" u="sng" kern="0" dirty="0">
                <a:solidFill>
                  <a:srgbClr val="F3F3F3"/>
                </a:solidFill>
              </a:rPr>
              <a:t> </a:t>
            </a:r>
            <a:r>
              <a:rPr lang="en-CA" sz="1600" b="1" i="1" u="sng" kern="0" dirty="0" err="1">
                <a:solidFill>
                  <a:srgbClr val="F3F3F3"/>
                </a:solidFill>
              </a:rPr>
              <a:t>obtenu</a:t>
            </a:r>
            <a:r>
              <a:rPr lang="en-CA" sz="1600" b="1" i="1" u="sng" kern="0" dirty="0">
                <a:solidFill>
                  <a:srgbClr val="F3F3F3"/>
                </a:solidFill>
              </a:rPr>
              <a:t> : </a:t>
            </a:r>
            <a:r>
              <a:rPr lang="fr-MA" sz="2133" b="1" i="1" u="sng" kern="0" dirty="0" err="1">
                <a:solidFill>
                  <a:srgbClr val="F3F3F3"/>
                </a:solidFill>
              </a:rPr>
              <a:t>RMSEpred</a:t>
            </a:r>
            <a:r>
              <a:rPr lang="fr-MA" sz="2133" b="1" i="1" u="sng" kern="0" dirty="0">
                <a:solidFill>
                  <a:srgbClr val="F3F3F3"/>
                </a:solidFill>
              </a:rPr>
              <a:t>=1.83</a:t>
            </a:r>
          </a:p>
          <a:p>
            <a:pPr marL="228594" indent="-228594" defTabSz="1219170">
              <a:buClr>
                <a:srgbClr val="254C6D"/>
              </a:buClr>
              <a:buFont typeface="Arial" panose="020B0604020202020204" pitchFamily="34" charset="0"/>
              <a:buChar char="•"/>
            </a:pPr>
            <a:r>
              <a:rPr lang="fr-MA" sz="2133" b="1" i="1" u="sng" kern="0" dirty="0" err="1">
                <a:solidFill>
                  <a:srgbClr val="F3F3F3"/>
                </a:solidFill>
              </a:rPr>
              <a:t>RMSEprev</a:t>
            </a:r>
            <a:r>
              <a:rPr lang="fr-MA" sz="2133" b="1" i="1" u="sng" kern="0" dirty="0">
                <a:solidFill>
                  <a:srgbClr val="F3F3F3"/>
                </a:solidFill>
              </a:rPr>
              <a:t>=0.42</a:t>
            </a:r>
          </a:p>
          <a:p>
            <a:pPr marL="228594" indent="-228594" defTabSz="1219170">
              <a:buClr>
                <a:srgbClr val="254C6D"/>
              </a:buClr>
              <a:buFont typeface="Arial" panose="020B0604020202020204" pitchFamily="34" charset="0"/>
              <a:buChar char="•"/>
            </a:pPr>
            <a:endParaRPr lang="fr-MA" sz="2133" b="1" i="1" u="sng" kern="0" dirty="0">
              <a:solidFill>
                <a:srgbClr val="F3F3F3"/>
              </a:solidFill>
            </a:endParaRPr>
          </a:p>
          <a:p>
            <a:pPr marL="228594" indent="-228594" defTabSz="1219170">
              <a:buClr>
                <a:srgbClr val="254C6D"/>
              </a:buClr>
              <a:buFont typeface="Arial" panose="020B0604020202020204" pitchFamily="34" charset="0"/>
              <a:buChar char="•"/>
            </a:pPr>
            <a:endParaRPr lang="en-CA" sz="2133" kern="0" dirty="0">
              <a:solidFill>
                <a:srgbClr val="F3F3F3"/>
              </a:solidFill>
            </a:endParaRPr>
          </a:p>
        </p:txBody>
      </p:sp>
      <p:sp>
        <p:nvSpPr>
          <p:cNvPr id="11" name="Google Shape;209;p33">
            <a:extLst>
              <a:ext uri="{FF2B5EF4-FFF2-40B4-BE49-F238E27FC236}">
                <a16:creationId xmlns:a16="http://schemas.microsoft.com/office/drawing/2014/main" id="{79D21316-3FE5-AD43-9E76-8B42EBBC8010}"/>
              </a:ext>
            </a:extLst>
          </p:cNvPr>
          <p:cNvSpPr txBox="1">
            <a:spLocks/>
          </p:cNvSpPr>
          <p:nvPr/>
        </p:nvSpPr>
        <p:spPr>
          <a:xfrm>
            <a:off x="-972895" y="5428652"/>
            <a:ext cx="10735376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  <a:defRPr sz="1000" b="0" i="0" u="none" strike="noStrike" cap="none">
                <a:solidFill>
                  <a:srgbClr val="B7B7B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B7B7B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B7B7B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B7B7B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B7B7B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B7B7B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B7B7B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B7B7B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B7B7B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0" indent="0" defTabSz="1219170">
              <a:buClr>
                <a:srgbClr val="254C6D"/>
              </a:buClr>
            </a:pPr>
            <a:endParaRPr lang="en-CA" sz="1600" kern="0" dirty="0">
              <a:solidFill>
                <a:srgbClr val="F3F3F3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9B93739-0F40-6C45-A9E0-16BE0C4FB6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895" y="1325229"/>
            <a:ext cx="10278140" cy="399261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60D0F2E-B667-7943-87DD-74470E9D04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2257" y="5317845"/>
            <a:ext cx="6445439" cy="1540155"/>
          </a:xfrm>
          <a:prstGeom prst="rect">
            <a:avLst/>
          </a:prstGeom>
        </p:spPr>
      </p:pic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B0683A1E-C5A5-4AEF-82FA-1730A6D8334A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7C6CCC6-2BE5-4E42-96A4-D1E8E81A3D8E}" type="slidenum">
              <a:rPr lang="de-DE" smtClean="0">
                <a:solidFill>
                  <a:prstClr val="white"/>
                </a:solidFill>
                <a:latin typeface="Calibri" panose="020F0502020204030204"/>
              </a:rPr>
              <a:pPr/>
              <a:t>22</a:t>
            </a:fld>
            <a:endParaRPr lang="de-DE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594380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33"/>
          <p:cNvPicPr preferRelativeResize="0"/>
          <p:nvPr/>
        </p:nvPicPr>
        <p:blipFill rotWithShape="1">
          <a:blip r:embed="rId3">
            <a:alphaModFix/>
          </a:blip>
          <a:srcRect l="637" t="7910" r="2828" b="11365"/>
          <a:stretch/>
        </p:blipFill>
        <p:spPr>
          <a:xfrm>
            <a:off x="-26833" y="-3568"/>
            <a:ext cx="12218833" cy="6861568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3"/>
          <p:cNvSpPr txBox="1">
            <a:spLocks noGrp="1"/>
          </p:cNvSpPr>
          <p:nvPr>
            <p:ph type="subTitle" idx="1"/>
          </p:nvPr>
        </p:nvSpPr>
        <p:spPr>
          <a:xfrm>
            <a:off x="141867" y="1784529"/>
            <a:ext cx="12050133" cy="393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s" dirty="0">
                <a:solidFill>
                  <a:schemeClr val="lt1"/>
                </a:solidFill>
              </a:rPr>
              <a:t>Résultats en utlisant le log-rendement :</a:t>
            </a:r>
          </a:p>
          <a:p>
            <a:pPr marL="0" indent="0">
              <a:spcAft>
                <a:spcPts val="2133"/>
              </a:spcAft>
            </a:pPr>
            <a:r>
              <a:rPr lang="en-CA" dirty="0">
                <a:solidFill>
                  <a:schemeClr val="lt1"/>
                </a:solidFill>
              </a:rPr>
              <a:t> 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0" name="Google Shape;209;p33">
            <a:extLst>
              <a:ext uri="{FF2B5EF4-FFF2-40B4-BE49-F238E27FC236}">
                <a16:creationId xmlns:a16="http://schemas.microsoft.com/office/drawing/2014/main" id="{A57862DC-9550-F940-AF92-13B0F5BF4733}"/>
              </a:ext>
            </a:extLst>
          </p:cNvPr>
          <p:cNvSpPr txBox="1">
            <a:spLocks/>
          </p:cNvSpPr>
          <p:nvPr/>
        </p:nvSpPr>
        <p:spPr>
          <a:xfrm>
            <a:off x="3615168" y="4542680"/>
            <a:ext cx="10735376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  <a:defRPr sz="1000" b="0" i="0" u="none" strike="noStrike" cap="none">
                <a:solidFill>
                  <a:srgbClr val="B7B7B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B7B7B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B7B7B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B7B7B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B7B7B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B7B7B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B7B7B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B7B7B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B7B7B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228594" indent="-228594" defTabSz="1219170">
              <a:buClr>
                <a:srgbClr val="254C6D"/>
              </a:buClr>
              <a:buFont typeface="Arial" panose="020B0604020202020204" pitchFamily="34" charset="0"/>
              <a:buChar char="•"/>
            </a:pPr>
            <a:r>
              <a:rPr lang="en-CA" sz="1600" b="1" i="1" u="sng" kern="0" dirty="0" err="1">
                <a:solidFill>
                  <a:srgbClr val="F3F3F3"/>
                </a:solidFill>
              </a:rPr>
              <a:t>Résultat</a:t>
            </a:r>
            <a:r>
              <a:rPr lang="en-CA" sz="1600" b="1" i="1" u="sng" kern="0" dirty="0">
                <a:solidFill>
                  <a:srgbClr val="F3F3F3"/>
                </a:solidFill>
              </a:rPr>
              <a:t> </a:t>
            </a:r>
            <a:r>
              <a:rPr lang="en-CA" sz="1600" b="1" i="1" u="sng" kern="0" dirty="0" err="1">
                <a:solidFill>
                  <a:srgbClr val="F3F3F3"/>
                </a:solidFill>
              </a:rPr>
              <a:t>obtenu</a:t>
            </a:r>
            <a:r>
              <a:rPr lang="en-CA" sz="1600" b="1" i="1" u="sng" kern="0" dirty="0">
                <a:solidFill>
                  <a:srgbClr val="F3F3F3"/>
                </a:solidFill>
              </a:rPr>
              <a:t> : </a:t>
            </a:r>
            <a:r>
              <a:rPr lang="fr-MA" sz="2133" b="1" i="1" u="sng" kern="0" dirty="0" err="1">
                <a:solidFill>
                  <a:srgbClr val="F3F3F3"/>
                </a:solidFill>
              </a:rPr>
              <a:t>RMSEpred</a:t>
            </a:r>
            <a:r>
              <a:rPr lang="fr-MA" sz="2133" b="1" i="1" u="sng" kern="0" dirty="0">
                <a:solidFill>
                  <a:srgbClr val="F3F3F3"/>
                </a:solidFill>
              </a:rPr>
              <a:t>=1.82</a:t>
            </a:r>
          </a:p>
          <a:p>
            <a:pPr marL="228594" indent="-228594" defTabSz="1219170">
              <a:buClr>
                <a:srgbClr val="254C6D"/>
              </a:buClr>
              <a:buFont typeface="Arial" panose="020B0604020202020204" pitchFamily="34" charset="0"/>
              <a:buChar char="•"/>
            </a:pPr>
            <a:r>
              <a:rPr lang="fr-MA" sz="2133" b="1" i="1" u="sng" kern="0" dirty="0" err="1">
                <a:solidFill>
                  <a:srgbClr val="F3F3F3"/>
                </a:solidFill>
              </a:rPr>
              <a:t>RMSEprev</a:t>
            </a:r>
            <a:r>
              <a:rPr lang="fr-MA" sz="2133" b="1" i="1" u="sng" kern="0" dirty="0">
                <a:solidFill>
                  <a:srgbClr val="F3F3F3"/>
                </a:solidFill>
              </a:rPr>
              <a:t>=0.23</a:t>
            </a:r>
          </a:p>
          <a:p>
            <a:pPr marL="228594" indent="-228594" defTabSz="1219170">
              <a:buClr>
                <a:srgbClr val="254C6D"/>
              </a:buClr>
              <a:buFont typeface="Arial" panose="020B0604020202020204" pitchFamily="34" charset="0"/>
              <a:buChar char="•"/>
            </a:pPr>
            <a:endParaRPr lang="fr-MA" sz="2133" b="1" i="1" u="sng" kern="0" dirty="0">
              <a:solidFill>
                <a:srgbClr val="F3F3F3"/>
              </a:solidFill>
            </a:endParaRPr>
          </a:p>
          <a:p>
            <a:pPr marL="228594" indent="-228594" defTabSz="1219170">
              <a:buClr>
                <a:srgbClr val="254C6D"/>
              </a:buClr>
              <a:buFont typeface="Arial" panose="020B0604020202020204" pitchFamily="34" charset="0"/>
              <a:buChar char="•"/>
            </a:pPr>
            <a:endParaRPr lang="en-CA" sz="2133" kern="0" dirty="0">
              <a:solidFill>
                <a:srgbClr val="F3F3F3"/>
              </a:solidFill>
            </a:endParaRPr>
          </a:p>
        </p:txBody>
      </p:sp>
      <p:sp>
        <p:nvSpPr>
          <p:cNvPr id="11" name="Google Shape;209;p33">
            <a:extLst>
              <a:ext uri="{FF2B5EF4-FFF2-40B4-BE49-F238E27FC236}">
                <a16:creationId xmlns:a16="http://schemas.microsoft.com/office/drawing/2014/main" id="{79D21316-3FE5-AD43-9E76-8B42EBBC8010}"/>
              </a:ext>
            </a:extLst>
          </p:cNvPr>
          <p:cNvSpPr txBox="1">
            <a:spLocks/>
          </p:cNvSpPr>
          <p:nvPr/>
        </p:nvSpPr>
        <p:spPr>
          <a:xfrm>
            <a:off x="714895" y="4364796"/>
            <a:ext cx="10735376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  <a:defRPr sz="1000" b="0" i="0" u="none" strike="noStrike" cap="none">
                <a:solidFill>
                  <a:srgbClr val="B7B7B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B7B7B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B7B7B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B7B7B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B7B7B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B7B7B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B7B7B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B7B7B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B7B7B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0" indent="0" defTabSz="1219170">
              <a:buClr>
                <a:srgbClr val="254C6D"/>
              </a:buClr>
            </a:pPr>
            <a:endParaRPr lang="en-CA" sz="1600" kern="0" dirty="0">
              <a:solidFill>
                <a:srgbClr val="F3F3F3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1B0D762-52F9-774C-BC23-3CFD78C09A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376" y="1344405"/>
            <a:ext cx="10447867" cy="2777067"/>
          </a:xfrm>
          <a:prstGeom prst="rect">
            <a:avLst/>
          </a:prstGeom>
        </p:spPr>
      </p:pic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7B124B10-09F4-4792-B579-ACB25098B73F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7C6CCC6-2BE5-4E42-96A4-D1E8E81A3D8E}" type="slidenum">
              <a:rPr lang="de-DE" smtClean="0">
                <a:solidFill>
                  <a:prstClr val="white"/>
                </a:solidFill>
                <a:latin typeface="Calibri" panose="020F0502020204030204"/>
              </a:rPr>
              <a:pPr/>
              <a:t>23</a:t>
            </a:fld>
            <a:endParaRPr lang="de-DE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282489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732;p54">
            <a:extLst>
              <a:ext uri="{FF2B5EF4-FFF2-40B4-BE49-F238E27FC236}">
                <a16:creationId xmlns:a16="http://schemas.microsoft.com/office/drawing/2014/main" id="{D74112E1-2D3C-4CCC-B048-D96D3D82C07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9878" b="987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985DDEA-1540-46F2-82C0-9A0E85BE2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91"/>
            <a:ext cx="10515600" cy="1325563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  <a:ea typeface="+mj-lt"/>
                <a:cs typeface="+mj-lt"/>
              </a:rPr>
              <a:t>Étude du résiduel d'ARIMA (6,1,6)</a:t>
            </a:r>
            <a:br>
              <a:rPr lang="fr-FR" dirty="0">
                <a:solidFill>
                  <a:schemeClr val="bg1"/>
                </a:solidFill>
                <a:ea typeface="+mj-lt"/>
                <a:cs typeface="+mj-lt"/>
              </a:rPr>
            </a:br>
            <a:r>
              <a:rPr lang="fr-FR" sz="2400">
                <a:solidFill>
                  <a:schemeClr val="bg1"/>
                </a:solidFill>
                <a:cs typeface="Calibri Light"/>
              </a:rPr>
              <a:t>Distribution- test de stationnarité</a:t>
            </a:r>
            <a:endParaRPr lang="fr-FR" sz="240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A6EBFC-A4DA-485F-B675-2DA2E601C3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36795"/>
            <a:ext cx="5181600" cy="48401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2400">
                <a:solidFill>
                  <a:schemeClr val="bg1"/>
                </a:solidFill>
                <a:cs typeface="Calibri"/>
              </a:rPr>
              <a:t>Distribution du résiduel</a:t>
            </a:r>
            <a:endParaRPr lang="fr-FR" sz="2400">
              <a:solidFill>
                <a:schemeClr val="bg1"/>
              </a:solidFill>
            </a:endParaRP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46731D5-EAD3-48BA-9F7A-44DE52724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36795"/>
            <a:ext cx="5181600" cy="48401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2400">
                <a:solidFill>
                  <a:schemeClr val="bg1"/>
                </a:solidFill>
                <a:cs typeface="Calibri"/>
              </a:rPr>
              <a:t>Test de stationnarité</a:t>
            </a:r>
            <a:endParaRPr lang="fr-FR" sz="2400">
              <a:solidFill>
                <a:schemeClr val="bg1"/>
              </a:solidFill>
            </a:endParaRPr>
          </a:p>
        </p:txBody>
      </p:sp>
      <p:pic>
        <p:nvPicPr>
          <p:cNvPr id="7" name="Image 4">
            <a:extLst>
              <a:ext uri="{FF2B5EF4-FFF2-40B4-BE49-F238E27FC236}">
                <a16:creationId xmlns:a16="http://schemas.microsoft.com/office/drawing/2014/main" id="{E673460B-1706-4568-9A27-C7325DE5E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173" y="1996243"/>
            <a:ext cx="4770408" cy="1585929"/>
          </a:xfrm>
          <a:prstGeom prst="rect">
            <a:avLst/>
          </a:prstGeom>
        </p:spPr>
      </p:pic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6A64DD2D-2C61-4FF6-B281-C44F3A8D7C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115204"/>
              </p:ext>
            </p:extLst>
          </p:nvPr>
        </p:nvGraphicFramePr>
        <p:xfrm>
          <a:off x="1968547" y="4057922"/>
          <a:ext cx="3171218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5609">
                  <a:extLst>
                    <a:ext uri="{9D8B030D-6E8A-4147-A177-3AD203B41FA5}">
                      <a16:colId xmlns:a16="http://schemas.microsoft.com/office/drawing/2014/main" val="1114608594"/>
                    </a:ext>
                  </a:extLst>
                </a:gridCol>
                <a:gridCol w="1585609">
                  <a:extLst>
                    <a:ext uri="{9D8B030D-6E8A-4147-A177-3AD203B41FA5}">
                      <a16:colId xmlns:a16="http://schemas.microsoft.com/office/drawing/2014/main" val="3146517163"/>
                    </a:ext>
                  </a:extLst>
                </a:gridCol>
              </a:tblGrid>
              <a:tr h="325094">
                <a:tc>
                  <a:txBody>
                    <a:bodyPr/>
                    <a:lstStyle/>
                    <a:p>
                      <a:r>
                        <a:rPr lang="fr-FR">
                          <a:solidFill>
                            <a:schemeClr val="bg1"/>
                          </a:solidFill>
                        </a:rPr>
                        <a:t>Moyenne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>
                          <a:solidFill>
                            <a:schemeClr val="bg1"/>
                          </a:solidFill>
                        </a:rPr>
                        <a:t>--1.82e-06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83336"/>
                  </a:ext>
                </a:extLst>
              </a:tr>
              <a:tr h="325094">
                <a:tc>
                  <a:txBody>
                    <a:bodyPr/>
                    <a:lstStyle/>
                    <a:p>
                      <a:r>
                        <a:rPr lang="fr-FR">
                          <a:solidFill>
                            <a:schemeClr val="bg1"/>
                          </a:solidFill>
                        </a:rPr>
                        <a:t>Variance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>
                          <a:solidFill>
                            <a:schemeClr val="bg1"/>
                          </a:solidFill>
                        </a:rPr>
                        <a:t>3.25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238673"/>
                  </a:ext>
                </a:extLst>
              </a:tr>
              <a:tr h="32509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>
                          <a:solidFill>
                            <a:schemeClr val="bg1"/>
                          </a:solidFill>
                        </a:rPr>
                        <a:t>Skewness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>
                          <a:solidFill>
                            <a:schemeClr val="bg1"/>
                          </a:solidFill>
                        </a:rPr>
                        <a:t>-1.34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21897"/>
                  </a:ext>
                </a:extLst>
              </a:tr>
              <a:tr h="325094">
                <a:tc>
                  <a:txBody>
                    <a:bodyPr/>
                    <a:lstStyle/>
                    <a:p>
                      <a:r>
                        <a:rPr lang="fr-FR">
                          <a:solidFill>
                            <a:schemeClr val="bg1"/>
                          </a:solidFill>
                        </a:rPr>
                        <a:t>Kurtosis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23.37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236841"/>
                  </a:ext>
                </a:extLst>
              </a:tr>
            </a:tbl>
          </a:graphicData>
        </a:graphic>
      </p:graphicFrame>
      <p:pic>
        <p:nvPicPr>
          <p:cNvPr id="12" name="Image 6">
            <a:extLst>
              <a:ext uri="{FF2B5EF4-FFF2-40B4-BE49-F238E27FC236}">
                <a16:creationId xmlns:a16="http://schemas.microsoft.com/office/drawing/2014/main" id="{B8A85D43-A99C-41E8-B032-BE473EE0C3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2211" y="1827362"/>
            <a:ext cx="4310332" cy="1923690"/>
          </a:xfrm>
          <a:prstGeom prst="rect">
            <a:avLst/>
          </a:prstGeom>
        </p:spPr>
      </p:pic>
      <p:graphicFrame>
        <p:nvGraphicFramePr>
          <p:cNvPr id="20" name="Tableau 8">
            <a:extLst>
              <a:ext uri="{FF2B5EF4-FFF2-40B4-BE49-F238E27FC236}">
                <a16:creationId xmlns:a16="http://schemas.microsoft.com/office/drawing/2014/main" id="{C518CF60-39AC-4B9A-BDB2-93709EAF6A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152402"/>
              </p:ext>
            </p:extLst>
          </p:nvPr>
        </p:nvGraphicFramePr>
        <p:xfrm>
          <a:off x="7316925" y="4057923"/>
          <a:ext cx="317121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5609">
                  <a:extLst>
                    <a:ext uri="{9D8B030D-6E8A-4147-A177-3AD203B41FA5}">
                      <a16:colId xmlns:a16="http://schemas.microsoft.com/office/drawing/2014/main" val="1114608594"/>
                    </a:ext>
                  </a:extLst>
                </a:gridCol>
                <a:gridCol w="1585609">
                  <a:extLst>
                    <a:ext uri="{9D8B030D-6E8A-4147-A177-3AD203B41FA5}">
                      <a16:colId xmlns:a16="http://schemas.microsoft.com/office/drawing/2014/main" val="3146517163"/>
                    </a:ext>
                  </a:extLst>
                </a:gridCol>
              </a:tblGrid>
              <a:tr h="325094">
                <a:tc>
                  <a:txBody>
                    <a:bodyPr/>
                    <a:lstStyle/>
                    <a:p>
                      <a:r>
                        <a:rPr lang="fr-FR">
                          <a:solidFill>
                            <a:schemeClr val="bg1"/>
                          </a:solidFill>
                        </a:rPr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>
                          <a:solidFill>
                            <a:schemeClr val="bg1"/>
                          </a:solidFill>
                        </a:rPr>
                        <a:t>ADFULLER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83336"/>
                  </a:ext>
                </a:extLst>
              </a:tr>
              <a:tr h="325094">
                <a:tc>
                  <a:txBody>
                    <a:bodyPr/>
                    <a:lstStyle/>
                    <a:p>
                      <a:r>
                        <a:rPr lang="fr-FR">
                          <a:solidFill>
                            <a:schemeClr val="bg1"/>
                          </a:solidFill>
                        </a:rPr>
                        <a:t>Statistique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>
                          <a:solidFill>
                            <a:schemeClr val="bg1"/>
                          </a:solidFill>
                        </a:rPr>
                        <a:t>-14.678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238673"/>
                  </a:ext>
                </a:extLst>
              </a:tr>
              <a:tr h="325094">
                <a:tc>
                  <a:txBody>
                    <a:bodyPr/>
                    <a:lstStyle/>
                    <a:p>
                      <a:r>
                        <a:rPr lang="fr-FR">
                          <a:solidFill>
                            <a:schemeClr val="bg1"/>
                          </a:solidFill>
                        </a:rPr>
                        <a:t>P_value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&lt;0.05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236841"/>
                  </a:ext>
                </a:extLst>
              </a:tr>
            </a:tbl>
          </a:graphicData>
        </a:graphic>
      </p:graphicFrame>
      <p:sp>
        <p:nvSpPr>
          <p:cNvPr id="22" name="ZoneTexte 21">
            <a:extLst>
              <a:ext uri="{FF2B5EF4-FFF2-40B4-BE49-F238E27FC236}">
                <a16:creationId xmlns:a16="http://schemas.microsoft.com/office/drawing/2014/main" id="{127F7162-D7E2-4E0E-B505-9ACD0207CBF3}"/>
              </a:ext>
            </a:extLst>
          </p:cNvPr>
          <p:cNvSpPr txBox="1"/>
          <p:nvPr/>
        </p:nvSpPr>
        <p:spPr>
          <a:xfrm>
            <a:off x="7154173" y="5342626"/>
            <a:ext cx="37208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La série des </a:t>
            </a:r>
            <a:r>
              <a: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résiduels est stationnaire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B2D22B-A5A0-4A5A-A58F-76140460E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37163505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732;p54">
            <a:extLst>
              <a:ext uri="{FF2B5EF4-FFF2-40B4-BE49-F238E27FC236}">
                <a16:creationId xmlns:a16="http://schemas.microsoft.com/office/drawing/2014/main" id="{E8AD53F3-9038-4B9D-87E2-0B642FE680F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9878" b="987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985DDEA-1540-46F2-82C0-9A0E85BE2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91"/>
            <a:ext cx="10515600" cy="1325563"/>
          </a:xfrm>
        </p:spPr>
        <p:txBody>
          <a:bodyPr/>
          <a:lstStyle/>
          <a:p>
            <a:r>
              <a:rPr lang="fr-FR">
                <a:solidFill>
                  <a:schemeClr val="bg1"/>
                </a:solidFill>
                <a:ea typeface="+mj-lt"/>
                <a:cs typeface="+mj-lt"/>
              </a:rPr>
              <a:t>Étude du résiduel d'ARIMA (6,1,6)</a:t>
            </a:r>
            <a:br>
              <a:rPr lang="fr-FR" dirty="0">
                <a:solidFill>
                  <a:schemeClr val="bg1"/>
                </a:solidFill>
                <a:ea typeface="+mj-lt"/>
                <a:cs typeface="+mj-lt"/>
              </a:rPr>
            </a:br>
            <a:r>
              <a:rPr lang="fr-FR" sz="2400">
                <a:solidFill>
                  <a:schemeClr val="bg1"/>
                </a:solidFill>
                <a:cs typeface="Calibri Light"/>
              </a:rPr>
              <a:t>Test d'autocorrélation - test de normalité</a:t>
            </a:r>
            <a:endParaRPr lang="fr-FR" sz="240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A6EBFC-A4DA-485F-B675-2DA2E601C3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36795"/>
            <a:ext cx="5181600" cy="48401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2400">
                <a:solidFill>
                  <a:schemeClr val="bg1"/>
                </a:solidFill>
                <a:cs typeface="Calibri"/>
              </a:rPr>
              <a:t>Autocorrélation : Ljung-Box test</a:t>
            </a:r>
            <a:endParaRPr lang="fr-FR" sz="2400">
              <a:solidFill>
                <a:schemeClr val="bg1"/>
              </a:solidFill>
            </a:endParaRP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46731D5-EAD3-48BA-9F7A-44DE52724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36795"/>
            <a:ext cx="5181600" cy="48401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2400">
                <a:solidFill>
                  <a:schemeClr val="bg1"/>
                </a:solidFill>
                <a:cs typeface="Calibri"/>
              </a:rPr>
              <a:t>Normalité : QQplot &amp; test de shapiro</a:t>
            </a:r>
            <a:endParaRPr lang="fr-FR" sz="2400">
              <a:solidFill>
                <a:schemeClr val="bg1"/>
              </a:solidFill>
            </a:endParaRPr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7D74AA28-7834-4F35-A0B2-F164859F3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53" y="1870494"/>
            <a:ext cx="5417388" cy="2412520"/>
          </a:xfrm>
          <a:prstGeom prst="rect">
            <a:avLst/>
          </a:prstGeom>
        </p:spPr>
      </p:pic>
      <p:pic>
        <p:nvPicPr>
          <p:cNvPr id="6" name="Image 6">
            <a:extLst>
              <a:ext uri="{FF2B5EF4-FFF2-40B4-BE49-F238E27FC236}">
                <a16:creationId xmlns:a16="http://schemas.microsoft.com/office/drawing/2014/main" id="{47EE6754-85F9-4CD8-BDC5-408E1C4A85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2966" y="1940088"/>
            <a:ext cx="3390181" cy="2100805"/>
          </a:xfrm>
          <a:prstGeom prst="rect">
            <a:avLst/>
          </a:prstGeom>
        </p:spPr>
      </p:pic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AB5B6490-E0B9-4737-BEF6-3070D608C1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505656"/>
              </p:ext>
            </p:extLst>
          </p:nvPr>
        </p:nvGraphicFramePr>
        <p:xfrm>
          <a:off x="7460699" y="4359847"/>
          <a:ext cx="317121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5609">
                  <a:extLst>
                    <a:ext uri="{9D8B030D-6E8A-4147-A177-3AD203B41FA5}">
                      <a16:colId xmlns:a16="http://schemas.microsoft.com/office/drawing/2014/main" val="1114608594"/>
                    </a:ext>
                  </a:extLst>
                </a:gridCol>
                <a:gridCol w="1585609">
                  <a:extLst>
                    <a:ext uri="{9D8B030D-6E8A-4147-A177-3AD203B41FA5}">
                      <a16:colId xmlns:a16="http://schemas.microsoft.com/office/drawing/2014/main" val="3146517163"/>
                    </a:ext>
                  </a:extLst>
                </a:gridCol>
              </a:tblGrid>
              <a:tr h="325094">
                <a:tc>
                  <a:txBody>
                    <a:bodyPr/>
                    <a:lstStyle/>
                    <a:p>
                      <a:r>
                        <a:rPr lang="fr-FR">
                          <a:solidFill>
                            <a:schemeClr val="bg1"/>
                          </a:solidFill>
                        </a:rPr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>
                          <a:solidFill>
                            <a:schemeClr val="bg1"/>
                          </a:solidFill>
                        </a:rPr>
                        <a:t>Shapiro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83336"/>
                  </a:ext>
                </a:extLst>
              </a:tr>
              <a:tr h="325094">
                <a:tc>
                  <a:txBody>
                    <a:bodyPr/>
                    <a:lstStyle/>
                    <a:p>
                      <a:r>
                        <a:rPr lang="fr-FR">
                          <a:solidFill>
                            <a:schemeClr val="bg1"/>
                          </a:solidFill>
                        </a:rPr>
                        <a:t>Statistique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>
                          <a:solidFill>
                            <a:schemeClr val="bg1"/>
                          </a:solidFill>
                        </a:rPr>
                        <a:t>0.839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238673"/>
                  </a:ext>
                </a:extLst>
              </a:tr>
              <a:tr h="325094">
                <a:tc>
                  <a:txBody>
                    <a:bodyPr/>
                    <a:lstStyle/>
                    <a:p>
                      <a:r>
                        <a:rPr lang="fr-FR">
                          <a:solidFill>
                            <a:schemeClr val="bg1"/>
                          </a:solidFill>
                        </a:rPr>
                        <a:t>P_value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&lt;0.05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236841"/>
                  </a:ext>
                </a:extLst>
              </a:tr>
            </a:tbl>
          </a:graphicData>
        </a:graphic>
      </p:graphicFrame>
      <p:sp>
        <p:nvSpPr>
          <p:cNvPr id="13" name="ZoneTexte 12">
            <a:extLst>
              <a:ext uri="{FF2B5EF4-FFF2-40B4-BE49-F238E27FC236}">
                <a16:creationId xmlns:a16="http://schemas.microsoft.com/office/drawing/2014/main" id="{E8A0B84B-31B6-4AFF-AE33-A88DB6838833}"/>
              </a:ext>
            </a:extLst>
          </p:cNvPr>
          <p:cNvSpPr txBox="1"/>
          <p:nvPr/>
        </p:nvSpPr>
        <p:spPr>
          <a:xfrm>
            <a:off x="7355456" y="5730814"/>
            <a:ext cx="344769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La série des </a:t>
            </a:r>
            <a:r>
              <a: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résiduels ne suit pas une distribution normale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pic>
        <p:nvPicPr>
          <p:cNvPr id="7" name="Image 7">
            <a:extLst>
              <a:ext uri="{FF2B5EF4-FFF2-40B4-BE49-F238E27FC236}">
                <a16:creationId xmlns:a16="http://schemas.microsoft.com/office/drawing/2014/main" id="{BB613EEF-7DD1-4917-9205-78648D26F6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042" y="4493116"/>
            <a:ext cx="6165010" cy="2098711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E9F7D0F-011C-42E0-AA71-A274C620E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>
                <a:solidFill>
                  <a:schemeClr val="bg1"/>
                </a:solidFill>
              </a:rPr>
              <a:t>25</a:t>
            </a:fld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9694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732;p54">
            <a:extLst>
              <a:ext uri="{FF2B5EF4-FFF2-40B4-BE49-F238E27FC236}">
                <a16:creationId xmlns:a16="http://schemas.microsoft.com/office/drawing/2014/main" id="{B16B6336-8BBC-4FBD-9E07-6C5D216910E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9878" b="987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E78FAAC-BDE2-4D81-AB0A-442BA809F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4483"/>
            <a:ext cx="10515600" cy="1253676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bg1"/>
                </a:solidFill>
                <a:ea typeface="+mj-lt"/>
                <a:cs typeface="+mj-lt"/>
              </a:rPr>
              <a:t>Étude du résiduel d'ARIMA (6,1,6)</a:t>
            </a:r>
            <a:br>
              <a:rPr lang="fr-FR" dirty="0">
                <a:solidFill>
                  <a:schemeClr val="bg1"/>
                </a:solidFill>
                <a:ea typeface="+mj-lt"/>
                <a:cs typeface="+mj-lt"/>
              </a:rPr>
            </a:br>
            <a:r>
              <a:rPr lang="fr-FR" sz="2400">
                <a:solidFill>
                  <a:schemeClr val="bg1"/>
                </a:solidFill>
                <a:cs typeface="Calibri Light"/>
              </a:rPr>
              <a:t>Test de l'effet arch</a:t>
            </a:r>
            <a:endParaRPr lang="fr-FR" sz="240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99D6BA-4EC8-443A-B797-E4161F2E2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sz="2400" dirty="0">
                <a:solidFill>
                  <a:schemeClr val="bg1"/>
                </a:solidFill>
                <a:cs typeface="Calibri" panose="020F0502020204030204"/>
              </a:rPr>
              <a:t>Le test consiste à vérifier la variabilité de la variance</a:t>
            </a:r>
          </a:p>
          <a:p>
            <a:r>
              <a:rPr lang="fr-FR" sz="2400" dirty="0">
                <a:solidFill>
                  <a:schemeClr val="bg1"/>
                </a:solidFill>
                <a:cs typeface="Calibri" panose="020F0502020204030204"/>
              </a:rPr>
              <a:t>Hypothèses du test :</a:t>
            </a:r>
          </a:p>
          <a:p>
            <a:pPr marL="0" indent="0">
              <a:buNone/>
            </a:pPr>
            <a:r>
              <a:rPr lang="fr-FR" sz="2400" dirty="0">
                <a:solidFill>
                  <a:schemeClr val="bg1"/>
                </a:solidFill>
                <a:cs typeface="Calibri" panose="020F0502020204030204"/>
              </a:rPr>
              <a:t>H0 : résidus sont </a:t>
            </a:r>
            <a:r>
              <a:rPr lang="fr-FR" sz="2400" dirty="0" err="1">
                <a:solidFill>
                  <a:schemeClr val="bg1"/>
                </a:solidFill>
                <a:cs typeface="Calibri" panose="020F0502020204030204"/>
              </a:rPr>
              <a:t>homoscédatiques</a:t>
            </a:r>
            <a:endParaRPr lang="fr-FR" sz="2400" dirty="0">
              <a:solidFill>
                <a:schemeClr val="bg1"/>
              </a:solidFill>
              <a:cs typeface="Calibri" panose="020F0502020204030204"/>
            </a:endParaRPr>
          </a:p>
          <a:p>
            <a:pPr marL="0" indent="0">
              <a:buNone/>
            </a:pPr>
            <a:r>
              <a:rPr lang="fr-FR" sz="2400" dirty="0">
                <a:solidFill>
                  <a:schemeClr val="bg1"/>
                </a:solidFill>
                <a:cs typeface="Calibri" panose="020F0502020204030204"/>
              </a:rPr>
              <a:t>H1 : résidus sont </a:t>
            </a:r>
            <a:r>
              <a:rPr lang="fr-FR" sz="2400" dirty="0" err="1">
                <a:solidFill>
                  <a:schemeClr val="bg1"/>
                </a:solidFill>
                <a:cs typeface="Calibri" panose="020F0502020204030204"/>
              </a:rPr>
              <a:t>héteroscédatiques</a:t>
            </a:r>
            <a:endParaRPr lang="fr-FR" sz="2400">
              <a:solidFill>
                <a:schemeClr val="bg1"/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fr-FR" dirty="0">
              <a:cs typeface="Calibri" panose="020F0502020204030204"/>
            </a:endParaRPr>
          </a:p>
          <a:p>
            <a:endParaRPr lang="fr-FR" dirty="0">
              <a:cs typeface="Calibri" panose="020F0502020204030204"/>
            </a:endParaRPr>
          </a:p>
          <a:p>
            <a:endParaRPr lang="fr-FR" dirty="0">
              <a:cs typeface="Calibri" panose="020F0502020204030204"/>
            </a:endParaRPr>
          </a:p>
        </p:txBody>
      </p:sp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0C6E8436-0D41-474F-9793-A7BE2A8414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683883"/>
              </p:ext>
            </p:extLst>
          </p:nvPr>
        </p:nvGraphicFramePr>
        <p:xfrm>
          <a:off x="1954170" y="3885395"/>
          <a:ext cx="816864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84320">
                  <a:extLst>
                    <a:ext uri="{9D8B030D-6E8A-4147-A177-3AD203B41FA5}">
                      <a16:colId xmlns:a16="http://schemas.microsoft.com/office/drawing/2014/main" val="1581181958"/>
                    </a:ext>
                  </a:extLst>
                </a:gridCol>
                <a:gridCol w="4084320">
                  <a:extLst>
                    <a:ext uri="{9D8B030D-6E8A-4147-A177-3AD203B41FA5}">
                      <a16:colId xmlns:a16="http://schemas.microsoft.com/office/drawing/2014/main" val="2338896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Statistique du multiplicateur de Lagrange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2620.31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029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&lt;0.05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762803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BE4E3582-1B21-42DC-8B42-5280959A2DBD}"/>
              </a:ext>
            </a:extLst>
          </p:cNvPr>
          <p:cNvSpPr txBox="1"/>
          <p:nvPr/>
        </p:nvSpPr>
        <p:spPr>
          <a:xfrm>
            <a:off x="2667539" y="5068558"/>
            <a:ext cx="720017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solidFill>
                  <a:schemeClr val="bg1"/>
                </a:solidFill>
                <a:cs typeface="Calibri"/>
              </a:rPr>
              <a:t>Les résidus quadratiques présentent hétéroscédasticité.</a:t>
            </a:r>
          </a:p>
          <a:p>
            <a:r>
              <a:rPr lang="fr-FR" dirty="0">
                <a:solidFill>
                  <a:schemeClr val="bg1"/>
                </a:solidFill>
                <a:ea typeface="+mn-lt"/>
                <a:cs typeface="+mn-lt"/>
              </a:rPr>
              <a:t>La volatilité conditionnelle (t) varie dans le temps et présente un phénomène de regroupement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A74A2-96E3-4CFD-B00B-0A74A01D8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>
                <a:solidFill>
                  <a:schemeClr val="bg1"/>
                </a:solidFill>
              </a:rPr>
              <a:t>26</a:t>
            </a:fld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3761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51"/>
          <p:cNvSpPr txBox="1">
            <a:spLocks noGrp="1"/>
          </p:cNvSpPr>
          <p:nvPr>
            <p:ph type="ctrTitle"/>
          </p:nvPr>
        </p:nvSpPr>
        <p:spPr>
          <a:xfrm flipH="1">
            <a:off x="5039283" y="2889819"/>
            <a:ext cx="3916241" cy="2835095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lvl="0" algn="ctr">
              <a:buSzPts val="1100"/>
            </a:pPr>
            <a:r>
              <a:rPr lang="fr-FR" sz="4267" dirty="0">
                <a:solidFill>
                  <a:schemeClr val="bg1"/>
                </a:solidFill>
              </a:rPr>
              <a:t>Modélisation de la volatilité (ARCH &amp; GARCH)</a:t>
            </a:r>
          </a:p>
        </p:txBody>
      </p:sp>
      <p:sp>
        <p:nvSpPr>
          <p:cNvPr id="665" name="Google Shape;665;p51"/>
          <p:cNvSpPr txBox="1">
            <a:spLocks noGrp="1"/>
          </p:cNvSpPr>
          <p:nvPr>
            <p:ph type="title" idx="2"/>
          </p:nvPr>
        </p:nvSpPr>
        <p:spPr>
          <a:xfrm flipH="1">
            <a:off x="-689933" y="3225767"/>
            <a:ext cx="5984400" cy="2163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s" dirty="0">
                <a:solidFill>
                  <a:schemeClr val="lt1"/>
                </a:solidFill>
              </a:rPr>
              <a:t>04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4D12E-8F2F-4C0D-ABFF-3408F8AA545F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7C6CCC6-2BE5-4E42-96A4-D1E8E81A3D8E}" type="slidenum">
              <a:rPr lang="de-DE" smtClean="0">
                <a:solidFill>
                  <a:prstClr val="white"/>
                </a:solidFill>
                <a:latin typeface="Calibri" panose="020F0502020204030204"/>
              </a:rPr>
              <a:pPr/>
              <a:t>27</a:t>
            </a:fld>
            <a:endParaRPr lang="de-DE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C38E48E-7D24-8849-BDFC-863A510C12F6}"/>
              </a:ext>
            </a:extLst>
          </p:cNvPr>
          <p:cNvSpPr/>
          <p:nvPr/>
        </p:nvSpPr>
        <p:spPr>
          <a:xfrm>
            <a:off x="6096001" y="424349"/>
            <a:ext cx="5412567" cy="1241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spcAft>
                <a:spcPts val="2133"/>
              </a:spcAft>
              <a:buClr>
                <a:srgbClr val="000000"/>
              </a:buClr>
            </a:pPr>
            <a:r>
              <a:rPr lang="fr-MA" sz="3733" kern="0" dirty="0">
                <a:solidFill>
                  <a:srgbClr val="F3F3F3"/>
                </a:solidFill>
                <a:latin typeface="DM Serif Display"/>
                <a:cs typeface="Arial"/>
                <a:sym typeface="Arial"/>
              </a:rPr>
              <a:t>Corrélogrammes des résidus quadratiques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26F22E-558D-4C56-801A-7F1B760C8D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403" y="424349"/>
            <a:ext cx="3958776" cy="28634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1E397B-1614-4026-9950-2026592C19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4678" y="3647199"/>
            <a:ext cx="3805769" cy="27864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689B982-17D4-42E1-BA1F-AF4997012A25}"/>
                  </a:ext>
                </a:extLst>
              </p:cNvPr>
              <p:cNvSpPr txBox="1"/>
              <p:nvPr/>
            </p:nvSpPr>
            <p:spPr>
              <a:xfrm>
                <a:off x="1701553" y="5249903"/>
                <a:ext cx="1468992" cy="3098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0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ⅇ</m:t>
                      </m:r>
                      <m:r>
                        <a:rPr lang="fr-F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𝑠𝑖</m:t>
                      </m:r>
                      <m:sSubSup>
                        <m:sSubSup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0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00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0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689B982-17D4-42E1-BA1F-AF4997012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553" y="5249903"/>
                <a:ext cx="1468992" cy="309828"/>
              </a:xfrm>
              <a:prstGeom prst="rect">
                <a:avLst/>
              </a:prstGeom>
              <a:blipFill>
                <a:blip r:embed="rId6"/>
                <a:stretch>
                  <a:fillRect l="-2905" r="-1245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DDD63F56-1D5F-4A29-9057-457CF3285FA6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7C6CCC6-2BE5-4E42-96A4-D1E8E81A3D8E}" type="slidenum">
              <a:rPr lang="de-DE" smtClean="0">
                <a:solidFill>
                  <a:prstClr val="white"/>
                </a:solidFill>
                <a:latin typeface="Calibri" panose="020F0502020204030204"/>
              </a:rPr>
              <a:pPr/>
              <a:t>28</a:t>
            </a:fld>
            <a:endParaRPr lang="de-DE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9303016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2" name="Google Shape;732;p54"/>
          <p:cNvPicPr preferRelativeResize="0"/>
          <p:nvPr/>
        </p:nvPicPr>
        <p:blipFill rotWithShape="1">
          <a:blip r:embed="rId3">
            <a:alphaModFix/>
          </a:blip>
          <a:srcRect t="9878" b="987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0A1494F-0287-4A71-B183-D2A05FC9A6CB}"/>
              </a:ext>
            </a:extLst>
          </p:cNvPr>
          <p:cNvSpPr/>
          <p:nvPr/>
        </p:nvSpPr>
        <p:spPr>
          <a:xfrm>
            <a:off x="224900" y="65993"/>
            <a:ext cx="11739239" cy="1241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spcAft>
                <a:spcPts val="2133"/>
              </a:spcAft>
              <a:buClr>
                <a:srgbClr val="000000"/>
              </a:buClr>
            </a:pPr>
            <a:r>
              <a:rPr lang="fr-MA" sz="3600" kern="0" dirty="0">
                <a:solidFill>
                  <a:schemeClr val="bg1"/>
                </a:solidFill>
                <a:latin typeface="DM Serif Display"/>
                <a:cs typeface="Arial"/>
                <a:sym typeface="Arial"/>
              </a:rPr>
              <a:t>Modèle </a:t>
            </a:r>
            <a:r>
              <a:rPr lang="fr-MA" sz="3600" kern="0" dirty="0" err="1">
                <a:solidFill>
                  <a:schemeClr val="bg1"/>
                </a:solidFill>
                <a:latin typeface="DM Serif Display"/>
                <a:cs typeface="Arial"/>
                <a:sym typeface="Arial"/>
              </a:rPr>
              <a:t>Autoregressive</a:t>
            </a:r>
            <a:r>
              <a:rPr lang="fr-MA" sz="3600" kern="0" dirty="0">
                <a:solidFill>
                  <a:schemeClr val="bg1"/>
                </a:solidFill>
                <a:latin typeface="DM Serif Display"/>
                <a:cs typeface="Arial"/>
                <a:sym typeface="Arial"/>
              </a:rPr>
              <a:t> </a:t>
            </a:r>
            <a:r>
              <a:rPr lang="fr-MA" sz="3600" kern="0" dirty="0" err="1">
                <a:solidFill>
                  <a:schemeClr val="bg1"/>
                </a:solidFill>
                <a:latin typeface="DM Serif Display"/>
                <a:cs typeface="Arial"/>
                <a:sym typeface="Arial"/>
              </a:rPr>
              <a:t>Conditional</a:t>
            </a:r>
            <a:r>
              <a:rPr lang="fr-MA" sz="3600" kern="0" dirty="0">
                <a:solidFill>
                  <a:schemeClr val="bg1"/>
                </a:solidFill>
                <a:latin typeface="DM Serif Display"/>
                <a:cs typeface="Arial"/>
                <a:sym typeface="Arial"/>
              </a:rPr>
              <a:t> </a:t>
            </a:r>
            <a:r>
              <a:rPr lang="fr-MA" sz="3600" kern="0" dirty="0" err="1">
                <a:solidFill>
                  <a:schemeClr val="bg1"/>
                </a:solidFill>
                <a:latin typeface="DM Serif Display"/>
                <a:cs typeface="Arial"/>
                <a:sym typeface="Arial"/>
              </a:rPr>
              <a:t>Heteroskedasticity</a:t>
            </a:r>
            <a:r>
              <a:rPr lang="fr-MA" sz="3600" kern="0" dirty="0">
                <a:solidFill>
                  <a:schemeClr val="bg1"/>
                </a:solidFill>
                <a:latin typeface="DM Serif Display"/>
                <a:cs typeface="Arial"/>
                <a:sym typeface="Arial"/>
              </a:rPr>
              <a:t> "ARCH"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5941A0-874D-409E-B74B-344398A42AB7}"/>
              </a:ext>
            </a:extLst>
          </p:cNvPr>
          <p:cNvSpPr txBox="1"/>
          <p:nvPr/>
        </p:nvSpPr>
        <p:spPr>
          <a:xfrm>
            <a:off x="1885024" y="1548786"/>
            <a:ext cx="69837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Les modèles ARCH sont utilisés pour décrire une variance volatile. « variation accrue de la variance ».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BDECF0B-9D70-4809-A388-5EDC822DCC88}"/>
                  </a:ext>
                </a:extLst>
              </p:cNvPr>
              <p:cNvSpPr txBox="1"/>
              <p:nvPr/>
            </p:nvSpPr>
            <p:spPr>
              <a:xfrm>
                <a:off x="1912556" y="3294858"/>
                <a:ext cx="6985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Re</m:t>
                          </m:r>
                          <m:r>
                            <m:rPr>
                              <m:sty m:val="p"/>
                            </m:rPr>
                            <a:rPr lang="fr-FR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sid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BDECF0B-9D70-4809-A388-5EDC822DCC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2556" y="3294858"/>
                <a:ext cx="698525" cy="276999"/>
              </a:xfrm>
              <a:prstGeom prst="rect">
                <a:avLst/>
              </a:prstGeom>
              <a:blipFill>
                <a:blip r:embed="rId4"/>
                <a:stretch>
                  <a:fillRect l="-7018" r="-263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2AEAE16-1C7F-4BCB-B0AD-58AD7D3E69FA}"/>
              </a:ext>
            </a:extLst>
          </p:cNvPr>
          <p:cNvCxnSpPr>
            <a:cxnSpLocks/>
            <a:stCxn id="23" idx="1"/>
            <a:endCxn id="20" idx="3"/>
          </p:cNvCxnSpPr>
          <p:nvPr/>
        </p:nvCxnSpPr>
        <p:spPr>
          <a:xfrm flipH="1">
            <a:off x="2611081" y="2880538"/>
            <a:ext cx="1102035" cy="552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8D296C7-879C-4016-A746-ECC7E4B21EB7}"/>
              </a:ext>
            </a:extLst>
          </p:cNvPr>
          <p:cNvCxnSpPr>
            <a:cxnSpLocks/>
            <a:stCxn id="24" idx="1"/>
            <a:endCxn id="20" idx="3"/>
          </p:cNvCxnSpPr>
          <p:nvPr/>
        </p:nvCxnSpPr>
        <p:spPr>
          <a:xfrm flipH="1" flipV="1">
            <a:off x="2611081" y="3433358"/>
            <a:ext cx="1102035" cy="202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BB8E474-8BED-4201-9E0C-1104025FC411}"/>
                  </a:ext>
                </a:extLst>
              </p:cNvPr>
              <p:cNvSpPr txBox="1"/>
              <p:nvPr/>
            </p:nvSpPr>
            <p:spPr>
              <a:xfrm>
                <a:off x="3713116" y="2742038"/>
                <a:ext cx="238140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𝑠𝑢𝑖𝑡</m:t>
                      </m:r>
                      <m:r>
                        <a:rPr lang="fr-F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𝑢𝑛𝑒</m:t>
                      </m:r>
                      <m:r>
                        <a:rPr lang="fr-F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𝑙𝑜𝑖</m:t>
                      </m:r>
                      <m:r>
                        <a:rPr lang="fr-F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𝑛𝑜𝑟𝑚𝑎𝑙𝑒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BB8E474-8BED-4201-9E0C-1104025FC4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116" y="2742038"/>
                <a:ext cx="2381403" cy="276999"/>
              </a:xfrm>
              <a:prstGeom prst="rect">
                <a:avLst/>
              </a:prstGeom>
              <a:blipFill>
                <a:blip r:embed="rId5"/>
                <a:stretch>
                  <a:fillRect l="-1279" r="-230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DE6015C-E898-409F-B8C1-E287E2330F08}"/>
                  </a:ext>
                </a:extLst>
              </p:cNvPr>
              <p:cNvSpPr txBox="1"/>
              <p:nvPr/>
            </p:nvSpPr>
            <p:spPr>
              <a:xfrm>
                <a:off x="3713116" y="3497309"/>
                <a:ext cx="2707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DE6015C-E898-409F-B8C1-E287E2330F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116" y="3497309"/>
                <a:ext cx="270780" cy="276999"/>
              </a:xfrm>
              <a:prstGeom prst="rect">
                <a:avLst/>
              </a:prstGeom>
              <a:blipFill>
                <a:blip r:embed="rId6"/>
                <a:stretch>
                  <a:fillRect l="-11111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FE6E049-8F62-4CCB-A3C3-0802189DF005}"/>
                  </a:ext>
                </a:extLst>
              </p:cNvPr>
              <p:cNvSpPr txBox="1"/>
              <p:nvPr/>
            </p:nvSpPr>
            <p:spPr>
              <a:xfrm>
                <a:off x="4903817" y="3441558"/>
                <a:ext cx="2117246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Re</m:t>
                          </m:r>
                          <m:r>
                            <m:rPr>
                              <m:sty m:val="p"/>
                            </m:rPr>
                            <a:rPr lang="fr-FR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sid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fr-F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..,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Re</m:t>
                          </m:r>
                          <m:r>
                            <m:rPr>
                              <m:sty m:val="p"/>
                            </m:rPr>
                            <a:rPr lang="fr-FR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sid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FE6E049-8F62-4CCB-A3C3-0802189DF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817" y="3441558"/>
                <a:ext cx="2117246" cy="298415"/>
              </a:xfrm>
              <a:prstGeom prst="rect">
                <a:avLst/>
              </a:prstGeom>
              <a:blipFill>
                <a:blip r:embed="rId7"/>
                <a:stretch>
                  <a:fillRect l="-2011" r="-575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2B961E0-F8A1-4A96-96B0-61D70C1FA14E}"/>
              </a:ext>
            </a:extLst>
          </p:cNvPr>
          <p:cNvCxnSpPr>
            <a:cxnSpLocks/>
            <a:stCxn id="25" idx="1"/>
            <a:endCxn id="24" idx="3"/>
          </p:cNvCxnSpPr>
          <p:nvPr/>
        </p:nvCxnSpPr>
        <p:spPr>
          <a:xfrm flipH="1">
            <a:off x="3983896" y="3590766"/>
            <a:ext cx="919921" cy="45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D0E395A-A643-4C03-BC48-CB236A87E316}"/>
                  </a:ext>
                </a:extLst>
              </p:cNvPr>
              <p:cNvSpPr txBox="1"/>
              <p:nvPr/>
            </p:nvSpPr>
            <p:spPr>
              <a:xfrm>
                <a:off x="2916967" y="4806579"/>
                <a:ext cx="5951825" cy="5636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Re</m:t>
                          </m:r>
                          <m:r>
                            <m:rPr>
                              <m:sty m:val="p"/>
                            </m:rPr>
                            <a:rPr lang="fr-FR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sid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ⅇ</m:t>
                          </m:r>
                          <m: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𝑠𝑖</m:t>
                          </m:r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ⅇ</m:t>
                          </m:r>
                          <m: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𝑠𝑖</m:t>
                          </m:r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n-US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D0E395A-A643-4C03-BC48-CB236A87E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6967" y="4806579"/>
                <a:ext cx="5951825" cy="563680"/>
              </a:xfrm>
              <a:prstGeom prst="rect">
                <a:avLst/>
              </a:prstGeom>
              <a:blipFill>
                <a:blip r:embed="rId8"/>
                <a:stretch>
                  <a:fillRect b="-1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D3A786BC-F74B-4053-8781-442080509D57}"/>
              </a:ext>
            </a:extLst>
          </p:cNvPr>
          <p:cNvSpPr txBox="1"/>
          <p:nvPr/>
        </p:nvSpPr>
        <p:spPr>
          <a:xfrm>
            <a:off x="95467" y="6019322"/>
            <a:ext cx="12191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800" b="0" i="0" u="none" strike="noStrike" baseline="0" dirty="0">
                <a:solidFill>
                  <a:schemeClr val="bg1"/>
                </a:solidFill>
                <a:latin typeface="URWPalladioL-Roma"/>
              </a:rPr>
              <a:t>p : Le nombre de décalages des résiduels quadratique à inclure dans le modèle ARCH. </a:t>
            </a:r>
            <a:r>
              <a:rPr lang="fr-FR" dirty="0">
                <a:solidFill>
                  <a:schemeClr val="bg1"/>
                </a:solidFill>
                <a:latin typeface="URWPalladioL-Roma"/>
              </a:rPr>
              <a:t>On peut l’obtenir à partir du graph de ACF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10C298B-1D07-4A62-AF21-BFC5DFED477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15122" y="1135818"/>
            <a:ext cx="2530035" cy="1556944"/>
          </a:xfrm>
          <a:prstGeom prst="rect">
            <a:avLst/>
          </a:prstGeom>
        </p:spPr>
      </p:pic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F73F9834-7A8C-43A7-9637-083F4F5F9A39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7C6CCC6-2BE5-4E42-96A4-D1E8E81A3D8E}" type="slidenum">
              <a:rPr lang="de-DE" smtClean="0">
                <a:solidFill>
                  <a:prstClr val="white"/>
                </a:solidFill>
                <a:latin typeface="Calibri" panose="020F0502020204030204"/>
              </a:rPr>
              <a:pPr/>
              <a:t>29</a:t>
            </a:fld>
            <a:endParaRPr lang="de-DE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>
            <a:spLocks noGrp="1"/>
          </p:cNvSpPr>
          <p:nvPr>
            <p:ph type="ctrTitle"/>
          </p:nvPr>
        </p:nvSpPr>
        <p:spPr>
          <a:xfrm flipH="1">
            <a:off x="5468967" y="2990967"/>
            <a:ext cx="3674400" cy="2561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fr-FR" dirty="0">
                <a:solidFill>
                  <a:schemeClr val="lt1"/>
                </a:solidFill>
              </a:rPr>
              <a:t>Introduction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90" name="Google Shape;190;p31"/>
          <p:cNvSpPr txBox="1">
            <a:spLocks noGrp="1"/>
          </p:cNvSpPr>
          <p:nvPr>
            <p:ph type="title" idx="2"/>
          </p:nvPr>
        </p:nvSpPr>
        <p:spPr>
          <a:xfrm flipH="1">
            <a:off x="-994733" y="3225767"/>
            <a:ext cx="5984400" cy="2163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s" dirty="0">
                <a:solidFill>
                  <a:schemeClr val="lt1"/>
                </a:solidFill>
              </a:rPr>
              <a:t>0</a:t>
            </a:r>
            <a:r>
              <a:rPr lang="fr-FR" dirty="0">
                <a:solidFill>
                  <a:schemeClr val="lt1"/>
                </a:solidFill>
              </a:rPr>
              <a:t>1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14B713-8F74-4592-9FB1-7ADC43106142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7C6CCC6-2BE5-4E42-96A4-D1E8E81A3D8E}" type="slidenum">
              <a:rPr lang="de-DE" smtClean="0">
                <a:solidFill>
                  <a:prstClr val="white"/>
                </a:solidFill>
                <a:latin typeface="Calibri" panose="020F0502020204030204"/>
              </a:rPr>
              <a:pPr/>
              <a:t>3</a:t>
            </a:fld>
            <a:endParaRPr lang="de-DE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7022125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3" name="Google Shape;523;p46"/>
          <p:cNvPicPr preferRelativeResize="0"/>
          <p:nvPr/>
        </p:nvPicPr>
        <p:blipFill rotWithShape="1">
          <a:blip r:embed="rId3">
            <a:alphaModFix/>
          </a:blip>
          <a:srcRect t="6361" b="637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54A64B3-A6DE-4772-958B-FC2D5DBD6A42}"/>
              </a:ext>
            </a:extLst>
          </p:cNvPr>
          <p:cNvSpPr txBox="1"/>
          <p:nvPr/>
        </p:nvSpPr>
        <p:spPr>
          <a:xfrm>
            <a:off x="424570" y="193490"/>
            <a:ext cx="50440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0" i="0" u="none" strike="noStrike" baseline="0" dirty="0">
                <a:solidFill>
                  <a:schemeClr val="bg1"/>
                </a:solidFill>
                <a:latin typeface="URWPalladioL-Roma"/>
              </a:rPr>
              <a:t>Prédiction de la variance avec ARCH(3)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BB04449-90DD-42F3-B8C1-D1AB7B3972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39333"/>
            <a:ext cx="12192000" cy="541866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B774DA3-7F38-406B-8138-412595C3CE76}"/>
              </a:ext>
            </a:extLst>
          </p:cNvPr>
          <p:cNvSpPr txBox="1"/>
          <p:nvPr/>
        </p:nvSpPr>
        <p:spPr>
          <a:xfrm>
            <a:off x="6446278" y="193490"/>
            <a:ext cx="57274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800" b="0" i="0" u="none" strike="noStrike" baseline="0" dirty="0">
                <a:solidFill>
                  <a:schemeClr val="bg1"/>
                </a:solidFill>
                <a:latin typeface="URWPalladioL-Roma"/>
              </a:rPr>
              <a:t>Après avoir appliqué le modèle pour plusieurs valeurs de p, il s’est avéré que p = 3 est le choix optimal.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C44BE-7C7F-4188-9EDD-83DC74798A8D}"/>
              </a:ext>
            </a:extLst>
          </p:cNvPr>
          <p:cNvSpPr txBox="1"/>
          <p:nvPr/>
        </p:nvSpPr>
        <p:spPr>
          <a:xfrm>
            <a:off x="9310027" y="1736895"/>
            <a:ext cx="18448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800" b="0" i="0" u="none" strike="noStrike" baseline="0" dirty="0">
                <a:latin typeface="URWPalladioL-Roma"/>
              </a:rPr>
              <a:t>RMSE = 4.569</a:t>
            </a:r>
            <a:endParaRPr lang="en-US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DA85F6DF-8348-4DC7-882F-71BD2BE27F7D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7C6CCC6-2BE5-4E42-96A4-D1E8E81A3D8E}" type="slidenum">
              <a:rPr lang="de-DE" smtClean="0">
                <a:solidFill>
                  <a:schemeClr val="bg1">
                    <a:lumMod val="10000"/>
                  </a:schemeClr>
                </a:solidFill>
                <a:latin typeface="Calibri" panose="020F0502020204030204"/>
              </a:rPr>
              <a:pPr/>
              <a:t>30</a:t>
            </a:fld>
            <a:endParaRPr lang="de-DE" dirty="0">
              <a:solidFill>
                <a:schemeClr val="bg1">
                  <a:lumMod val="10000"/>
                </a:schemeClr>
              </a:solid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2" name="Google Shape;732;p54"/>
          <p:cNvPicPr preferRelativeResize="0"/>
          <p:nvPr/>
        </p:nvPicPr>
        <p:blipFill rotWithShape="1">
          <a:blip r:embed="rId3">
            <a:alphaModFix/>
          </a:blip>
          <a:srcRect t="9878" b="987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699F743-7064-4ABA-89A0-FC27032E0EEA}"/>
              </a:ext>
            </a:extLst>
          </p:cNvPr>
          <p:cNvSpPr txBox="1"/>
          <p:nvPr/>
        </p:nvSpPr>
        <p:spPr>
          <a:xfrm>
            <a:off x="550531" y="1490730"/>
            <a:ext cx="71579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Les modèles GARCH sont utilisés pour décrire une variance volatile.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7CF3A37-3870-4C1D-B540-06603F2C9A28}"/>
                  </a:ext>
                </a:extLst>
              </p:cNvPr>
              <p:cNvSpPr txBox="1"/>
              <p:nvPr/>
            </p:nvSpPr>
            <p:spPr>
              <a:xfrm>
                <a:off x="2299341" y="3215140"/>
                <a:ext cx="6985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Re</m:t>
                          </m:r>
                          <m:r>
                            <m:rPr>
                              <m:sty m:val="p"/>
                            </m:rPr>
                            <a:rPr lang="fr-FR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sid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7CF3A37-3870-4C1D-B540-06603F2C9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9341" y="3215140"/>
                <a:ext cx="698525" cy="276999"/>
              </a:xfrm>
              <a:prstGeom prst="rect">
                <a:avLst/>
              </a:prstGeom>
              <a:blipFill>
                <a:blip r:embed="rId4"/>
                <a:stretch>
                  <a:fillRect l="-6087" r="-1739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4474664-0E71-4838-97AE-C84B0B2FA8E1}"/>
              </a:ext>
            </a:extLst>
          </p:cNvPr>
          <p:cNvCxnSpPr>
            <a:cxnSpLocks/>
            <a:stCxn id="31" idx="1"/>
            <a:endCxn id="16" idx="3"/>
          </p:cNvCxnSpPr>
          <p:nvPr/>
        </p:nvCxnSpPr>
        <p:spPr>
          <a:xfrm flipH="1">
            <a:off x="2997866" y="2822193"/>
            <a:ext cx="1179330" cy="531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D86AFA2-3183-46E1-8E9A-BD8847CD76EE}"/>
              </a:ext>
            </a:extLst>
          </p:cNvPr>
          <p:cNvCxnSpPr>
            <a:cxnSpLocks/>
            <a:stCxn id="32" idx="1"/>
            <a:endCxn id="16" idx="3"/>
          </p:cNvCxnSpPr>
          <p:nvPr/>
        </p:nvCxnSpPr>
        <p:spPr>
          <a:xfrm flipH="1" flipV="1">
            <a:off x="2997866" y="3353640"/>
            <a:ext cx="1179330" cy="439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C8482E2-CC3F-4C3D-A20C-F135C432AE99}"/>
                  </a:ext>
                </a:extLst>
              </p:cNvPr>
              <p:cNvSpPr txBox="1"/>
              <p:nvPr/>
            </p:nvSpPr>
            <p:spPr>
              <a:xfrm>
                <a:off x="4177196" y="2683693"/>
                <a:ext cx="249343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𝑠𝑢𝑖𝑡</m:t>
                      </m:r>
                      <m:r>
                        <a:rPr lang="fr-F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𝑢𝑛𝑒</m:t>
                      </m:r>
                      <m:r>
                        <a:rPr lang="fr-F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𝑙𝑜𝑖</m:t>
                      </m:r>
                      <m:r>
                        <a:rPr lang="fr-F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𝑛𝑜𝑟𝑚𝑎𝑙𝑒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C8482E2-CC3F-4C3D-A20C-F135C432A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7196" y="2683693"/>
                <a:ext cx="2493433" cy="276999"/>
              </a:xfrm>
              <a:prstGeom prst="rect">
                <a:avLst/>
              </a:prstGeom>
              <a:blipFill>
                <a:blip r:embed="rId5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4FF82BA-988E-42CC-9723-B1AB6EAD342C}"/>
                  </a:ext>
                </a:extLst>
              </p:cNvPr>
              <p:cNvSpPr txBox="1"/>
              <p:nvPr/>
            </p:nvSpPr>
            <p:spPr>
              <a:xfrm>
                <a:off x="4177196" y="3654319"/>
                <a:ext cx="2707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4FF82BA-988E-42CC-9723-B1AB6EAD34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7196" y="3654319"/>
                <a:ext cx="270780" cy="276999"/>
              </a:xfrm>
              <a:prstGeom prst="rect">
                <a:avLst/>
              </a:prstGeom>
              <a:blipFill>
                <a:blip r:embed="rId6"/>
                <a:stretch>
                  <a:fillRect l="-1111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B555076-B29C-4745-A614-43F78864D107}"/>
                  </a:ext>
                </a:extLst>
              </p:cNvPr>
              <p:cNvSpPr txBox="1"/>
              <p:nvPr/>
            </p:nvSpPr>
            <p:spPr>
              <a:xfrm>
                <a:off x="5297207" y="3345197"/>
                <a:ext cx="2174954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Re</m:t>
                          </m:r>
                          <m:r>
                            <m:rPr>
                              <m:sty m:val="p"/>
                            </m:rPr>
                            <a:rPr lang="fr-FR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sid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fr-F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..,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Re</m:t>
                          </m:r>
                          <m:r>
                            <m:rPr>
                              <m:sty m:val="p"/>
                            </m:rPr>
                            <a:rPr lang="fr-FR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sid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B555076-B29C-4745-A614-43F78864D1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7207" y="3345197"/>
                <a:ext cx="2174954" cy="298415"/>
              </a:xfrm>
              <a:prstGeom prst="rect">
                <a:avLst/>
              </a:prstGeom>
              <a:blipFill>
                <a:blip r:embed="rId7"/>
                <a:stretch>
                  <a:fillRect l="-840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3C0D5D4-BB55-4F1C-A170-BC4217BF858B}"/>
              </a:ext>
            </a:extLst>
          </p:cNvPr>
          <p:cNvCxnSpPr>
            <a:cxnSpLocks/>
            <a:stCxn id="33" idx="1"/>
            <a:endCxn id="32" idx="3"/>
          </p:cNvCxnSpPr>
          <p:nvPr/>
        </p:nvCxnSpPr>
        <p:spPr>
          <a:xfrm flipH="1">
            <a:off x="4447976" y="3494405"/>
            <a:ext cx="849231" cy="298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241D565-9170-4F99-9F28-0D771D627AF7}"/>
              </a:ext>
            </a:extLst>
          </p:cNvPr>
          <p:cNvSpPr txBox="1"/>
          <p:nvPr/>
        </p:nvSpPr>
        <p:spPr>
          <a:xfrm>
            <a:off x="64068" y="5818659"/>
            <a:ext cx="121279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800" b="0" i="0" u="none" strike="noStrike" baseline="0" dirty="0">
                <a:solidFill>
                  <a:schemeClr val="bg1"/>
                </a:solidFill>
                <a:latin typeface="URWPalladioL-Roma"/>
              </a:rPr>
              <a:t>p : Le nombre de décalages des résiduels quadratique à inclure dans le modèle ARCH. </a:t>
            </a:r>
            <a:r>
              <a:rPr lang="fr-FR" dirty="0">
                <a:solidFill>
                  <a:schemeClr val="bg1"/>
                </a:solidFill>
                <a:latin typeface="URWPalladioL-Roma"/>
              </a:rPr>
              <a:t>On peut l’obtenir à partir du graph de ACF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fr-FR" sz="1800" b="0" i="0" u="none" strike="noStrike" baseline="0" dirty="0">
                <a:solidFill>
                  <a:schemeClr val="bg1"/>
                </a:solidFill>
                <a:latin typeface="URWPalladioL-Roma"/>
              </a:rPr>
              <a:t>q : Le nombre de décalages des variances à inclure dans le modèle GARCH. </a:t>
            </a:r>
            <a:r>
              <a:rPr lang="fr-FR" dirty="0">
                <a:solidFill>
                  <a:schemeClr val="bg1"/>
                </a:solidFill>
                <a:latin typeface="URWPalladioL-Roma"/>
              </a:rPr>
              <a:t>On peut l’obtenir à partir du graph de PACF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2E7F57-665D-490F-BF95-482F1580F2E4}"/>
              </a:ext>
            </a:extLst>
          </p:cNvPr>
          <p:cNvSpPr txBox="1"/>
          <p:nvPr/>
        </p:nvSpPr>
        <p:spPr>
          <a:xfrm>
            <a:off x="94722" y="17796"/>
            <a:ext cx="96008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600" b="1" i="0" u="none" strike="noStrike" baseline="0" dirty="0" err="1">
                <a:solidFill>
                  <a:schemeClr val="bg1"/>
                </a:solidFill>
                <a:latin typeface="URWPalladioL-Bold"/>
              </a:rPr>
              <a:t>Modèle</a:t>
            </a:r>
            <a:r>
              <a:rPr lang="en-US" sz="3600" b="1" i="0" u="none" strike="noStrike" baseline="0" dirty="0">
                <a:solidFill>
                  <a:schemeClr val="bg1"/>
                </a:solidFill>
                <a:latin typeface="URWPalladioL-Bold"/>
              </a:rPr>
              <a:t> Generalized Autoregressive Conditional Heteroskedasticity "GARCH"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2C1A8D02-89AF-4F4C-8DEF-94C560D11C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14805" y="976566"/>
            <a:ext cx="3550968" cy="193937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B80D9F8F-36AC-493A-9A9E-61FC5F5F60DD}"/>
              </a:ext>
            </a:extLst>
          </p:cNvPr>
          <p:cNvSpPr txBox="1"/>
          <p:nvPr/>
        </p:nvSpPr>
        <p:spPr>
          <a:xfrm>
            <a:off x="550531" y="2009002"/>
            <a:ext cx="2830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GARCH(p, 0) = ARCH(p)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14A09AC-596D-47DB-99A8-C969465D7B3B}"/>
              </a:ext>
            </a:extLst>
          </p:cNvPr>
          <p:cNvCxnSpPr>
            <a:cxnSpLocks/>
            <a:stCxn id="40" idx="1"/>
            <a:endCxn id="32" idx="3"/>
          </p:cNvCxnSpPr>
          <p:nvPr/>
        </p:nvCxnSpPr>
        <p:spPr>
          <a:xfrm flipH="1" flipV="1">
            <a:off x="4447976" y="3792819"/>
            <a:ext cx="849231" cy="282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BFB9AEB-87CC-4B32-9283-E32C707F5AF4}"/>
                  </a:ext>
                </a:extLst>
              </p:cNvPr>
              <p:cNvSpPr txBox="1"/>
              <p:nvPr/>
            </p:nvSpPr>
            <p:spPr>
              <a:xfrm>
                <a:off x="5297207" y="3926371"/>
                <a:ext cx="1259960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fr-F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..,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BFB9AEB-87CC-4B32-9283-E32C707F5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7207" y="3926371"/>
                <a:ext cx="1259960" cy="298415"/>
              </a:xfrm>
              <a:prstGeom prst="rect">
                <a:avLst/>
              </a:prstGeom>
              <a:blipFill>
                <a:blip r:embed="rId9"/>
                <a:stretch>
                  <a:fillRect l="-2415" r="-1449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1B9A235-7A3E-470C-85F6-E4A44D079C8B}"/>
                  </a:ext>
                </a:extLst>
              </p:cNvPr>
              <p:cNvSpPr txBox="1"/>
              <p:nvPr/>
            </p:nvSpPr>
            <p:spPr>
              <a:xfrm>
                <a:off x="2607763" y="4767174"/>
                <a:ext cx="7545655" cy="563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Re</m:t>
                          </m:r>
                          <m:r>
                            <m:rPr>
                              <m:sty m:val="p"/>
                            </m:rPr>
                            <a:rPr lang="fr-FR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sid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ⅇ</m:t>
                          </m:r>
                          <m: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𝑠𝑖</m:t>
                          </m:r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ⅇ</m:t>
                          </m:r>
                          <m: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𝑠𝑖</m:t>
                          </m:r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n-US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fr-FR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fr-FR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sub>
                            <m:sup>
                              <m:r>
                                <a:rPr lang="en-US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1B9A235-7A3E-470C-85F6-E4A44D079C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7763" y="4767174"/>
                <a:ext cx="7545655" cy="563680"/>
              </a:xfrm>
              <a:prstGeom prst="rect">
                <a:avLst/>
              </a:prstGeom>
              <a:blipFill>
                <a:blip r:embed="rId10"/>
                <a:stretch>
                  <a:fillRect b="-1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Slide Number Placeholder 4">
            <a:extLst>
              <a:ext uri="{FF2B5EF4-FFF2-40B4-BE49-F238E27FC236}">
                <a16:creationId xmlns:a16="http://schemas.microsoft.com/office/drawing/2014/main" id="{F4A26878-3F29-49E9-BDB1-83B9CB2E97C2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7C6CCC6-2BE5-4E42-96A4-D1E8E81A3D8E}" type="slidenum">
              <a:rPr lang="de-DE" smtClean="0">
                <a:solidFill>
                  <a:prstClr val="white"/>
                </a:solidFill>
                <a:latin typeface="Calibri" panose="020F0502020204030204"/>
              </a:rPr>
              <a:pPr/>
              <a:t>31</a:t>
            </a:fld>
            <a:endParaRPr lang="de-DE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119038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3" name="Google Shape;523;p46"/>
          <p:cNvPicPr preferRelativeResize="0"/>
          <p:nvPr/>
        </p:nvPicPr>
        <p:blipFill rotWithShape="1">
          <a:blip r:embed="rId3">
            <a:alphaModFix/>
          </a:blip>
          <a:srcRect t="6361" b="637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D2187E-3D2F-43E8-959D-5C3EDCFBE82D}"/>
              </a:ext>
            </a:extLst>
          </p:cNvPr>
          <p:cNvSpPr txBox="1"/>
          <p:nvPr/>
        </p:nvSpPr>
        <p:spPr>
          <a:xfrm>
            <a:off x="455252" y="111187"/>
            <a:ext cx="417094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0" i="0" u="none" strike="noStrike" baseline="0" dirty="0">
                <a:solidFill>
                  <a:schemeClr val="bg1"/>
                </a:solidFill>
                <a:latin typeface="URWPalladioL-Roma"/>
              </a:rPr>
              <a:t>Prédiction de la variance avec GARCH(2, 2)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83A25D-2F2D-4D7D-A0C4-6F8A7FFC359C}"/>
              </a:ext>
            </a:extLst>
          </p:cNvPr>
          <p:cNvSpPr txBox="1"/>
          <p:nvPr/>
        </p:nvSpPr>
        <p:spPr>
          <a:xfrm>
            <a:off x="5081452" y="22126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800" b="0" i="0" u="none" strike="noStrike" baseline="0" dirty="0">
                <a:solidFill>
                  <a:schemeClr val="bg1"/>
                </a:solidFill>
                <a:latin typeface="URWPalladioL-Roma"/>
              </a:rPr>
              <a:t>Après avoir appliqué le modèle pour plusieurs valeurs de p et q, il s’est avéré que p = q = 2 est le choix optimal.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62B907-1F74-472D-BB87-E4FB498EB9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39333"/>
            <a:ext cx="12192000" cy="54186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2215029-26D9-4E5F-9328-FE49DB6B64E6}"/>
              </a:ext>
            </a:extLst>
          </p:cNvPr>
          <p:cNvSpPr txBox="1"/>
          <p:nvPr/>
        </p:nvSpPr>
        <p:spPr>
          <a:xfrm>
            <a:off x="9332609" y="1756276"/>
            <a:ext cx="18448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800" b="0" i="0" u="none" strike="noStrike" baseline="0" dirty="0">
                <a:latin typeface="URWPalladioL-Roma"/>
              </a:rPr>
              <a:t>RMSE = 7.157</a:t>
            </a:r>
            <a:endParaRPr lang="en-US" dirty="0"/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D6075A0A-E001-4DC5-BFD8-4F12F86703E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7C6CCC6-2BE5-4E42-96A4-D1E8E81A3D8E}" type="slidenum">
              <a:rPr lang="de-DE" smtClean="0">
                <a:solidFill>
                  <a:schemeClr val="bg1">
                    <a:lumMod val="10000"/>
                  </a:schemeClr>
                </a:solidFill>
                <a:latin typeface="Calibri" panose="020F0502020204030204"/>
              </a:rPr>
              <a:pPr/>
              <a:t>32</a:t>
            </a:fld>
            <a:endParaRPr lang="de-DE" dirty="0">
              <a:solidFill>
                <a:schemeClr val="bg1">
                  <a:lumMod val="10000"/>
                </a:scheme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144255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3" name="Google Shape;523;p46"/>
          <p:cNvPicPr preferRelativeResize="0"/>
          <p:nvPr/>
        </p:nvPicPr>
        <p:blipFill rotWithShape="1">
          <a:blip r:embed="rId3">
            <a:alphaModFix/>
          </a:blip>
          <a:srcRect t="6361" b="637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49019A-9E7D-4CB6-B163-07FFD324AF18}"/>
              </a:ext>
            </a:extLst>
          </p:cNvPr>
          <p:cNvSpPr txBox="1"/>
          <p:nvPr/>
        </p:nvSpPr>
        <p:spPr>
          <a:xfrm>
            <a:off x="1746098" y="375190"/>
            <a:ext cx="76615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Combinaison des modèles ARIMA(6, 1, 6) et ARCH(3)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67806-B382-4B89-BB09-FAA8A2C1B3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39333"/>
            <a:ext cx="12192000" cy="54186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157F64-4B17-451F-8617-5892455ED2C5}"/>
              </a:ext>
            </a:extLst>
          </p:cNvPr>
          <p:cNvSpPr txBox="1"/>
          <p:nvPr/>
        </p:nvSpPr>
        <p:spPr>
          <a:xfrm>
            <a:off x="8440016" y="1754425"/>
            <a:ext cx="2426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800" b="0" i="0" u="none" strike="noStrike" baseline="0" dirty="0">
                <a:latin typeface="URWPalladioL-Roma"/>
              </a:rPr>
              <a:t>RMSE </a:t>
            </a:r>
            <a:r>
              <a:rPr lang="fr-FR" sz="1800" b="0" i="0" u="none" strike="noStrike" baseline="0" dirty="0" err="1">
                <a:latin typeface="URWPalladioL-Roma"/>
              </a:rPr>
              <a:t>Forecast</a:t>
            </a:r>
            <a:r>
              <a:rPr lang="fr-FR" sz="1800" b="0" i="0" u="none" strike="noStrike" baseline="0" dirty="0">
                <a:latin typeface="URWPalladioL-Roma"/>
              </a:rPr>
              <a:t> = 1.837</a:t>
            </a:r>
            <a:endParaRPr lang="en-US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E7920ADE-D423-4A97-8324-1E840BE6129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7C6CCC6-2BE5-4E42-96A4-D1E8E81A3D8E}" type="slidenum">
              <a:rPr lang="de-DE" smtClean="0">
                <a:solidFill>
                  <a:schemeClr val="bg1">
                    <a:lumMod val="10000"/>
                  </a:schemeClr>
                </a:solidFill>
                <a:latin typeface="Calibri" panose="020F0502020204030204"/>
              </a:rPr>
              <a:pPr/>
              <a:t>33</a:t>
            </a:fld>
            <a:endParaRPr lang="de-DE" dirty="0">
              <a:solidFill>
                <a:schemeClr val="bg1">
                  <a:lumMod val="10000"/>
                </a:scheme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3137626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6"/>
          <p:cNvSpPr txBox="1">
            <a:spLocks noGrp="1"/>
          </p:cNvSpPr>
          <p:nvPr>
            <p:ph type="ctrTitle"/>
          </p:nvPr>
        </p:nvSpPr>
        <p:spPr>
          <a:xfrm flipH="1">
            <a:off x="3620514" y="2990967"/>
            <a:ext cx="4242907" cy="2561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fr-FR" dirty="0">
                <a:solidFill>
                  <a:schemeClr val="lt1"/>
                </a:solidFill>
              </a:rPr>
              <a:t>Conclusion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52" name="Google Shape;252;p36"/>
          <p:cNvSpPr txBox="1">
            <a:spLocks noGrp="1"/>
          </p:cNvSpPr>
          <p:nvPr>
            <p:ph type="title" idx="2"/>
          </p:nvPr>
        </p:nvSpPr>
        <p:spPr>
          <a:xfrm flipH="1">
            <a:off x="-960797" y="3429000"/>
            <a:ext cx="5984400" cy="2163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s" dirty="0">
                <a:solidFill>
                  <a:schemeClr val="lt1"/>
                </a:solidFill>
              </a:rPr>
              <a:t>0</a:t>
            </a:r>
            <a:r>
              <a:rPr lang="fr-FR" dirty="0">
                <a:solidFill>
                  <a:schemeClr val="lt1"/>
                </a:solidFill>
              </a:rPr>
              <a:t>5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B58BCCD2-3015-4E2D-87BE-18713A2DBD81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7C6CCC6-2BE5-4E42-96A4-D1E8E81A3D8E}" type="slidenum">
              <a:rPr lang="de-DE" smtClean="0">
                <a:solidFill>
                  <a:prstClr val="white"/>
                </a:solidFill>
                <a:latin typeface="Calibri" panose="020F0502020204030204"/>
              </a:rPr>
              <a:pPr/>
              <a:t>34</a:t>
            </a:fld>
            <a:endParaRPr lang="de-DE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2" name="Google Shape;732;p54"/>
          <p:cNvPicPr preferRelativeResize="0"/>
          <p:nvPr/>
        </p:nvPicPr>
        <p:blipFill rotWithShape="1">
          <a:blip r:embed="rId3">
            <a:alphaModFix/>
          </a:blip>
          <a:srcRect t="9878" b="9870"/>
          <a:stretch/>
        </p:blipFill>
        <p:spPr>
          <a:xfrm>
            <a:off x="1194717" y="918231"/>
            <a:ext cx="9749300" cy="5158533"/>
          </a:xfrm>
          <a:prstGeom prst="rect">
            <a:avLst/>
          </a:prstGeom>
          <a:noFill/>
          <a:ln>
            <a:noFill/>
          </a:ln>
        </p:spPr>
      </p:pic>
      <p:sp>
        <p:nvSpPr>
          <p:cNvPr id="735" name="Google Shape;735;p54"/>
          <p:cNvSpPr/>
          <p:nvPr/>
        </p:nvSpPr>
        <p:spPr>
          <a:xfrm>
            <a:off x="4691659" y="2076460"/>
            <a:ext cx="1332142" cy="1331725"/>
          </a:xfrm>
          <a:custGeom>
            <a:avLst/>
            <a:gdLst/>
            <a:ahLst/>
            <a:cxnLst/>
            <a:rect l="l" t="t" r="r" b="b"/>
            <a:pathLst>
              <a:path w="25535" h="25527" extrusionOk="0">
                <a:moveTo>
                  <a:pt x="1" y="1"/>
                </a:moveTo>
                <a:lnTo>
                  <a:pt x="1" y="25526"/>
                </a:lnTo>
                <a:lnTo>
                  <a:pt x="2750" y="25526"/>
                </a:lnTo>
                <a:lnTo>
                  <a:pt x="2750" y="2741"/>
                </a:lnTo>
                <a:lnTo>
                  <a:pt x="25535" y="2741"/>
                </a:lnTo>
                <a:lnTo>
                  <a:pt x="2553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36" name="Google Shape;736;p54"/>
          <p:cNvSpPr/>
          <p:nvPr/>
        </p:nvSpPr>
        <p:spPr>
          <a:xfrm>
            <a:off x="4691659" y="3499767"/>
            <a:ext cx="1332142" cy="1331672"/>
          </a:xfrm>
          <a:custGeom>
            <a:avLst/>
            <a:gdLst/>
            <a:ahLst/>
            <a:cxnLst/>
            <a:rect l="l" t="t" r="r" b="b"/>
            <a:pathLst>
              <a:path w="25535" h="25526" extrusionOk="0">
                <a:moveTo>
                  <a:pt x="1" y="1"/>
                </a:moveTo>
                <a:lnTo>
                  <a:pt x="1" y="25526"/>
                </a:lnTo>
                <a:lnTo>
                  <a:pt x="25535" y="25526"/>
                </a:lnTo>
                <a:lnTo>
                  <a:pt x="25535" y="22785"/>
                </a:lnTo>
                <a:lnTo>
                  <a:pt x="2750" y="22785"/>
                </a:lnTo>
                <a:lnTo>
                  <a:pt x="275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37" name="Google Shape;737;p54"/>
          <p:cNvSpPr/>
          <p:nvPr/>
        </p:nvSpPr>
        <p:spPr>
          <a:xfrm>
            <a:off x="6115441" y="2076460"/>
            <a:ext cx="1331672" cy="1331725"/>
          </a:xfrm>
          <a:custGeom>
            <a:avLst/>
            <a:gdLst/>
            <a:ahLst/>
            <a:cxnLst/>
            <a:rect l="l" t="t" r="r" b="b"/>
            <a:pathLst>
              <a:path w="25526" h="25527" extrusionOk="0">
                <a:moveTo>
                  <a:pt x="0" y="1"/>
                </a:moveTo>
                <a:lnTo>
                  <a:pt x="0" y="2741"/>
                </a:lnTo>
                <a:lnTo>
                  <a:pt x="22776" y="2741"/>
                </a:lnTo>
                <a:lnTo>
                  <a:pt x="22776" y="25526"/>
                </a:lnTo>
                <a:lnTo>
                  <a:pt x="25525" y="25526"/>
                </a:lnTo>
                <a:lnTo>
                  <a:pt x="2552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38" name="Google Shape;738;p54"/>
          <p:cNvSpPr/>
          <p:nvPr/>
        </p:nvSpPr>
        <p:spPr>
          <a:xfrm>
            <a:off x="6115441" y="3499767"/>
            <a:ext cx="1331672" cy="1331672"/>
          </a:xfrm>
          <a:custGeom>
            <a:avLst/>
            <a:gdLst/>
            <a:ahLst/>
            <a:cxnLst/>
            <a:rect l="l" t="t" r="r" b="b"/>
            <a:pathLst>
              <a:path w="25526" h="25526" extrusionOk="0">
                <a:moveTo>
                  <a:pt x="22776" y="1"/>
                </a:moveTo>
                <a:lnTo>
                  <a:pt x="22776" y="22785"/>
                </a:lnTo>
                <a:lnTo>
                  <a:pt x="0" y="22785"/>
                </a:lnTo>
                <a:lnTo>
                  <a:pt x="0" y="25526"/>
                </a:lnTo>
                <a:lnTo>
                  <a:pt x="25525" y="25526"/>
                </a:lnTo>
                <a:lnTo>
                  <a:pt x="2552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40" name="Google Shape;740;p54"/>
          <p:cNvSpPr txBox="1">
            <a:spLocks noGrp="1"/>
          </p:cNvSpPr>
          <p:nvPr>
            <p:ph type="subTitle" idx="4294967295"/>
          </p:nvPr>
        </p:nvSpPr>
        <p:spPr>
          <a:xfrm>
            <a:off x="8672098" y="2069212"/>
            <a:ext cx="1251035" cy="762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FR" sz="2400" dirty="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ARIMA</a:t>
            </a:r>
            <a:endParaRPr sz="1867" dirty="0">
              <a:solidFill>
                <a:schemeClr val="lt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marL="0" indent="0">
              <a:lnSpc>
                <a:spcPct val="100000"/>
              </a:lnSpc>
              <a:spcAft>
                <a:spcPts val="2133"/>
              </a:spcAft>
              <a:buNone/>
            </a:pPr>
            <a:r>
              <a:rPr lang="fr-FR" sz="1333" dirty="0">
                <a:solidFill>
                  <a:schemeClr val="lt1"/>
                </a:solidFill>
              </a:rPr>
              <a:t>Limites : ,,,</a:t>
            </a:r>
            <a:endParaRPr sz="1333" dirty="0">
              <a:solidFill>
                <a:schemeClr val="lt1"/>
              </a:solidFill>
            </a:endParaRPr>
          </a:p>
        </p:txBody>
      </p:sp>
      <p:sp>
        <p:nvSpPr>
          <p:cNvPr id="741" name="Google Shape;741;p54"/>
          <p:cNvSpPr txBox="1">
            <a:spLocks noGrp="1"/>
          </p:cNvSpPr>
          <p:nvPr>
            <p:ph type="subTitle" idx="4294967295"/>
          </p:nvPr>
        </p:nvSpPr>
        <p:spPr>
          <a:xfrm>
            <a:off x="7809334" y="4276743"/>
            <a:ext cx="2258093" cy="55469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FR" sz="2800" dirty="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ARCH/GARCH</a:t>
            </a:r>
            <a:endParaRPr sz="2400" dirty="0">
              <a:solidFill>
                <a:schemeClr val="lt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marL="0" indent="0">
              <a:lnSpc>
                <a:spcPct val="100000"/>
              </a:lnSpc>
              <a:spcAft>
                <a:spcPts val="2133"/>
              </a:spcAft>
              <a:buNone/>
            </a:pPr>
            <a:endParaRPr sz="1333" dirty="0">
              <a:solidFill>
                <a:schemeClr val="lt1"/>
              </a:solidFill>
            </a:endParaRPr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14DC2D3A-CD72-41AE-98E0-68CE09F5737D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7C6CCC6-2BE5-4E42-96A4-D1E8E81A3D8E}" type="slidenum">
              <a:rPr lang="de-DE" smtClean="0">
                <a:solidFill>
                  <a:schemeClr val="bg1">
                    <a:lumMod val="10000"/>
                  </a:schemeClr>
                </a:solidFill>
                <a:latin typeface="Calibri" panose="020F0502020204030204"/>
              </a:rPr>
              <a:pPr/>
              <a:t>35</a:t>
            </a:fld>
            <a:endParaRPr lang="de-DE" dirty="0">
              <a:solidFill>
                <a:schemeClr val="bg1">
                  <a:lumMod val="10000"/>
                </a:schemeClr>
              </a:solidFill>
              <a:latin typeface="Calibri" panose="020F0502020204030204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AE313C-B78B-46B8-9E79-4582D9242A4A}"/>
              </a:ext>
            </a:extLst>
          </p:cNvPr>
          <p:cNvSpPr txBox="1"/>
          <p:nvPr/>
        </p:nvSpPr>
        <p:spPr>
          <a:xfrm>
            <a:off x="2215599" y="2000615"/>
            <a:ext cx="1840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FR" sz="2400" dirty="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Inférences Statistiques</a:t>
            </a:r>
            <a:endParaRPr lang="fr-FR" sz="1400" dirty="0">
              <a:solidFill>
                <a:schemeClr val="lt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6E33D6-D120-4A0F-9525-4383E1D4FC5E}"/>
              </a:ext>
            </a:extLst>
          </p:cNvPr>
          <p:cNvSpPr txBox="1"/>
          <p:nvPr/>
        </p:nvSpPr>
        <p:spPr>
          <a:xfrm>
            <a:off x="2215599" y="4000442"/>
            <a:ext cx="209291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FR" sz="2400" dirty="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Lissage exponentiel</a:t>
            </a:r>
            <a:endParaRPr lang="fr-FR" sz="2000" dirty="0">
              <a:solidFill>
                <a:schemeClr val="lt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</p:spTree>
    <p:extLst>
      <p:ext uri="{BB962C8B-B14F-4D97-AF65-F5344CB8AC3E}">
        <p14:creationId xmlns:p14="http://schemas.microsoft.com/office/powerpoint/2010/main" val="1512321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30"/>
          <p:cNvPicPr preferRelativeResize="0"/>
          <p:nvPr/>
        </p:nvPicPr>
        <p:blipFill rotWithShape="1">
          <a:blip r:embed="rId3"/>
          <a:srcRect l="741" r="22893"/>
          <a:stretch/>
        </p:blipFill>
        <p:spPr>
          <a:xfrm>
            <a:off x="0" y="1"/>
            <a:ext cx="5477123" cy="687394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0"/>
          <p:cNvSpPr txBox="1">
            <a:spLocks noGrp="1"/>
          </p:cNvSpPr>
          <p:nvPr>
            <p:ph type="ctrTitle"/>
          </p:nvPr>
        </p:nvSpPr>
        <p:spPr>
          <a:xfrm>
            <a:off x="3405389" y="607778"/>
            <a:ext cx="6488812" cy="1603793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s" dirty="0"/>
              <a:t>Séries temporelles</a:t>
            </a:r>
            <a:endParaRPr lang="fr-FR" dirty="0"/>
          </a:p>
        </p:txBody>
      </p:sp>
      <p:sp>
        <p:nvSpPr>
          <p:cNvPr id="182" name="Google Shape;182;p30"/>
          <p:cNvSpPr txBox="1">
            <a:spLocks noGrp="1"/>
          </p:cNvSpPr>
          <p:nvPr>
            <p:ph type="subTitle" idx="1"/>
          </p:nvPr>
        </p:nvSpPr>
        <p:spPr>
          <a:xfrm>
            <a:off x="5477121" y="2435927"/>
            <a:ext cx="6275400" cy="2379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28594" indent="-228594" algn="l">
              <a:buFont typeface="Arial"/>
              <a:buChar char="•"/>
            </a:pPr>
            <a:r>
              <a:rPr lang="fr-MA" dirty="0"/>
              <a:t>Suite d’observations correspondant à la même variable : En pratique, tout ce qui est chiffrable et varie en fonction du temps :</a:t>
            </a:r>
          </a:p>
          <a:p>
            <a:pPr marL="838179" lvl="1" indent="-228594" algn="l">
              <a:buFont typeface="Courier New" panose="02070309020205020404" pitchFamily="49" charset="0"/>
              <a:buChar char="o"/>
            </a:pPr>
            <a:r>
              <a:rPr lang="fr-MA" dirty="0"/>
              <a:t>PIB.</a:t>
            </a:r>
          </a:p>
          <a:p>
            <a:pPr marL="838179" lvl="1" indent="-228594" algn="l">
              <a:buFont typeface="Courier New" panose="02070309020205020404" pitchFamily="49" charset="0"/>
              <a:buChar char="o"/>
            </a:pPr>
            <a:r>
              <a:rPr lang="fr-MA" dirty="0"/>
              <a:t>Consommation d’électricité.</a:t>
            </a:r>
          </a:p>
          <a:p>
            <a:pPr marL="838179" lvl="1" indent="-228594" algn="l">
              <a:buFont typeface="Courier New" panose="02070309020205020404" pitchFamily="49" charset="0"/>
              <a:buChar char="o"/>
            </a:pPr>
            <a:r>
              <a:rPr lang="fr-MA" dirty="0"/>
              <a:t>Nombre d’habitants.</a:t>
            </a:r>
          </a:p>
          <a:p>
            <a:pPr marL="838179" lvl="1" indent="-228594" algn="l">
              <a:buFont typeface="Courier New" panose="02070309020205020404" pitchFamily="49" charset="0"/>
              <a:buChar char="o"/>
            </a:pPr>
            <a:endParaRPr lang="fr-MA" dirty="0"/>
          </a:p>
          <a:p>
            <a:pPr marL="609585" lvl="1" indent="0" algn="l"/>
            <a:endParaRPr lang="fr-MA" dirty="0"/>
          </a:p>
          <a:p>
            <a:pPr marL="228594" indent="-228594" algn="l">
              <a:buFont typeface="Arial"/>
              <a:buChar char="•"/>
            </a:pPr>
            <a:r>
              <a:rPr lang="fr-MA" dirty="0"/>
              <a:t>La dimension temporelle est ici importante car il s’agit de l’analyse d’une chronique historique : des variations d’une même variable au cours du temps, afin de pouvoir comprendre la dynamique. </a:t>
            </a:r>
            <a:endParaRPr lang="e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0587ACD7-40C9-4F8E-9A8F-FA48ADE214CE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7C6CCC6-2BE5-4E42-96A4-D1E8E81A3D8E}" type="slidenum">
              <a:rPr lang="de-DE" smtClean="0">
                <a:solidFill>
                  <a:schemeClr val="bg1">
                    <a:lumMod val="10000"/>
                  </a:schemeClr>
                </a:solidFill>
                <a:latin typeface="Calibri" panose="020F0502020204030204"/>
              </a:rPr>
              <a:pPr/>
              <a:t>4</a:t>
            </a:fld>
            <a:endParaRPr lang="de-DE" dirty="0">
              <a:solidFill>
                <a:schemeClr val="bg1">
                  <a:lumMod val="10000"/>
                </a:schemeClr>
              </a:solid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7"/>
          <p:cNvSpPr/>
          <p:nvPr/>
        </p:nvSpPr>
        <p:spPr>
          <a:xfrm>
            <a:off x="-538067" y="1347580"/>
            <a:ext cx="6437600" cy="4790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58" name="Google Shape;258;p37"/>
          <p:cNvSpPr/>
          <p:nvPr/>
        </p:nvSpPr>
        <p:spPr>
          <a:xfrm>
            <a:off x="6578600" y="3857767"/>
            <a:ext cx="2220400" cy="592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59" name="Google Shape;259;p37"/>
          <p:cNvSpPr/>
          <p:nvPr/>
        </p:nvSpPr>
        <p:spPr>
          <a:xfrm>
            <a:off x="6578600" y="4633745"/>
            <a:ext cx="2220400" cy="592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60" name="Google Shape;260;p37"/>
          <p:cNvSpPr/>
          <p:nvPr/>
        </p:nvSpPr>
        <p:spPr>
          <a:xfrm>
            <a:off x="9011632" y="3857767"/>
            <a:ext cx="2220400" cy="592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61" name="Google Shape;261;p37"/>
          <p:cNvSpPr/>
          <p:nvPr/>
        </p:nvSpPr>
        <p:spPr>
          <a:xfrm>
            <a:off x="9011632" y="4633745"/>
            <a:ext cx="2220400" cy="592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62" name="Google Shape;262;p37"/>
          <p:cNvSpPr/>
          <p:nvPr/>
        </p:nvSpPr>
        <p:spPr>
          <a:xfrm>
            <a:off x="6287725" y="720000"/>
            <a:ext cx="6437600" cy="4790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63" name="Google Shape;263;p37"/>
          <p:cNvSpPr txBox="1"/>
          <p:nvPr/>
        </p:nvSpPr>
        <p:spPr>
          <a:xfrm>
            <a:off x="3640233" y="1793033"/>
            <a:ext cx="1834800" cy="2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467" rIns="0" bIns="0" anchor="b" anchorCtr="0">
            <a:noAutofit/>
          </a:bodyPr>
          <a:lstStyle/>
          <a:p>
            <a:pPr algn="r" defTabSz="1219170">
              <a:buClr>
                <a:srgbClr val="000000"/>
              </a:buClr>
            </a:pPr>
            <a:r>
              <a:rPr lang="es" sz="1867" kern="0" dirty="0">
                <a:solidFill>
                  <a:srgbClr val="254C6D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Séries financières :</a:t>
            </a:r>
            <a:endParaRPr sz="1867" kern="0" dirty="0">
              <a:solidFill>
                <a:srgbClr val="254C6D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264" name="Google Shape;264;p37"/>
          <p:cNvSpPr txBox="1">
            <a:spLocks noGrp="1"/>
          </p:cNvSpPr>
          <p:nvPr>
            <p:ph type="ctrTitle"/>
          </p:nvPr>
        </p:nvSpPr>
        <p:spPr>
          <a:xfrm>
            <a:off x="123936" y="196933"/>
            <a:ext cx="4953995" cy="126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s" dirty="0"/>
              <a:t>Séries financières :</a:t>
            </a:r>
            <a:br>
              <a:rPr lang="es" dirty="0"/>
            </a:br>
            <a:r>
              <a:rPr lang="es" dirty="0"/>
              <a:t>S&amp;P500</a:t>
            </a:r>
            <a:endParaRPr dirty="0"/>
          </a:p>
        </p:txBody>
      </p:sp>
      <p:sp>
        <p:nvSpPr>
          <p:cNvPr id="265" name="Google Shape;265;p37"/>
          <p:cNvSpPr/>
          <p:nvPr/>
        </p:nvSpPr>
        <p:spPr>
          <a:xfrm>
            <a:off x="1214533" y="2298700"/>
            <a:ext cx="4684800" cy="404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66" name="Google Shape;266;p37"/>
          <p:cNvSpPr/>
          <p:nvPr/>
        </p:nvSpPr>
        <p:spPr>
          <a:xfrm>
            <a:off x="1214533" y="2994800"/>
            <a:ext cx="4684800" cy="404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67" name="Google Shape;267;p37"/>
          <p:cNvSpPr txBox="1"/>
          <p:nvPr/>
        </p:nvSpPr>
        <p:spPr>
          <a:xfrm>
            <a:off x="521039" y="3555610"/>
            <a:ext cx="4953995" cy="539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467" rIns="0" bIns="0" anchor="b" anchorCtr="0">
            <a:noAutofit/>
          </a:bodyPr>
          <a:lstStyle/>
          <a:p>
            <a:pPr algn="r" defTabSz="1219170">
              <a:buClr>
                <a:srgbClr val="000000"/>
              </a:buClr>
            </a:pPr>
            <a:r>
              <a:rPr lang="es" sz="1867" kern="0" dirty="0">
                <a:solidFill>
                  <a:srgbClr val="254C6D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Capitalisation totale des marchés américains</a:t>
            </a:r>
            <a:endParaRPr sz="1867" kern="0" dirty="0">
              <a:solidFill>
                <a:srgbClr val="254C6D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268" name="Google Shape;268;p37"/>
          <p:cNvSpPr txBox="1"/>
          <p:nvPr/>
        </p:nvSpPr>
        <p:spPr>
          <a:xfrm>
            <a:off x="3017837" y="2173775"/>
            <a:ext cx="2824856" cy="448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467" rIns="0" bIns="0" anchor="b" anchorCtr="0">
            <a:noAutofit/>
          </a:bodyPr>
          <a:lstStyle/>
          <a:p>
            <a:pPr algn="r" defTabSz="1219170">
              <a:buClr>
                <a:srgbClr val="000000"/>
              </a:buClr>
            </a:pPr>
            <a:r>
              <a:rPr lang="es" sz="1400" kern="0" dirty="0">
                <a:solidFill>
                  <a:srgbClr val="254C6D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Étudie la variation d’un cours/prix</a:t>
            </a:r>
            <a:endParaRPr sz="1400" kern="0" dirty="0">
              <a:solidFill>
                <a:srgbClr val="254C6D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70" name="Google Shape;270;p37"/>
          <p:cNvSpPr/>
          <p:nvPr/>
        </p:nvSpPr>
        <p:spPr>
          <a:xfrm>
            <a:off x="1198833" y="2298800"/>
            <a:ext cx="1895200" cy="404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71" name="Google Shape;271;p37"/>
          <p:cNvSpPr/>
          <p:nvPr/>
        </p:nvSpPr>
        <p:spPr>
          <a:xfrm>
            <a:off x="1198833" y="2994800"/>
            <a:ext cx="2974800" cy="404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72" name="Google Shape;272;p37"/>
          <p:cNvSpPr/>
          <p:nvPr/>
        </p:nvSpPr>
        <p:spPr>
          <a:xfrm>
            <a:off x="3167455" y="4520387"/>
            <a:ext cx="1381600" cy="1369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73" name="Google Shape;273;p37"/>
          <p:cNvSpPr/>
          <p:nvPr/>
        </p:nvSpPr>
        <p:spPr>
          <a:xfrm>
            <a:off x="1813821" y="4533275"/>
            <a:ext cx="1016400" cy="101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75" name="Google Shape;275;p37"/>
          <p:cNvSpPr txBox="1"/>
          <p:nvPr/>
        </p:nvSpPr>
        <p:spPr>
          <a:xfrm>
            <a:off x="6754149" y="4105777"/>
            <a:ext cx="1484400" cy="2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467" rIns="0" bIns="0" anchor="b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s" sz="1600" kern="0" dirty="0">
                <a:solidFill>
                  <a:srgbClr val="254C6D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Indice stratégique</a:t>
            </a:r>
            <a:endParaRPr sz="1600" kern="0" dirty="0">
              <a:solidFill>
                <a:srgbClr val="254C6D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76" name="Google Shape;276;p37"/>
          <p:cNvSpPr txBox="1"/>
          <p:nvPr/>
        </p:nvSpPr>
        <p:spPr>
          <a:xfrm>
            <a:off x="6578600" y="992933"/>
            <a:ext cx="1834800" cy="2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467" rIns="0" bIns="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s" sz="1867" kern="0" dirty="0">
                <a:solidFill>
                  <a:srgbClr val="254C6D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Évolution</a:t>
            </a:r>
            <a:endParaRPr sz="1867" kern="0" dirty="0">
              <a:solidFill>
                <a:srgbClr val="254C6D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277" name="Google Shape;277;p37"/>
          <p:cNvSpPr txBox="1"/>
          <p:nvPr/>
        </p:nvSpPr>
        <p:spPr>
          <a:xfrm>
            <a:off x="6578601" y="3212067"/>
            <a:ext cx="1834800" cy="2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467" rIns="0" bIns="0" anchor="b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s" sz="1867" kern="0">
                <a:solidFill>
                  <a:srgbClr val="254C6D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Interests</a:t>
            </a:r>
            <a:endParaRPr sz="1867" kern="0">
              <a:solidFill>
                <a:srgbClr val="254C6D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278" name="Google Shape;278;p37"/>
          <p:cNvSpPr txBox="1"/>
          <p:nvPr/>
        </p:nvSpPr>
        <p:spPr>
          <a:xfrm>
            <a:off x="3399691" y="5176092"/>
            <a:ext cx="1072495" cy="346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467" rIns="0" bIns="0" anchor="b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s" sz="2400" kern="0" dirty="0">
                <a:solidFill>
                  <a:srgbClr val="254C6D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80%</a:t>
            </a:r>
          </a:p>
          <a:p>
            <a:pPr algn="ctr" defTabSz="1219170">
              <a:buClr>
                <a:srgbClr val="000000"/>
              </a:buClr>
            </a:pPr>
            <a:r>
              <a:rPr lang="es" sz="2400" kern="0" dirty="0">
                <a:solidFill>
                  <a:srgbClr val="254C6D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S&amp;P500</a:t>
            </a:r>
            <a:endParaRPr sz="2400" kern="0" dirty="0">
              <a:solidFill>
                <a:srgbClr val="254C6D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279" name="Google Shape;279;p37"/>
          <p:cNvSpPr txBox="1"/>
          <p:nvPr/>
        </p:nvSpPr>
        <p:spPr>
          <a:xfrm>
            <a:off x="1862936" y="5227589"/>
            <a:ext cx="930400" cy="2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467" rIns="0" bIns="0" anchor="b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s" sz="2400" kern="0" dirty="0">
                <a:solidFill>
                  <a:srgbClr val="F3F3F3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20%</a:t>
            </a:r>
          </a:p>
          <a:p>
            <a:pPr algn="ctr" defTabSz="1219170">
              <a:buClr>
                <a:srgbClr val="000000"/>
              </a:buClr>
            </a:pPr>
            <a:r>
              <a:rPr lang="es" sz="1333" kern="0" dirty="0">
                <a:solidFill>
                  <a:srgbClr val="F3F3F3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Autres indices boursiers</a:t>
            </a:r>
            <a:endParaRPr sz="1333" kern="0" dirty="0">
              <a:solidFill>
                <a:srgbClr val="F3F3F3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280" name="Google Shape;280;p37"/>
          <p:cNvSpPr/>
          <p:nvPr/>
        </p:nvSpPr>
        <p:spPr>
          <a:xfrm>
            <a:off x="6755001" y="2040001"/>
            <a:ext cx="3733700" cy="841167"/>
          </a:xfrm>
          <a:custGeom>
            <a:avLst/>
            <a:gdLst/>
            <a:ahLst/>
            <a:cxnLst/>
            <a:rect l="l" t="t" r="r" b="b"/>
            <a:pathLst>
              <a:path w="112011" h="25235" extrusionOk="0">
                <a:moveTo>
                  <a:pt x="0" y="25235"/>
                </a:moveTo>
                <a:lnTo>
                  <a:pt x="22402" y="10300"/>
                </a:lnTo>
                <a:lnTo>
                  <a:pt x="32702" y="18798"/>
                </a:lnTo>
                <a:lnTo>
                  <a:pt x="59997" y="0"/>
                </a:lnTo>
                <a:lnTo>
                  <a:pt x="79567" y="22145"/>
                </a:lnTo>
                <a:lnTo>
                  <a:pt x="90124" y="6438"/>
                </a:lnTo>
                <a:lnTo>
                  <a:pt x="112011" y="51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defTabSz="1219170">
              <a:buClr>
                <a:srgbClr val="000000"/>
              </a:buClr>
            </a:pPr>
            <a:endParaRPr lang="fr-FR"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81" name="Google Shape;281;p37"/>
          <p:cNvSpPr/>
          <p:nvPr/>
        </p:nvSpPr>
        <p:spPr>
          <a:xfrm>
            <a:off x="10171133" y="1765500"/>
            <a:ext cx="1043600" cy="480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82" name="Google Shape;282;p37"/>
          <p:cNvSpPr txBox="1"/>
          <p:nvPr/>
        </p:nvSpPr>
        <p:spPr>
          <a:xfrm>
            <a:off x="10227733" y="1863684"/>
            <a:ext cx="930400" cy="2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467" rIns="0" bIns="0" anchor="b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s" sz="1600" kern="0" dirty="0">
                <a:solidFill>
                  <a:srgbClr val="F3F3F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$4 200</a:t>
            </a:r>
            <a:endParaRPr sz="1600" kern="0" dirty="0">
              <a:solidFill>
                <a:srgbClr val="F3F3F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83" name="Google Shape;283;p37"/>
          <p:cNvSpPr/>
          <p:nvPr/>
        </p:nvSpPr>
        <p:spPr>
          <a:xfrm>
            <a:off x="6583334" y="1876934"/>
            <a:ext cx="4643533" cy="1117831"/>
          </a:xfrm>
          <a:custGeom>
            <a:avLst/>
            <a:gdLst/>
            <a:ahLst/>
            <a:cxnLst/>
            <a:rect l="l" t="t" r="r" b="b"/>
            <a:pathLst>
              <a:path w="139306" h="34762" extrusionOk="0">
                <a:moveTo>
                  <a:pt x="0" y="0"/>
                </a:moveTo>
                <a:lnTo>
                  <a:pt x="0" y="34762"/>
                </a:lnTo>
                <a:lnTo>
                  <a:pt x="139306" y="34762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4" name="Google Shape;284;p37"/>
          <p:cNvSpPr txBox="1"/>
          <p:nvPr/>
        </p:nvSpPr>
        <p:spPr>
          <a:xfrm>
            <a:off x="6627877" y="4837446"/>
            <a:ext cx="1897300" cy="294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467" rIns="0" bIns="0" anchor="b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s" sz="1467" kern="0" dirty="0">
                <a:solidFill>
                  <a:srgbClr val="254C6D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Regroupant les + grandes entreprises</a:t>
            </a:r>
            <a:endParaRPr sz="1467" kern="0" dirty="0">
              <a:solidFill>
                <a:srgbClr val="254C6D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85" name="Google Shape;285;p37"/>
          <p:cNvSpPr txBox="1"/>
          <p:nvPr/>
        </p:nvSpPr>
        <p:spPr>
          <a:xfrm>
            <a:off x="9459130" y="4745617"/>
            <a:ext cx="1679700" cy="413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467" rIns="0" bIns="0" anchor="b" anchorCtr="0">
            <a:noAutofit/>
          </a:bodyPr>
          <a:lstStyle/>
          <a:p>
            <a:pPr algn="r" defTabSz="1219170">
              <a:buClr>
                <a:srgbClr val="000000"/>
              </a:buClr>
            </a:pPr>
            <a:r>
              <a:rPr lang="es" sz="1467" kern="0" dirty="0">
                <a:solidFill>
                  <a:srgbClr val="254C6D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Couvrant plusieurs secteurs</a:t>
            </a:r>
            <a:endParaRPr sz="1467" kern="0" dirty="0">
              <a:solidFill>
                <a:srgbClr val="254C6D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86" name="Google Shape;286;p37"/>
          <p:cNvSpPr txBox="1"/>
          <p:nvPr/>
        </p:nvSpPr>
        <p:spPr>
          <a:xfrm>
            <a:off x="9153738" y="3954028"/>
            <a:ext cx="2004396" cy="377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467" rIns="0" bIns="0" anchor="b" anchorCtr="0">
            <a:noAutofit/>
          </a:bodyPr>
          <a:lstStyle/>
          <a:p>
            <a:pPr algn="r" defTabSz="1219170">
              <a:buClr>
                <a:srgbClr val="000000"/>
              </a:buClr>
            </a:pPr>
            <a:r>
              <a:rPr lang="es" sz="1400" kern="0" dirty="0">
                <a:solidFill>
                  <a:srgbClr val="254C6D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Caract.  statistiques intéressantes</a:t>
            </a:r>
            <a:endParaRPr sz="1400" kern="0" dirty="0">
              <a:solidFill>
                <a:srgbClr val="254C6D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288" name="Google Shape;288;p37"/>
          <p:cNvGrpSpPr/>
          <p:nvPr/>
        </p:nvGrpSpPr>
        <p:grpSpPr>
          <a:xfrm>
            <a:off x="8281400" y="3985818"/>
            <a:ext cx="334800" cy="313633"/>
            <a:chOff x="6443000" y="255550"/>
            <a:chExt cx="251100" cy="235225"/>
          </a:xfrm>
        </p:grpSpPr>
        <p:sp>
          <p:nvSpPr>
            <p:cNvPr id="289" name="Google Shape;289;p37"/>
            <p:cNvSpPr/>
            <p:nvPr/>
          </p:nvSpPr>
          <p:spPr>
            <a:xfrm>
              <a:off x="6443000" y="255550"/>
              <a:ext cx="251100" cy="235225"/>
            </a:xfrm>
            <a:custGeom>
              <a:avLst/>
              <a:gdLst/>
              <a:ahLst/>
              <a:cxnLst/>
              <a:rect l="l" t="t" r="r" b="b"/>
              <a:pathLst>
                <a:path w="10044" h="9409" extrusionOk="0">
                  <a:moveTo>
                    <a:pt x="5311" y="317"/>
                  </a:moveTo>
                  <a:cubicBezTo>
                    <a:pt x="5647" y="317"/>
                    <a:pt x="5919" y="589"/>
                    <a:pt x="5919" y="925"/>
                  </a:cubicBezTo>
                  <a:lnTo>
                    <a:pt x="5919" y="1290"/>
                  </a:lnTo>
                  <a:cubicBezTo>
                    <a:pt x="5921" y="1570"/>
                    <a:pt x="6147" y="1796"/>
                    <a:pt x="6427" y="1796"/>
                  </a:cubicBezTo>
                  <a:lnTo>
                    <a:pt x="6576" y="1796"/>
                  </a:lnTo>
                  <a:cubicBezTo>
                    <a:pt x="6681" y="1796"/>
                    <a:pt x="6766" y="1881"/>
                    <a:pt x="6766" y="1986"/>
                  </a:cubicBezTo>
                  <a:lnTo>
                    <a:pt x="6766" y="2982"/>
                  </a:lnTo>
                  <a:cubicBezTo>
                    <a:pt x="6766" y="3086"/>
                    <a:pt x="6681" y="3170"/>
                    <a:pt x="6576" y="3170"/>
                  </a:cubicBezTo>
                  <a:lnTo>
                    <a:pt x="3465" y="3170"/>
                  </a:lnTo>
                  <a:cubicBezTo>
                    <a:pt x="3362" y="3170"/>
                    <a:pt x="3277" y="3086"/>
                    <a:pt x="3277" y="2982"/>
                  </a:cubicBezTo>
                  <a:lnTo>
                    <a:pt x="3277" y="1986"/>
                  </a:lnTo>
                  <a:cubicBezTo>
                    <a:pt x="3277" y="1882"/>
                    <a:pt x="3362" y="1797"/>
                    <a:pt x="3465" y="1797"/>
                  </a:cubicBezTo>
                  <a:lnTo>
                    <a:pt x="3616" y="1797"/>
                  </a:lnTo>
                  <a:cubicBezTo>
                    <a:pt x="3896" y="1796"/>
                    <a:pt x="4122" y="1570"/>
                    <a:pt x="4122" y="1291"/>
                  </a:cubicBezTo>
                  <a:lnTo>
                    <a:pt x="4122" y="925"/>
                  </a:lnTo>
                  <a:cubicBezTo>
                    <a:pt x="4122" y="589"/>
                    <a:pt x="4395" y="317"/>
                    <a:pt x="4732" y="317"/>
                  </a:cubicBezTo>
                  <a:close/>
                  <a:moveTo>
                    <a:pt x="9159" y="2219"/>
                  </a:moveTo>
                  <a:cubicBezTo>
                    <a:pt x="9472" y="2219"/>
                    <a:pt x="9725" y="2473"/>
                    <a:pt x="9725" y="2785"/>
                  </a:cubicBezTo>
                  <a:lnTo>
                    <a:pt x="9725" y="8525"/>
                  </a:lnTo>
                  <a:lnTo>
                    <a:pt x="9726" y="8525"/>
                  </a:lnTo>
                  <a:cubicBezTo>
                    <a:pt x="9726" y="8839"/>
                    <a:pt x="9472" y="9092"/>
                    <a:pt x="9159" y="9092"/>
                  </a:cubicBezTo>
                  <a:lnTo>
                    <a:pt x="882" y="9092"/>
                  </a:lnTo>
                  <a:cubicBezTo>
                    <a:pt x="570" y="9092"/>
                    <a:pt x="317" y="8839"/>
                    <a:pt x="317" y="8525"/>
                  </a:cubicBezTo>
                  <a:lnTo>
                    <a:pt x="317" y="2785"/>
                  </a:lnTo>
                  <a:cubicBezTo>
                    <a:pt x="317" y="2473"/>
                    <a:pt x="570" y="2219"/>
                    <a:pt x="882" y="2219"/>
                  </a:cubicBezTo>
                  <a:lnTo>
                    <a:pt x="2959" y="2219"/>
                  </a:lnTo>
                  <a:lnTo>
                    <a:pt x="2959" y="2748"/>
                  </a:lnTo>
                  <a:lnTo>
                    <a:pt x="1003" y="2748"/>
                  </a:lnTo>
                  <a:cubicBezTo>
                    <a:pt x="916" y="2748"/>
                    <a:pt x="844" y="2819"/>
                    <a:pt x="844" y="2907"/>
                  </a:cubicBezTo>
                  <a:lnTo>
                    <a:pt x="844" y="8404"/>
                  </a:lnTo>
                  <a:cubicBezTo>
                    <a:pt x="844" y="8492"/>
                    <a:pt x="916" y="8563"/>
                    <a:pt x="1003" y="8563"/>
                  </a:cubicBezTo>
                  <a:lnTo>
                    <a:pt x="6357" y="8563"/>
                  </a:lnTo>
                  <a:cubicBezTo>
                    <a:pt x="6443" y="8560"/>
                    <a:pt x="6510" y="8490"/>
                    <a:pt x="6510" y="8404"/>
                  </a:cubicBezTo>
                  <a:cubicBezTo>
                    <a:pt x="6510" y="8318"/>
                    <a:pt x="6443" y="8248"/>
                    <a:pt x="6357" y="8245"/>
                  </a:cubicBezTo>
                  <a:lnTo>
                    <a:pt x="1162" y="8245"/>
                  </a:lnTo>
                  <a:lnTo>
                    <a:pt x="1162" y="3065"/>
                  </a:lnTo>
                  <a:lnTo>
                    <a:pt x="2966" y="3065"/>
                  </a:lnTo>
                  <a:cubicBezTo>
                    <a:pt x="3007" y="3309"/>
                    <a:pt x="3217" y="3488"/>
                    <a:pt x="3465" y="3488"/>
                  </a:cubicBezTo>
                  <a:lnTo>
                    <a:pt x="6576" y="3488"/>
                  </a:lnTo>
                  <a:cubicBezTo>
                    <a:pt x="6822" y="3488"/>
                    <a:pt x="7034" y="3309"/>
                    <a:pt x="7076" y="3065"/>
                  </a:cubicBezTo>
                  <a:lnTo>
                    <a:pt x="8879" y="3065"/>
                  </a:lnTo>
                  <a:lnTo>
                    <a:pt x="8879" y="8245"/>
                  </a:lnTo>
                  <a:lnTo>
                    <a:pt x="7129" y="8245"/>
                  </a:lnTo>
                  <a:cubicBezTo>
                    <a:pt x="7128" y="8245"/>
                    <a:pt x="7126" y="8245"/>
                    <a:pt x="7124" y="8245"/>
                  </a:cubicBezTo>
                  <a:cubicBezTo>
                    <a:pt x="7038" y="8245"/>
                    <a:pt x="6965" y="8316"/>
                    <a:pt x="6965" y="8404"/>
                  </a:cubicBezTo>
                  <a:cubicBezTo>
                    <a:pt x="6965" y="8493"/>
                    <a:pt x="7038" y="8563"/>
                    <a:pt x="7124" y="8563"/>
                  </a:cubicBezTo>
                  <a:cubicBezTo>
                    <a:pt x="7126" y="8563"/>
                    <a:pt x="7128" y="8563"/>
                    <a:pt x="7129" y="8563"/>
                  </a:cubicBezTo>
                  <a:lnTo>
                    <a:pt x="9038" y="8563"/>
                  </a:lnTo>
                  <a:cubicBezTo>
                    <a:pt x="9126" y="8563"/>
                    <a:pt x="9197" y="8492"/>
                    <a:pt x="9197" y="8404"/>
                  </a:cubicBezTo>
                  <a:lnTo>
                    <a:pt x="9197" y="2907"/>
                  </a:lnTo>
                  <a:cubicBezTo>
                    <a:pt x="9197" y="2820"/>
                    <a:pt x="9127" y="2749"/>
                    <a:pt x="9041" y="2749"/>
                  </a:cubicBezTo>
                  <a:cubicBezTo>
                    <a:pt x="9040" y="2749"/>
                    <a:pt x="9039" y="2749"/>
                    <a:pt x="9038" y="2749"/>
                  </a:cubicBezTo>
                  <a:lnTo>
                    <a:pt x="7082" y="2749"/>
                  </a:lnTo>
                  <a:lnTo>
                    <a:pt x="7082" y="2219"/>
                  </a:lnTo>
                  <a:close/>
                  <a:moveTo>
                    <a:pt x="4732" y="0"/>
                  </a:moveTo>
                  <a:cubicBezTo>
                    <a:pt x="4222" y="0"/>
                    <a:pt x="3807" y="415"/>
                    <a:pt x="3806" y="925"/>
                  </a:cubicBezTo>
                  <a:lnTo>
                    <a:pt x="3806" y="1290"/>
                  </a:lnTo>
                  <a:cubicBezTo>
                    <a:pt x="3806" y="1395"/>
                    <a:pt x="3722" y="1478"/>
                    <a:pt x="3617" y="1480"/>
                  </a:cubicBezTo>
                  <a:lnTo>
                    <a:pt x="3467" y="1480"/>
                  </a:lnTo>
                  <a:cubicBezTo>
                    <a:pt x="3220" y="1480"/>
                    <a:pt x="3009" y="1659"/>
                    <a:pt x="2967" y="1902"/>
                  </a:cubicBezTo>
                  <a:lnTo>
                    <a:pt x="883" y="1902"/>
                  </a:lnTo>
                  <a:cubicBezTo>
                    <a:pt x="396" y="1902"/>
                    <a:pt x="2" y="2298"/>
                    <a:pt x="0" y="2785"/>
                  </a:cubicBezTo>
                  <a:lnTo>
                    <a:pt x="0" y="8525"/>
                  </a:lnTo>
                  <a:cubicBezTo>
                    <a:pt x="2" y="9013"/>
                    <a:pt x="396" y="9408"/>
                    <a:pt x="883" y="9408"/>
                  </a:cubicBezTo>
                  <a:lnTo>
                    <a:pt x="9161" y="9408"/>
                  </a:lnTo>
                  <a:cubicBezTo>
                    <a:pt x="9648" y="9408"/>
                    <a:pt x="10044" y="9013"/>
                    <a:pt x="10044" y="8525"/>
                  </a:cubicBezTo>
                  <a:lnTo>
                    <a:pt x="10044" y="2785"/>
                  </a:lnTo>
                  <a:cubicBezTo>
                    <a:pt x="10044" y="2297"/>
                    <a:pt x="9648" y="1902"/>
                    <a:pt x="9159" y="1902"/>
                  </a:cubicBezTo>
                  <a:lnTo>
                    <a:pt x="7076" y="1902"/>
                  </a:lnTo>
                  <a:cubicBezTo>
                    <a:pt x="7034" y="1659"/>
                    <a:pt x="6824" y="1480"/>
                    <a:pt x="6576" y="1480"/>
                  </a:cubicBezTo>
                  <a:lnTo>
                    <a:pt x="6425" y="1480"/>
                  </a:lnTo>
                  <a:cubicBezTo>
                    <a:pt x="6322" y="1480"/>
                    <a:pt x="6237" y="1395"/>
                    <a:pt x="6237" y="1290"/>
                  </a:cubicBezTo>
                  <a:lnTo>
                    <a:pt x="6237" y="925"/>
                  </a:lnTo>
                  <a:cubicBezTo>
                    <a:pt x="6236" y="415"/>
                    <a:pt x="5822" y="0"/>
                    <a:pt x="53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37"/>
            <p:cNvSpPr/>
            <p:nvPr/>
          </p:nvSpPr>
          <p:spPr>
            <a:xfrm>
              <a:off x="6552825" y="297825"/>
              <a:ext cx="30250" cy="29100"/>
            </a:xfrm>
            <a:custGeom>
              <a:avLst/>
              <a:gdLst/>
              <a:ahLst/>
              <a:cxnLst/>
              <a:rect l="l" t="t" r="r" b="b"/>
              <a:pathLst>
                <a:path w="1210" h="1164" extrusionOk="0">
                  <a:moveTo>
                    <a:pt x="626" y="316"/>
                  </a:moveTo>
                  <a:cubicBezTo>
                    <a:pt x="761" y="316"/>
                    <a:pt x="892" y="422"/>
                    <a:pt x="892" y="582"/>
                  </a:cubicBezTo>
                  <a:cubicBezTo>
                    <a:pt x="892" y="727"/>
                    <a:pt x="774" y="845"/>
                    <a:pt x="628" y="845"/>
                  </a:cubicBezTo>
                  <a:cubicBezTo>
                    <a:pt x="393" y="845"/>
                    <a:pt x="274" y="560"/>
                    <a:pt x="441" y="394"/>
                  </a:cubicBezTo>
                  <a:cubicBezTo>
                    <a:pt x="495" y="341"/>
                    <a:pt x="561" y="316"/>
                    <a:pt x="626" y="316"/>
                  </a:cubicBezTo>
                  <a:close/>
                  <a:moveTo>
                    <a:pt x="628" y="0"/>
                  </a:moveTo>
                  <a:cubicBezTo>
                    <a:pt x="393" y="0"/>
                    <a:pt x="180" y="141"/>
                    <a:pt x="91" y="358"/>
                  </a:cubicBezTo>
                  <a:cubicBezTo>
                    <a:pt x="1" y="576"/>
                    <a:pt x="51" y="827"/>
                    <a:pt x="216" y="992"/>
                  </a:cubicBezTo>
                  <a:cubicBezTo>
                    <a:pt x="328" y="1104"/>
                    <a:pt x="477" y="1163"/>
                    <a:pt x="628" y="1163"/>
                  </a:cubicBezTo>
                  <a:cubicBezTo>
                    <a:pt x="703" y="1163"/>
                    <a:pt x="779" y="1149"/>
                    <a:pt x="850" y="1119"/>
                  </a:cubicBezTo>
                  <a:cubicBezTo>
                    <a:pt x="1067" y="1029"/>
                    <a:pt x="1210" y="816"/>
                    <a:pt x="1210" y="582"/>
                  </a:cubicBezTo>
                  <a:cubicBezTo>
                    <a:pt x="1208" y="260"/>
                    <a:pt x="949" y="0"/>
                    <a:pt x="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37"/>
            <p:cNvSpPr/>
            <p:nvPr/>
          </p:nvSpPr>
          <p:spPr>
            <a:xfrm>
              <a:off x="6506125" y="361275"/>
              <a:ext cx="130325" cy="81950"/>
            </a:xfrm>
            <a:custGeom>
              <a:avLst/>
              <a:gdLst/>
              <a:ahLst/>
              <a:cxnLst/>
              <a:rect l="l" t="t" r="r" b="b"/>
              <a:pathLst>
                <a:path w="5213" h="3278" extrusionOk="0">
                  <a:moveTo>
                    <a:pt x="801" y="2007"/>
                  </a:moveTo>
                  <a:cubicBezTo>
                    <a:pt x="1046" y="2007"/>
                    <a:pt x="1281" y="2196"/>
                    <a:pt x="1281" y="2483"/>
                  </a:cubicBezTo>
                  <a:cubicBezTo>
                    <a:pt x="1279" y="2746"/>
                    <a:pt x="1067" y="2960"/>
                    <a:pt x="804" y="2960"/>
                  </a:cubicBezTo>
                  <a:cubicBezTo>
                    <a:pt x="380" y="2960"/>
                    <a:pt x="167" y="2447"/>
                    <a:pt x="468" y="2147"/>
                  </a:cubicBezTo>
                  <a:cubicBezTo>
                    <a:pt x="565" y="2050"/>
                    <a:pt x="684" y="2007"/>
                    <a:pt x="801" y="2007"/>
                  </a:cubicBezTo>
                  <a:close/>
                  <a:moveTo>
                    <a:pt x="4816" y="1"/>
                  </a:moveTo>
                  <a:cubicBezTo>
                    <a:pt x="4809" y="1"/>
                    <a:pt x="4802" y="1"/>
                    <a:pt x="4796" y="2"/>
                  </a:cubicBezTo>
                  <a:lnTo>
                    <a:pt x="4791" y="4"/>
                  </a:lnTo>
                  <a:cubicBezTo>
                    <a:pt x="4786" y="4"/>
                    <a:pt x="4781" y="6"/>
                    <a:pt x="4777" y="8"/>
                  </a:cubicBezTo>
                  <a:lnTo>
                    <a:pt x="4771" y="9"/>
                  </a:lnTo>
                  <a:cubicBezTo>
                    <a:pt x="4765" y="12"/>
                    <a:pt x="4758" y="14"/>
                    <a:pt x="4752" y="17"/>
                  </a:cubicBezTo>
                  <a:lnTo>
                    <a:pt x="4330" y="228"/>
                  </a:lnTo>
                  <a:cubicBezTo>
                    <a:pt x="4254" y="269"/>
                    <a:pt x="4225" y="362"/>
                    <a:pt x="4262" y="438"/>
                  </a:cubicBezTo>
                  <a:cubicBezTo>
                    <a:pt x="4291" y="494"/>
                    <a:pt x="4347" y="526"/>
                    <a:pt x="4406" y="526"/>
                  </a:cubicBezTo>
                  <a:cubicBezTo>
                    <a:pt x="4428" y="526"/>
                    <a:pt x="4450" y="522"/>
                    <a:pt x="4471" y="512"/>
                  </a:cubicBezTo>
                  <a:lnTo>
                    <a:pt x="4584" y="456"/>
                  </a:lnTo>
                  <a:lnTo>
                    <a:pt x="4584" y="456"/>
                  </a:lnTo>
                  <a:cubicBezTo>
                    <a:pt x="4377" y="1152"/>
                    <a:pt x="4016" y="1667"/>
                    <a:pt x="3510" y="1989"/>
                  </a:cubicBezTo>
                  <a:cubicBezTo>
                    <a:pt x="3008" y="2309"/>
                    <a:pt x="2450" y="2381"/>
                    <a:pt x="2046" y="2381"/>
                  </a:cubicBezTo>
                  <a:cubicBezTo>
                    <a:pt x="1848" y="2381"/>
                    <a:pt x="1686" y="2364"/>
                    <a:pt x="1586" y="2350"/>
                  </a:cubicBezTo>
                  <a:cubicBezTo>
                    <a:pt x="1521" y="1967"/>
                    <a:pt x="1188" y="1691"/>
                    <a:pt x="806" y="1691"/>
                  </a:cubicBezTo>
                  <a:cubicBezTo>
                    <a:pt x="787" y="1691"/>
                    <a:pt x="769" y="1692"/>
                    <a:pt x="750" y="1693"/>
                  </a:cubicBezTo>
                  <a:cubicBezTo>
                    <a:pt x="345" y="1721"/>
                    <a:pt x="26" y="2052"/>
                    <a:pt x="13" y="2459"/>
                  </a:cubicBezTo>
                  <a:cubicBezTo>
                    <a:pt x="1" y="2865"/>
                    <a:pt x="297" y="3215"/>
                    <a:pt x="699" y="3271"/>
                  </a:cubicBezTo>
                  <a:cubicBezTo>
                    <a:pt x="735" y="3275"/>
                    <a:pt x="770" y="3278"/>
                    <a:pt x="805" y="3278"/>
                  </a:cubicBezTo>
                  <a:cubicBezTo>
                    <a:pt x="1167" y="3278"/>
                    <a:pt x="1490" y="3030"/>
                    <a:pt x="1577" y="2669"/>
                  </a:cubicBezTo>
                  <a:cubicBezTo>
                    <a:pt x="1734" y="2690"/>
                    <a:pt x="1893" y="2701"/>
                    <a:pt x="2053" y="2701"/>
                  </a:cubicBezTo>
                  <a:cubicBezTo>
                    <a:pt x="2500" y="2701"/>
                    <a:pt x="3113" y="2618"/>
                    <a:pt x="3677" y="2258"/>
                  </a:cubicBezTo>
                  <a:cubicBezTo>
                    <a:pt x="4237" y="1903"/>
                    <a:pt x="4637" y="1348"/>
                    <a:pt x="4870" y="607"/>
                  </a:cubicBezTo>
                  <a:lnTo>
                    <a:pt x="4892" y="652"/>
                  </a:lnTo>
                  <a:cubicBezTo>
                    <a:pt x="4922" y="705"/>
                    <a:pt x="4976" y="736"/>
                    <a:pt x="5032" y="736"/>
                  </a:cubicBezTo>
                  <a:cubicBezTo>
                    <a:pt x="5056" y="736"/>
                    <a:pt x="5081" y="730"/>
                    <a:pt x="5104" y="718"/>
                  </a:cubicBezTo>
                  <a:cubicBezTo>
                    <a:pt x="5181" y="681"/>
                    <a:pt x="5213" y="588"/>
                    <a:pt x="5176" y="511"/>
                  </a:cubicBezTo>
                  <a:lnTo>
                    <a:pt x="5175" y="510"/>
                  </a:lnTo>
                  <a:lnTo>
                    <a:pt x="4964" y="87"/>
                  </a:lnTo>
                  <a:cubicBezTo>
                    <a:pt x="4964" y="86"/>
                    <a:pt x="4962" y="86"/>
                    <a:pt x="4962" y="84"/>
                  </a:cubicBezTo>
                  <a:lnTo>
                    <a:pt x="4960" y="80"/>
                  </a:lnTo>
                  <a:cubicBezTo>
                    <a:pt x="4957" y="76"/>
                    <a:pt x="4954" y="71"/>
                    <a:pt x="4952" y="67"/>
                  </a:cubicBezTo>
                  <a:cubicBezTo>
                    <a:pt x="4950" y="65"/>
                    <a:pt x="4950" y="64"/>
                    <a:pt x="4949" y="63"/>
                  </a:cubicBezTo>
                  <a:cubicBezTo>
                    <a:pt x="4941" y="52"/>
                    <a:pt x="4931" y="43"/>
                    <a:pt x="4921" y="33"/>
                  </a:cubicBezTo>
                  <a:lnTo>
                    <a:pt x="4919" y="32"/>
                  </a:lnTo>
                  <a:lnTo>
                    <a:pt x="4918" y="32"/>
                  </a:lnTo>
                  <a:cubicBezTo>
                    <a:pt x="4913" y="26"/>
                    <a:pt x="4906" y="24"/>
                    <a:pt x="4901" y="20"/>
                  </a:cubicBezTo>
                  <a:cubicBezTo>
                    <a:pt x="4895" y="17"/>
                    <a:pt x="4890" y="14"/>
                    <a:pt x="4884" y="12"/>
                  </a:cubicBezTo>
                  <a:lnTo>
                    <a:pt x="4879" y="9"/>
                  </a:lnTo>
                  <a:cubicBezTo>
                    <a:pt x="4874" y="8"/>
                    <a:pt x="4868" y="6"/>
                    <a:pt x="4863" y="5"/>
                  </a:cubicBezTo>
                  <a:lnTo>
                    <a:pt x="4860" y="4"/>
                  </a:lnTo>
                  <a:cubicBezTo>
                    <a:pt x="4853" y="2"/>
                    <a:pt x="4847" y="1"/>
                    <a:pt x="48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37"/>
            <p:cNvSpPr/>
            <p:nvPr/>
          </p:nvSpPr>
          <p:spPr>
            <a:xfrm>
              <a:off x="6490200" y="356050"/>
              <a:ext cx="24425" cy="23625"/>
            </a:xfrm>
            <a:custGeom>
              <a:avLst/>
              <a:gdLst/>
              <a:ahLst/>
              <a:cxnLst/>
              <a:rect l="l" t="t" r="r" b="b"/>
              <a:pathLst>
                <a:path w="977" h="945" extrusionOk="0">
                  <a:moveTo>
                    <a:pt x="176" y="0"/>
                  </a:moveTo>
                  <a:cubicBezTo>
                    <a:pt x="135" y="0"/>
                    <a:pt x="94" y="16"/>
                    <a:pt x="63" y="47"/>
                  </a:cubicBezTo>
                  <a:cubicBezTo>
                    <a:pt x="2" y="108"/>
                    <a:pt x="1" y="204"/>
                    <a:pt x="60" y="268"/>
                  </a:cubicBezTo>
                  <a:lnTo>
                    <a:pt x="265" y="472"/>
                  </a:lnTo>
                  <a:lnTo>
                    <a:pt x="60" y="677"/>
                  </a:lnTo>
                  <a:cubicBezTo>
                    <a:pt x="1" y="740"/>
                    <a:pt x="2" y="837"/>
                    <a:pt x="63" y="898"/>
                  </a:cubicBezTo>
                  <a:cubicBezTo>
                    <a:pt x="94" y="929"/>
                    <a:pt x="135" y="945"/>
                    <a:pt x="176" y="945"/>
                  </a:cubicBezTo>
                  <a:cubicBezTo>
                    <a:pt x="215" y="945"/>
                    <a:pt x="254" y="931"/>
                    <a:pt x="285" y="902"/>
                  </a:cubicBezTo>
                  <a:lnTo>
                    <a:pt x="489" y="697"/>
                  </a:lnTo>
                  <a:lnTo>
                    <a:pt x="694" y="902"/>
                  </a:lnTo>
                  <a:cubicBezTo>
                    <a:pt x="725" y="931"/>
                    <a:pt x="764" y="945"/>
                    <a:pt x="802" y="945"/>
                  </a:cubicBezTo>
                  <a:cubicBezTo>
                    <a:pt x="843" y="945"/>
                    <a:pt x="884" y="929"/>
                    <a:pt x="915" y="898"/>
                  </a:cubicBezTo>
                  <a:cubicBezTo>
                    <a:pt x="975" y="837"/>
                    <a:pt x="977" y="740"/>
                    <a:pt x="919" y="677"/>
                  </a:cubicBezTo>
                  <a:lnTo>
                    <a:pt x="714" y="472"/>
                  </a:lnTo>
                  <a:lnTo>
                    <a:pt x="919" y="268"/>
                  </a:lnTo>
                  <a:cubicBezTo>
                    <a:pt x="977" y="204"/>
                    <a:pt x="975" y="108"/>
                    <a:pt x="915" y="47"/>
                  </a:cubicBezTo>
                  <a:cubicBezTo>
                    <a:pt x="884" y="16"/>
                    <a:pt x="843" y="0"/>
                    <a:pt x="802" y="0"/>
                  </a:cubicBezTo>
                  <a:cubicBezTo>
                    <a:pt x="764" y="0"/>
                    <a:pt x="725" y="14"/>
                    <a:pt x="694" y="43"/>
                  </a:cubicBezTo>
                  <a:lnTo>
                    <a:pt x="489" y="248"/>
                  </a:lnTo>
                  <a:lnTo>
                    <a:pt x="285" y="43"/>
                  </a:lnTo>
                  <a:cubicBezTo>
                    <a:pt x="254" y="14"/>
                    <a:pt x="215" y="0"/>
                    <a:pt x="1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37"/>
            <p:cNvSpPr/>
            <p:nvPr/>
          </p:nvSpPr>
          <p:spPr>
            <a:xfrm>
              <a:off x="6627475" y="419275"/>
              <a:ext cx="24625" cy="23825"/>
            </a:xfrm>
            <a:custGeom>
              <a:avLst/>
              <a:gdLst/>
              <a:ahLst/>
              <a:cxnLst/>
              <a:rect l="l" t="t" r="r" b="b"/>
              <a:pathLst>
                <a:path w="985" h="953" extrusionOk="0">
                  <a:moveTo>
                    <a:pt x="176" y="1"/>
                  </a:moveTo>
                  <a:cubicBezTo>
                    <a:pt x="135" y="1"/>
                    <a:pt x="95" y="16"/>
                    <a:pt x="64" y="47"/>
                  </a:cubicBezTo>
                  <a:cubicBezTo>
                    <a:pt x="1" y="111"/>
                    <a:pt x="2" y="214"/>
                    <a:pt x="67" y="276"/>
                  </a:cubicBezTo>
                  <a:lnTo>
                    <a:pt x="273" y="481"/>
                  </a:lnTo>
                  <a:lnTo>
                    <a:pt x="67" y="685"/>
                  </a:lnTo>
                  <a:cubicBezTo>
                    <a:pt x="9" y="747"/>
                    <a:pt x="10" y="846"/>
                    <a:pt x="71" y="906"/>
                  </a:cubicBezTo>
                  <a:cubicBezTo>
                    <a:pt x="102" y="937"/>
                    <a:pt x="142" y="953"/>
                    <a:pt x="183" y="953"/>
                  </a:cubicBezTo>
                  <a:cubicBezTo>
                    <a:pt x="222" y="953"/>
                    <a:pt x="261" y="939"/>
                    <a:pt x="292" y="910"/>
                  </a:cubicBezTo>
                  <a:lnTo>
                    <a:pt x="496" y="704"/>
                  </a:lnTo>
                  <a:lnTo>
                    <a:pt x="702" y="910"/>
                  </a:lnTo>
                  <a:cubicBezTo>
                    <a:pt x="732" y="939"/>
                    <a:pt x="771" y="953"/>
                    <a:pt x="810" y="953"/>
                  </a:cubicBezTo>
                  <a:cubicBezTo>
                    <a:pt x="851" y="953"/>
                    <a:pt x="892" y="937"/>
                    <a:pt x="923" y="906"/>
                  </a:cubicBezTo>
                  <a:cubicBezTo>
                    <a:pt x="983" y="846"/>
                    <a:pt x="985" y="747"/>
                    <a:pt x="926" y="685"/>
                  </a:cubicBezTo>
                  <a:lnTo>
                    <a:pt x="721" y="481"/>
                  </a:lnTo>
                  <a:lnTo>
                    <a:pt x="926" y="276"/>
                  </a:lnTo>
                  <a:cubicBezTo>
                    <a:pt x="985" y="213"/>
                    <a:pt x="983" y="115"/>
                    <a:pt x="923" y="54"/>
                  </a:cubicBezTo>
                  <a:cubicBezTo>
                    <a:pt x="892" y="23"/>
                    <a:pt x="852" y="8"/>
                    <a:pt x="811" y="8"/>
                  </a:cubicBezTo>
                  <a:cubicBezTo>
                    <a:pt x="772" y="8"/>
                    <a:pt x="733" y="22"/>
                    <a:pt x="702" y="51"/>
                  </a:cubicBezTo>
                  <a:lnTo>
                    <a:pt x="496" y="256"/>
                  </a:lnTo>
                  <a:lnTo>
                    <a:pt x="292" y="51"/>
                  </a:lnTo>
                  <a:cubicBezTo>
                    <a:pt x="260" y="18"/>
                    <a:pt x="218" y="1"/>
                    <a:pt x="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37"/>
            <p:cNvSpPr/>
            <p:nvPr/>
          </p:nvSpPr>
          <p:spPr>
            <a:xfrm>
              <a:off x="6558800" y="366525"/>
              <a:ext cx="24650" cy="23850"/>
            </a:xfrm>
            <a:custGeom>
              <a:avLst/>
              <a:gdLst/>
              <a:ahLst/>
              <a:cxnLst/>
              <a:rect l="l" t="t" r="r" b="b"/>
              <a:pathLst>
                <a:path w="986" h="954" extrusionOk="0">
                  <a:moveTo>
                    <a:pt x="177" y="0"/>
                  </a:moveTo>
                  <a:cubicBezTo>
                    <a:pt x="137" y="0"/>
                    <a:pt x="96" y="16"/>
                    <a:pt x="65" y="47"/>
                  </a:cubicBezTo>
                  <a:cubicBezTo>
                    <a:pt x="3" y="109"/>
                    <a:pt x="3" y="210"/>
                    <a:pt x="65" y="271"/>
                  </a:cubicBezTo>
                  <a:lnTo>
                    <a:pt x="271" y="476"/>
                  </a:lnTo>
                  <a:lnTo>
                    <a:pt x="65" y="681"/>
                  </a:lnTo>
                  <a:cubicBezTo>
                    <a:pt x="2" y="743"/>
                    <a:pt x="0" y="845"/>
                    <a:pt x="64" y="907"/>
                  </a:cubicBezTo>
                  <a:cubicBezTo>
                    <a:pt x="94" y="938"/>
                    <a:pt x="135" y="954"/>
                    <a:pt x="175" y="954"/>
                  </a:cubicBezTo>
                  <a:cubicBezTo>
                    <a:pt x="217" y="954"/>
                    <a:pt x="258" y="937"/>
                    <a:pt x="290" y="905"/>
                  </a:cubicBezTo>
                  <a:lnTo>
                    <a:pt x="494" y="701"/>
                  </a:lnTo>
                  <a:lnTo>
                    <a:pt x="700" y="905"/>
                  </a:lnTo>
                  <a:cubicBezTo>
                    <a:pt x="731" y="936"/>
                    <a:pt x="771" y="952"/>
                    <a:pt x="811" y="952"/>
                  </a:cubicBezTo>
                  <a:cubicBezTo>
                    <a:pt x="852" y="952"/>
                    <a:pt x="893" y="936"/>
                    <a:pt x="924" y="905"/>
                  </a:cubicBezTo>
                  <a:cubicBezTo>
                    <a:pt x="986" y="844"/>
                    <a:pt x="986" y="743"/>
                    <a:pt x="924" y="681"/>
                  </a:cubicBezTo>
                  <a:lnTo>
                    <a:pt x="719" y="476"/>
                  </a:lnTo>
                  <a:lnTo>
                    <a:pt x="924" y="271"/>
                  </a:lnTo>
                  <a:cubicBezTo>
                    <a:pt x="983" y="208"/>
                    <a:pt x="982" y="111"/>
                    <a:pt x="921" y="51"/>
                  </a:cubicBezTo>
                  <a:cubicBezTo>
                    <a:pt x="890" y="20"/>
                    <a:pt x="849" y="4"/>
                    <a:pt x="808" y="4"/>
                  </a:cubicBezTo>
                  <a:cubicBezTo>
                    <a:pt x="769" y="4"/>
                    <a:pt x="731" y="18"/>
                    <a:pt x="700" y="47"/>
                  </a:cubicBezTo>
                  <a:lnTo>
                    <a:pt x="494" y="251"/>
                  </a:lnTo>
                  <a:lnTo>
                    <a:pt x="290" y="47"/>
                  </a:lnTo>
                  <a:cubicBezTo>
                    <a:pt x="259" y="16"/>
                    <a:pt x="218" y="0"/>
                    <a:pt x="1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95" name="Google Shape;295;p37"/>
          <p:cNvGrpSpPr/>
          <p:nvPr/>
        </p:nvGrpSpPr>
        <p:grpSpPr>
          <a:xfrm>
            <a:off x="8269467" y="4772885"/>
            <a:ext cx="358667" cy="314100"/>
            <a:chOff x="5724950" y="1380675"/>
            <a:chExt cx="269000" cy="235575"/>
          </a:xfrm>
        </p:grpSpPr>
        <p:sp>
          <p:nvSpPr>
            <p:cNvPr id="296" name="Google Shape;296;p37"/>
            <p:cNvSpPr/>
            <p:nvPr/>
          </p:nvSpPr>
          <p:spPr>
            <a:xfrm>
              <a:off x="5781150" y="1427600"/>
              <a:ext cx="155775" cy="141725"/>
            </a:xfrm>
            <a:custGeom>
              <a:avLst/>
              <a:gdLst/>
              <a:ahLst/>
              <a:cxnLst/>
              <a:rect l="l" t="t" r="r" b="b"/>
              <a:pathLst>
                <a:path w="6231" h="5669" extrusionOk="0">
                  <a:moveTo>
                    <a:pt x="3117" y="314"/>
                  </a:moveTo>
                  <a:cubicBezTo>
                    <a:pt x="3501" y="314"/>
                    <a:pt x="3886" y="402"/>
                    <a:pt x="4240" y="577"/>
                  </a:cubicBezTo>
                  <a:lnTo>
                    <a:pt x="3556" y="1760"/>
                  </a:lnTo>
                  <a:cubicBezTo>
                    <a:pt x="3415" y="1702"/>
                    <a:pt x="3266" y="1673"/>
                    <a:pt x="3117" y="1673"/>
                  </a:cubicBezTo>
                  <a:cubicBezTo>
                    <a:pt x="2967" y="1673"/>
                    <a:pt x="2818" y="1702"/>
                    <a:pt x="2677" y="1760"/>
                  </a:cubicBezTo>
                  <a:lnTo>
                    <a:pt x="1995" y="577"/>
                  </a:lnTo>
                  <a:cubicBezTo>
                    <a:pt x="2348" y="402"/>
                    <a:pt x="2732" y="314"/>
                    <a:pt x="3117" y="314"/>
                  </a:cubicBezTo>
                  <a:close/>
                  <a:moveTo>
                    <a:pt x="1723" y="734"/>
                  </a:moveTo>
                  <a:lnTo>
                    <a:pt x="2407" y="1917"/>
                  </a:lnTo>
                  <a:cubicBezTo>
                    <a:pt x="2166" y="2103"/>
                    <a:pt x="2008" y="2376"/>
                    <a:pt x="1966" y="2678"/>
                  </a:cubicBezTo>
                  <a:lnTo>
                    <a:pt x="601" y="2678"/>
                  </a:lnTo>
                  <a:cubicBezTo>
                    <a:pt x="650" y="1889"/>
                    <a:pt x="1064" y="1170"/>
                    <a:pt x="1723" y="734"/>
                  </a:cubicBezTo>
                  <a:close/>
                  <a:moveTo>
                    <a:pt x="3116" y="1987"/>
                  </a:moveTo>
                  <a:cubicBezTo>
                    <a:pt x="3337" y="1987"/>
                    <a:pt x="3554" y="2073"/>
                    <a:pt x="3716" y="2235"/>
                  </a:cubicBezTo>
                  <a:cubicBezTo>
                    <a:pt x="3959" y="2477"/>
                    <a:pt x="4031" y="2842"/>
                    <a:pt x="3899" y="3158"/>
                  </a:cubicBezTo>
                  <a:cubicBezTo>
                    <a:pt x="3769" y="3476"/>
                    <a:pt x="3459" y="3682"/>
                    <a:pt x="3116" y="3682"/>
                  </a:cubicBezTo>
                  <a:cubicBezTo>
                    <a:pt x="2649" y="3681"/>
                    <a:pt x="2269" y="3303"/>
                    <a:pt x="2269" y="2834"/>
                  </a:cubicBezTo>
                  <a:cubicBezTo>
                    <a:pt x="2269" y="2492"/>
                    <a:pt x="2475" y="2183"/>
                    <a:pt x="2792" y="2051"/>
                  </a:cubicBezTo>
                  <a:cubicBezTo>
                    <a:pt x="2896" y="2007"/>
                    <a:pt x="3006" y="1987"/>
                    <a:pt x="3116" y="1987"/>
                  </a:cubicBezTo>
                  <a:close/>
                  <a:moveTo>
                    <a:pt x="5632" y="2992"/>
                  </a:moveTo>
                  <a:cubicBezTo>
                    <a:pt x="5594" y="3604"/>
                    <a:pt x="5334" y="4183"/>
                    <a:pt x="4900" y="4618"/>
                  </a:cubicBezTo>
                  <a:cubicBezTo>
                    <a:pt x="4781" y="4736"/>
                    <a:pt x="4651" y="4842"/>
                    <a:pt x="4511" y="4935"/>
                  </a:cubicBezTo>
                  <a:lnTo>
                    <a:pt x="3827" y="3752"/>
                  </a:lnTo>
                  <a:cubicBezTo>
                    <a:pt x="4068" y="3565"/>
                    <a:pt x="4225" y="3292"/>
                    <a:pt x="4267" y="2992"/>
                  </a:cubicBezTo>
                  <a:close/>
                  <a:moveTo>
                    <a:pt x="3556" y="3908"/>
                  </a:moveTo>
                  <a:lnTo>
                    <a:pt x="4240" y="5092"/>
                  </a:lnTo>
                  <a:cubicBezTo>
                    <a:pt x="3886" y="5267"/>
                    <a:pt x="3501" y="5355"/>
                    <a:pt x="3117" y="5355"/>
                  </a:cubicBezTo>
                  <a:cubicBezTo>
                    <a:pt x="2732" y="5355"/>
                    <a:pt x="2348" y="5267"/>
                    <a:pt x="1994" y="5092"/>
                  </a:cubicBezTo>
                  <a:lnTo>
                    <a:pt x="1994" y="5092"/>
                  </a:lnTo>
                  <a:lnTo>
                    <a:pt x="2677" y="3908"/>
                  </a:lnTo>
                  <a:cubicBezTo>
                    <a:pt x="2818" y="3966"/>
                    <a:pt x="2967" y="3995"/>
                    <a:pt x="3117" y="3995"/>
                  </a:cubicBezTo>
                  <a:cubicBezTo>
                    <a:pt x="3266" y="3995"/>
                    <a:pt x="3415" y="3966"/>
                    <a:pt x="3556" y="3908"/>
                  </a:cubicBezTo>
                  <a:close/>
                  <a:moveTo>
                    <a:pt x="3119" y="1"/>
                  </a:moveTo>
                  <a:cubicBezTo>
                    <a:pt x="2389" y="1"/>
                    <a:pt x="1661" y="281"/>
                    <a:pt x="1112" y="831"/>
                  </a:cubicBezTo>
                  <a:cubicBezTo>
                    <a:pt x="103" y="1841"/>
                    <a:pt x="1" y="3449"/>
                    <a:pt x="876" y="4573"/>
                  </a:cubicBezTo>
                  <a:cubicBezTo>
                    <a:pt x="907" y="4611"/>
                    <a:pt x="952" y="4631"/>
                    <a:pt x="997" y="4631"/>
                  </a:cubicBezTo>
                  <a:cubicBezTo>
                    <a:pt x="1031" y="4631"/>
                    <a:pt x="1065" y="4620"/>
                    <a:pt x="1093" y="4597"/>
                  </a:cubicBezTo>
                  <a:cubicBezTo>
                    <a:pt x="1160" y="4545"/>
                    <a:pt x="1173" y="4449"/>
                    <a:pt x="1124" y="4381"/>
                  </a:cubicBezTo>
                  <a:cubicBezTo>
                    <a:pt x="813" y="3981"/>
                    <a:pt x="630" y="3496"/>
                    <a:pt x="600" y="2992"/>
                  </a:cubicBezTo>
                  <a:lnTo>
                    <a:pt x="1965" y="2992"/>
                  </a:lnTo>
                  <a:cubicBezTo>
                    <a:pt x="2007" y="3293"/>
                    <a:pt x="2164" y="3566"/>
                    <a:pt x="2405" y="3752"/>
                  </a:cubicBezTo>
                  <a:lnTo>
                    <a:pt x="1721" y="4937"/>
                  </a:lnTo>
                  <a:cubicBezTo>
                    <a:pt x="1670" y="4902"/>
                    <a:pt x="1619" y="4865"/>
                    <a:pt x="1571" y="4828"/>
                  </a:cubicBezTo>
                  <a:cubicBezTo>
                    <a:pt x="1541" y="4803"/>
                    <a:pt x="1505" y="4791"/>
                    <a:pt x="1470" y="4791"/>
                  </a:cubicBezTo>
                  <a:cubicBezTo>
                    <a:pt x="1424" y="4791"/>
                    <a:pt x="1378" y="4812"/>
                    <a:pt x="1347" y="4852"/>
                  </a:cubicBezTo>
                  <a:cubicBezTo>
                    <a:pt x="1292" y="4922"/>
                    <a:pt x="1307" y="5022"/>
                    <a:pt x="1378" y="5074"/>
                  </a:cubicBezTo>
                  <a:cubicBezTo>
                    <a:pt x="1892" y="5473"/>
                    <a:pt x="2504" y="5669"/>
                    <a:pt x="3114" y="5669"/>
                  </a:cubicBezTo>
                  <a:cubicBezTo>
                    <a:pt x="3844" y="5669"/>
                    <a:pt x="4570" y="5388"/>
                    <a:pt x="5120" y="4838"/>
                  </a:cubicBezTo>
                  <a:cubicBezTo>
                    <a:pt x="6130" y="3830"/>
                    <a:pt x="6231" y="2220"/>
                    <a:pt x="5356" y="1096"/>
                  </a:cubicBezTo>
                  <a:cubicBezTo>
                    <a:pt x="5325" y="1056"/>
                    <a:pt x="5279" y="1036"/>
                    <a:pt x="5232" y="1036"/>
                  </a:cubicBezTo>
                  <a:cubicBezTo>
                    <a:pt x="5199" y="1036"/>
                    <a:pt x="5165" y="1047"/>
                    <a:pt x="5137" y="1069"/>
                  </a:cubicBezTo>
                  <a:cubicBezTo>
                    <a:pt x="5068" y="1122"/>
                    <a:pt x="5056" y="1220"/>
                    <a:pt x="5108" y="1289"/>
                  </a:cubicBezTo>
                  <a:cubicBezTo>
                    <a:pt x="5419" y="1688"/>
                    <a:pt x="5602" y="2172"/>
                    <a:pt x="5632" y="2678"/>
                  </a:cubicBezTo>
                  <a:lnTo>
                    <a:pt x="4267" y="2678"/>
                  </a:lnTo>
                  <a:cubicBezTo>
                    <a:pt x="4225" y="2376"/>
                    <a:pt x="4068" y="2103"/>
                    <a:pt x="3827" y="1917"/>
                  </a:cubicBezTo>
                  <a:lnTo>
                    <a:pt x="4511" y="733"/>
                  </a:lnTo>
                  <a:cubicBezTo>
                    <a:pt x="4562" y="768"/>
                    <a:pt x="4613" y="804"/>
                    <a:pt x="4661" y="842"/>
                  </a:cubicBezTo>
                  <a:cubicBezTo>
                    <a:pt x="4689" y="863"/>
                    <a:pt x="4722" y="873"/>
                    <a:pt x="4755" y="873"/>
                  </a:cubicBezTo>
                  <a:cubicBezTo>
                    <a:pt x="4802" y="873"/>
                    <a:pt x="4848" y="852"/>
                    <a:pt x="4878" y="812"/>
                  </a:cubicBezTo>
                  <a:cubicBezTo>
                    <a:pt x="4931" y="745"/>
                    <a:pt x="4920" y="649"/>
                    <a:pt x="4854" y="595"/>
                  </a:cubicBezTo>
                  <a:cubicBezTo>
                    <a:pt x="4342" y="197"/>
                    <a:pt x="3729" y="1"/>
                    <a:pt x="3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37"/>
            <p:cNvSpPr/>
            <p:nvPr/>
          </p:nvSpPr>
          <p:spPr>
            <a:xfrm>
              <a:off x="5724950" y="1380675"/>
              <a:ext cx="269000" cy="235575"/>
            </a:xfrm>
            <a:custGeom>
              <a:avLst/>
              <a:gdLst/>
              <a:ahLst/>
              <a:cxnLst/>
              <a:rect l="l" t="t" r="r" b="b"/>
              <a:pathLst>
                <a:path w="10760" h="9423" extrusionOk="0">
                  <a:moveTo>
                    <a:pt x="2998" y="313"/>
                  </a:moveTo>
                  <a:cubicBezTo>
                    <a:pt x="3110" y="313"/>
                    <a:pt x="3219" y="378"/>
                    <a:pt x="3269" y="490"/>
                  </a:cubicBezTo>
                  <a:lnTo>
                    <a:pt x="3699" y="1440"/>
                  </a:lnTo>
                  <a:cubicBezTo>
                    <a:pt x="3584" y="1499"/>
                    <a:pt x="3474" y="1564"/>
                    <a:pt x="3366" y="1634"/>
                  </a:cubicBezTo>
                  <a:lnTo>
                    <a:pt x="2756" y="786"/>
                  </a:lnTo>
                  <a:cubicBezTo>
                    <a:pt x="2653" y="642"/>
                    <a:pt x="2696" y="441"/>
                    <a:pt x="2849" y="354"/>
                  </a:cubicBezTo>
                  <a:cubicBezTo>
                    <a:pt x="2896" y="326"/>
                    <a:pt x="2947" y="313"/>
                    <a:pt x="2998" y="313"/>
                  </a:cubicBezTo>
                  <a:close/>
                  <a:moveTo>
                    <a:pt x="7732" y="314"/>
                  </a:moveTo>
                  <a:cubicBezTo>
                    <a:pt x="7783" y="314"/>
                    <a:pt x="7834" y="327"/>
                    <a:pt x="7881" y="354"/>
                  </a:cubicBezTo>
                  <a:cubicBezTo>
                    <a:pt x="8033" y="442"/>
                    <a:pt x="8076" y="643"/>
                    <a:pt x="7974" y="786"/>
                  </a:cubicBezTo>
                  <a:lnTo>
                    <a:pt x="7364" y="1634"/>
                  </a:lnTo>
                  <a:cubicBezTo>
                    <a:pt x="7257" y="1564"/>
                    <a:pt x="7145" y="1499"/>
                    <a:pt x="7032" y="1440"/>
                  </a:cubicBezTo>
                  <a:lnTo>
                    <a:pt x="7461" y="490"/>
                  </a:lnTo>
                  <a:cubicBezTo>
                    <a:pt x="7511" y="378"/>
                    <a:pt x="7619" y="314"/>
                    <a:pt x="7732" y="314"/>
                  </a:cubicBezTo>
                  <a:close/>
                  <a:moveTo>
                    <a:pt x="630" y="4413"/>
                  </a:moveTo>
                  <a:cubicBezTo>
                    <a:pt x="640" y="4413"/>
                    <a:pt x="650" y="4414"/>
                    <a:pt x="661" y="4415"/>
                  </a:cubicBezTo>
                  <a:lnTo>
                    <a:pt x="1698" y="4519"/>
                  </a:lnTo>
                  <a:cubicBezTo>
                    <a:pt x="1696" y="4583"/>
                    <a:pt x="1694" y="4646"/>
                    <a:pt x="1694" y="4711"/>
                  </a:cubicBezTo>
                  <a:cubicBezTo>
                    <a:pt x="1694" y="4776"/>
                    <a:pt x="1696" y="4840"/>
                    <a:pt x="1698" y="4904"/>
                  </a:cubicBezTo>
                  <a:lnTo>
                    <a:pt x="661" y="5007"/>
                  </a:lnTo>
                  <a:cubicBezTo>
                    <a:pt x="650" y="5008"/>
                    <a:pt x="639" y="5009"/>
                    <a:pt x="629" y="5009"/>
                  </a:cubicBezTo>
                  <a:cubicBezTo>
                    <a:pt x="467" y="5009"/>
                    <a:pt x="333" y="4877"/>
                    <a:pt x="333" y="4711"/>
                  </a:cubicBezTo>
                  <a:cubicBezTo>
                    <a:pt x="333" y="4545"/>
                    <a:pt x="468" y="4413"/>
                    <a:pt x="630" y="4413"/>
                  </a:cubicBezTo>
                  <a:close/>
                  <a:moveTo>
                    <a:pt x="10101" y="4413"/>
                  </a:moveTo>
                  <a:cubicBezTo>
                    <a:pt x="10367" y="4413"/>
                    <a:pt x="10504" y="4748"/>
                    <a:pt x="10299" y="4933"/>
                  </a:cubicBezTo>
                  <a:cubicBezTo>
                    <a:pt x="10243" y="4983"/>
                    <a:pt x="10171" y="5010"/>
                    <a:pt x="10098" y="5010"/>
                  </a:cubicBezTo>
                  <a:cubicBezTo>
                    <a:pt x="10088" y="5010"/>
                    <a:pt x="10078" y="5009"/>
                    <a:pt x="10069" y="5009"/>
                  </a:cubicBezTo>
                  <a:lnTo>
                    <a:pt x="9031" y="4905"/>
                  </a:lnTo>
                  <a:cubicBezTo>
                    <a:pt x="9034" y="4840"/>
                    <a:pt x="9036" y="4777"/>
                    <a:pt x="9036" y="4712"/>
                  </a:cubicBezTo>
                  <a:cubicBezTo>
                    <a:pt x="9036" y="4648"/>
                    <a:pt x="9034" y="4583"/>
                    <a:pt x="9031" y="4520"/>
                  </a:cubicBezTo>
                  <a:lnTo>
                    <a:pt x="10069" y="4415"/>
                  </a:lnTo>
                  <a:cubicBezTo>
                    <a:pt x="10080" y="4414"/>
                    <a:pt x="10090" y="4413"/>
                    <a:pt x="10101" y="4413"/>
                  </a:cubicBezTo>
                  <a:close/>
                  <a:moveTo>
                    <a:pt x="5365" y="1354"/>
                  </a:moveTo>
                  <a:cubicBezTo>
                    <a:pt x="7218" y="1354"/>
                    <a:pt x="8724" y="2860"/>
                    <a:pt x="8724" y="4711"/>
                  </a:cubicBezTo>
                  <a:cubicBezTo>
                    <a:pt x="8724" y="6563"/>
                    <a:pt x="7217" y="8069"/>
                    <a:pt x="5365" y="8070"/>
                  </a:cubicBezTo>
                  <a:lnTo>
                    <a:pt x="5365" y="8070"/>
                  </a:lnTo>
                  <a:cubicBezTo>
                    <a:pt x="3514" y="8069"/>
                    <a:pt x="2008" y="6563"/>
                    <a:pt x="2008" y="4711"/>
                  </a:cubicBezTo>
                  <a:cubicBezTo>
                    <a:pt x="2008" y="2860"/>
                    <a:pt x="3514" y="1354"/>
                    <a:pt x="5365" y="1354"/>
                  </a:cubicBezTo>
                  <a:close/>
                  <a:moveTo>
                    <a:pt x="3366" y="7790"/>
                  </a:moveTo>
                  <a:cubicBezTo>
                    <a:pt x="3474" y="7860"/>
                    <a:pt x="3584" y="7924"/>
                    <a:pt x="3699" y="7982"/>
                  </a:cubicBezTo>
                  <a:lnTo>
                    <a:pt x="3269" y="8934"/>
                  </a:lnTo>
                  <a:cubicBezTo>
                    <a:pt x="3219" y="9045"/>
                    <a:pt x="3110" y="9109"/>
                    <a:pt x="2997" y="9109"/>
                  </a:cubicBezTo>
                  <a:cubicBezTo>
                    <a:pt x="2947" y="9109"/>
                    <a:pt x="2896" y="9097"/>
                    <a:pt x="2849" y="9070"/>
                  </a:cubicBezTo>
                  <a:cubicBezTo>
                    <a:pt x="2696" y="8981"/>
                    <a:pt x="2653" y="8780"/>
                    <a:pt x="2756" y="8638"/>
                  </a:cubicBezTo>
                  <a:lnTo>
                    <a:pt x="3366" y="7790"/>
                  </a:lnTo>
                  <a:close/>
                  <a:moveTo>
                    <a:pt x="7364" y="7790"/>
                  </a:moveTo>
                  <a:lnTo>
                    <a:pt x="7974" y="8638"/>
                  </a:lnTo>
                  <a:cubicBezTo>
                    <a:pt x="8076" y="8780"/>
                    <a:pt x="8033" y="8981"/>
                    <a:pt x="7881" y="9070"/>
                  </a:cubicBezTo>
                  <a:cubicBezTo>
                    <a:pt x="7834" y="9097"/>
                    <a:pt x="7783" y="9109"/>
                    <a:pt x="7733" y="9109"/>
                  </a:cubicBezTo>
                  <a:cubicBezTo>
                    <a:pt x="7620" y="9109"/>
                    <a:pt x="7511" y="9045"/>
                    <a:pt x="7461" y="8934"/>
                  </a:cubicBezTo>
                  <a:lnTo>
                    <a:pt x="7032" y="7982"/>
                  </a:lnTo>
                  <a:cubicBezTo>
                    <a:pt x="7145" y="7924"/>
                    <a:pt x="7257" y="7860"/>
                    <a:pt x="7364" y="7790"/>
                  </a:cubicBezTo>
                  <a:close/>
                  <a:moveTo>
                    <a:pt x="2998" y="0"/>
                  </a:moveTo>
                  <a:cubicBezTo>
                    <a:pt x="2894" y="0"/>
                    <a:pt x="2789" y="27"/>
                    <a:pt x="2692" y="83"/>
                  </a:cubicBezTo>
                  <a:cubicBezTo>
                    <a:pt x="2380" y="263"/>
                    <a:pt x="2291" y="674"/>
                    <a:pt x="2502" y="969"/>
                  </a:cubicBezTo>
                  <a:lnTo>
                    <a:pt x="3111" y="1815"/>
                  </a:lnTo>
                  <a:cubicBezTo>
                    <a:pt x="2357" y="2402"/>
                    <a:pt x="1860" y="3260"/>
                    <a:pt x="1728" y="4208"/>
                  </a:cubicBezTo>
                  <a:lnTo>
                    <a:pt x="692" y="4104"/>
                  </a:lnTo>
                  <a:cubicBezTo>
                    <a:pt x="670" y="4102"/>
                    <a:pt x="649" y="4101"/>
                    <a:pt x="627" y="4101"/>
                  </a:cubicBezTo>
                  <a:cubicBezTo>
                    <a:pt x="306" y="4101"/>
                    <a:pt x="35" y="4353"/>
                    <a:pt x="18" y="4681"/>
                  </a:cubicBezTo>
                  <a:cubicBezTo>
                    <a:pt x="1" y="5029"/>
                    <a:pt x="280" y="5322"/>
                    <a:pt x="629" y="5322"/>
                  </a:cubicBezTo>
                  <a:cubicBezTo>
                    <a:pt x="629" y="5322"/>
                    <a:pt x="630" y="5322"/>
                    <a:pt x="631" y="5322"/>
                  </a:cubicBezTo>
                  <a:cubicBezTo>
                    <a:pt x="651" y="5322"/>
                    <a:pt x="671" y="5321"/>
                    <a:pt x="692" y="5320"/>
                  </a:cubicBezTo>
                  <a:lnTo>
                    <a:pt x="1728" y="5216"/>
                  </a:lnTo>
                  <a:cubicBezTo>
                    <a:pt x="1860" y="6162"/>
                    <a:pt x="2357" y="7020"/>
                    <a:pt x="3111" y="7607"/>
                  </a:cubicBezTo>
                  <a:lnTo>
                    <a:pt x="2502" y="8455"/>
                  </a:lnTo>
                  <a:cubicBezTo>
                    <a:pt x="2291" y="8748"/>
                    <a:pt x="2380" y="9159"/>
                    <a:pt x="2692" y="9340"/>
                  </a:cubicBezTo>
                  <a:cubicBezTo>
                    <a:pt x="2788" y="9396"/>
                    <a:pt x="2893" y="9422"/>
                    <a:pt x="2996" y="9422"/>
                  </a:cubicBezTo>
                  <a:cubicBezTo>
                    <a:pt x="3228" y="9422"/>
                    <a:pt x="3451" y="9290"/>
                    <a:pt x="3555" y="9062"/>
                  </a:cubicBezTo>
                  <a:lnTo>
                    <a:pt x="3983" y="8113"/>
                  </a:lnTo>
                  <a:cubicBezTo>
                    <a:pt x="4426" y="8292"/>
                    <a:pt x="4895" y="8382"/>
                    <a:pt x="5365" y="8382"/>
                  </a:cubicBezTo>
                  <a:cubicBezTo>
                    <a:pt x="5834" y="8382"/>
                    <a:pt x="6304" y="8292"/>
                    <a:pt x="6746" y="8113"/>
                  </a:cubicBezTo>
                  <a:lnTo>
                    <a:pt x="7175" y="9062"/>
                  </a:lnTo>
                  <a:cubicBezTo>
                    <a:pt x="7278" y="9290"/>
                    <a:pt x="7501" y="9422"/>
                    <a:pt x="7733" y="9422"/>
                  </a:cubicBezTo>
                  <a:cubicBezTo>
                    <a:pt x="7836" y="9422"/>
                    <a:pt x="7941" y="9396"/>
                    <a:pt x="8037" y="9340"/>
                  </a:cubicBezTo>
                  <a:cubicBezTo>
                    <a:pt x="8350" y="9159"/>
                    <a:pt x="8439" y="8748"/>
                    <a:pt x="8227" y="8455"/>
                  </a:cubicBezTo>
                  <a:lnTo>
                    <a:pt x="7619" y="7607"/>
                  </a:lnTo>
                  <a:cubicBezTo>
                    <a:pt x="8374" y="7020"/>
                    <a:pt x="8869" y="6162"/>
                    <a:pt x="9001" y="5216"/>
                  </a:cubicBezTo>
                  <a:lnTo>
                    <a:pt x="10038" y="5320"/>
                  </a:lnTo>
                  <a:cubicBezTo>
                    <a:pt x="10058" y="5321"/>
                    <a:pt x="10078" y="5322"/>
                    <a:pt x="10098" y="5322"/>
                  </a:cubicBezTo>
                  <a:cubicBezTo>
                    <a:pt x="10351" y="5322"/>
                    <a:pt x="10578" y="5166"/>
                    <a:pt x="10669" y="4930"/>
                  </a:cubicBezTo>
                  <a:cubicBezTo>
                    <a:pt x="10759" y="4695"/>
                    <a:pt x="10696" y="4427"/>
                    <a:pt x="10509" y="4259"/>
                  </a:cubicBezTo>
                  <a:cubicBezTo>
                    <a:pt x="10396" y="4157"/>
                    <a:pt x="10250" y="4101"/>
                    <a:pt x="10099" y="4101"/>
                  </a:cubicBezTo>
                  <a:cubicBezTo>
                    <a:pt x="10079" y="4101"/>
                    <a:pt x="10058" y="4102"/>
                    <a:pt x="10038" y="4104"/>
                  </a:cubicBezTo>
                  <a:lnTo>
                    <a:pt x="9001" y="4208"/>
                  </a:lnTo>
                  <a:cubicBezTo>
                    <a:pt x="8869" y="3260"/>
                    <a:pt x="8374" y="2402"/>
                    <a:pt x="7619" y="1815"/>
                  </a:cubicBezTo>
                  <a:lnTo>
                    <a:pt x="8227" y="969"/>
                  </a:lnTo>
                  <a:cubicBezTo>
                    <a:pt x="8439" y="675"/>
                    <a:pt x="8350" y="263"/>
                    <a:pt x="8037" y="83"/>
                  </a:cubicBezTo>
                  <a:cubicBezTo>
                    <a:pt x="7940" y="27"/>
                    <a:pt x="7835" y="0"/>
                    <a:pt x="7732" y="0"/>
                  </a:cubicBezTo>
                  <a:cubicBezTo>
                    <a:pt x="7500" y="0"/>
                    <a:pt x="7278" y="132"/>
                    <a:pt x="7175" y="360"/>
                  </a:cubicBezTo>
                  <a:lnTo>
                    <a:pt x="6746" y="1309"/>
                  </a:lnTo>
                  <a:cubicBezTo>
                    <a:pt x="6304" y="1130"/>
                    <a:pt x="5834" y="1040"/>
                    <a:pt x="5365" y="1040"/>
                  </a:cubicBezTo>
                  <a:cubicBezTo>
                    <a:pt x="4895" y="1040"/>
                    <a:pt x="4426" y="1130"/>
                    <a:pt x="3983" y="1309"/>
                  </a:cubicBezTo>
                  <a:lnTo>
                    <a:pt x="3555" y="360"/>
                  </a:lnTo>
                  <a:cubicBezTo>
                    <a:pt x="3452" y="132"/>
                    <a:pt x="3229" y="0"/>
                    <a:pt x="29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56" name="Google Shape;281;p37">
            <a:extLst>
              <a:ext uri="{FF2B5EF4-FFF2-40B4-BE49-F238E27FC236}">
                <a16:creationId xmlns:a16="http://schemas.microsoft.com/office/drawing/2014/main" id="{0D6C7EFA-A4D6-FE48-BE54-D6AF46586269}"/>
              </a:ext>
            </a:extLst>
          </p:cNvPr>
          <p:cNvSpPr/>
          <p:nvPr/>
        </p:nvSpPr>
        <p:spPr>
          <a:xfrm>
            <a:off x="6616962" y="2612245"/>
            <a:ext cx="685221" cy="23452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7" name="Google Shape;282;p37">
            <a:extLst>
              <a:ext uri="{FF2B5EF4-FFF2-40B4-BE49-F238E27FC236}">
                <a16:creationId xmlns:a16="http://schemas.microsoft.com/office/drawing/2014/main" id="{E87436D2-6849-2C42-A8EC-3F7EE5398E3E}"/>
              </a:ext>
            </a:extLst>
          </p:cNvPr>
          <p:cNvSpPr txBox="1"/>
          <p:nvPr/>
        </p:nvSpPr>
        <p:spPr>
          <a:xfrm>
            <a:off x="6494372" y="2576873"/>
            <a:ext cx="930400" cy="2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467" rIns="0" bIns="0" anchor="b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s" sz="1600" kern="0" dirty="0">
                <a:solidFill>
                  <a:srgbClr val="F3F3F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$430</a:t>
            </a:r>
            <a:endParaRPr sz="1600" kern="0" dirty="0">
              <a:solidFill>
                <a:srgbClr val="F3F3F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58" name="Google Shape;8736;p74">
            <a:extLst>
              <a:ext uri="{FF2B5EF4-FFF2-40B4-BE49-F238E27FC236}">
                <a16:creationId xmlns:a16="http://schemas.microsoft.com/office/drawing/2014/main" id="{B2A3B28F-E836-9D4E-B98D-A9686CC11F92}"/>
              </a:ext>
            </a:extLst>
          </p:cNvPr>
          <p:cNvGrpSpPr/>
          <p:nvPr/>
        </p:nvGrpSpPr>
        <p:grpSpPr>
          <a:xfrm>
            <a:off x="9257932" y="4004868"/>
            <a:ext cx="263315" cy="283601"/>
            <a:chOff x="1049375" y="2318350"/>
            <a:chExt cx="298525" cy="295400"/>
          </a:xfrm>
        </p:grpSpPr>
        <p:sp>
          <p:nvSpPr>
            <p:cNvPr id="59" name="Google Shape;8737;p74">
              <a:extLst>
                <a:ext uri="{FF2B5EF4-FFF2-40B4-BE49-F238E27FC236}">
                  <a16:creationId xmlns:a16="http://schemas.microsoft.com/office/drawing/2014/main" id="{BF3CA7D0-1F8C-EF42-AF8F-7A53858FE510}"/>
                </a:ext>
              </a:extLst>
            </p:cNvPr>
            <p:cNvSpPr/>
            <p:nvPr/>
          </p:nvSpPr>
          <p:spPr>
            <a:xfrm>
              <a:off x="1101350" y="2492325"/>
              <a:ext cx="70125" cy="50525"/>
            </a:xfrm>
            <a:custGeom>
              <a:avLst/>
              <a:gdLst/>
              <a:ahLst/>
              <a:cxnLst/>
              <a:rect l="l" t="t" r="r" b="b"/>
              <a:pathLst>
                <a:path w="2805" h="2021" extrusionOk="0">
                  <a:moveTo>
                    <a:pt x="2473" y="0"/>
                  </a:moveTo>
                  <a:cubicBezTo>
                    <a:pt x="2377" y="0"/>
                    <a:pt x="2273" y="32"/>
                    <a:pt x="2206" y="99"/>
                  </a:cubicBezTo>
                  <a:lnTo>
                    <a:pt x="1072" y="1233"/>
                  </a:lnTo>
                  <a:lnTo>
                    <a:pt x="599" y="761"/>
                  </a:lnTo>
                  <a:cubicBezTo>
                    <a:pt x="536" y="713"/>
                    <a:pt x="449" y="690"/>
                    <a:pt x="363" y="690"/>
                  </a:cubicBezTo>
                  <a:cubicBezTo>
                    <a:pt x="276" y="690"/>
                    <a:pt x="189" y="713"/>
                    <a:pt x="126" y="761"/>
                  </a:cubicBezTo>
                  <a:cubicBezTo>
                    <a:pt x="0" y="887"/>
                    <a:pt x="0" y="1139"/>
                    <a:pt x="126" y="1233"/>
                  </a:cubicBezTo>
                  <a:lnTo>
                    <a:pt x="820" y="1958"/>
                  </a:lnTo>
                  <a:cubicBezTo>
                    <a:pt x="914" y="2021"/>
                    <a:pt x="977" y="2021"/>
                    <a:pt x="1072" y="2021"/>
                  </a:cubicBezTo>
                  <a:cubicBezTo>
                    <a:pt x="1135" y="2021"/>
                    <a:pt x="1261" y="1989"/>
                    <a:pt x="1292" y="1926"/>
                  </a:cubicBezTo>
                  <a:lnTo>
                    <a:pt x="2678" y="540"/>
                  </a:lnTo>
                  <a:cubicBezTo>
                    <a:pt x="2804" y="414"/>
                    <a:pt x="2804" y="162"/>
                    <a:pt x="2678" y="68"/>
                  </a:cubicBezTo>
                  <a:cubicBezTo>
                    <a:pt x="2634" y="24"/>
                    <a:pt x="2557" y="0"/>
                    <a:pt x="247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" name="Google Shape;8738;p74">
              <a:extLst>
                <a:ext uri="{FF2B5EF4-FFF2-40B4-BE49-F238E27FC236}">
                  <a16:creationId xmlns:a16="http://schemas.microsoft.com/office/drawing/2014/main" id="{C8425621-258D-8A41-943B-1186DEAC3036}"/>
                </a:ext>
              </a:extLst>
            </p:cNvPr>
            <p:cNvSpPr/>
            <p:nvPr/>
          </p:nvSpPr>
          <p:spPr>
            <a:xfrm>
              <a:off x="1101350" y="2440525"/>
              <a:ext cx="70125" cy="51150"/>
            </a:xfrm>
            <a:custGeom>
              <a:avLst/>
              <a:gdLst/>
              <a:ahLst/>
              <a:cxnLst/>
              <a:rect l="l" t="t" r="r" b="b"/>
              <a:pathLst>
                <a:path w="2805" h="2046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38"/>
                    <a:pt x="449" y="714"/>
                    <a:pt x="363" y="714"/>
                  </a:cubicBezTo>
                  <a:cubicBezTo>
                    <a:pt x="276" y="714"/>
                    <a:pt x="189" y="738"/>
                    <a:pt x="126" y="785"/>
                  </a:cubicBezTo>
                  <a:cubicBezTo>
                    <a:pt x="0" y="911"/>
                    <a:pt x="0" y="1163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4"/>
                    <a:pt x="1292" y="1951"/>
                  </a:cubicBezTo>
                  <a:lnTo>
                    <a:pt x="2678" y="564"/>
                  </a:lnTo>
                  <a:cubicBezTo>
                    <a:pt x="2804" y="438"/>
                    <a:pt x="2804" y="186"/>
                    <a:pt x="2678" y="92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" name="Google Shape;8739;p74">
              <a:extLst>
                <a:ext uri="{FF2B5EF4-FFF2-40B4-BE49-F238E27FC236}">
                  <a16:creationId xmlns:a16="http://schemas.microsoft.com/office/drawing/2014/main" id="{6CD441EB-D815-F54A-9F18-FBFFA6D3F151}"/>
                </a:ext>
              </a:extLst>
            </p:cNvPr>
            <p:cNvSpPr/>
            <p:nvPr/>
          </p:nvSpPr>
          <p:spPr>
            <a:xfrm>
              <a:off x="1101350" y="2388550"/>
              <a:ext cx="70125" cy="51125"/>
            </a:xfrm>
            <a:custGeom>
              <a:avLst/>
              <a:gdLst/>
              <a:ahLst/>
              <a:cxnLst/>
              <a:rect l="l" t="t" r="r" b="b"/>
              <a:pathLst>
                <a:path w="2805" h="2045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22"/>
                    <a:pt x="449" y="690"/>
                    <a:pt x="363" y="690"/>
                  </a:cubicBezTo>
                  <a:cubicBezTo>
                    <a:pt x="276" y="690"/>
                    <a:pt x="189" y="722"/>
                    <a:pt x="126" y="785"/>
                  </a:cubicBezTo>
                  <a:cubicBezTo>
                    <a:pt x="0" y="911"/>
                    <a:pt x="0" y="1131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3"/>
                    <a:pt x="1292" y="1919"/>
                  </a:cubicBezTo>
                  <a:lnTo>
                    <a:pt x="2678" y="532"/>
                  </a:lnTo>
                  <a:cubicBezTo>
                    <a:pt x="2804" y="438"/>
                    <a:pt x="2804" y="186"/>
                    <a:pt x="2678" y="91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2" name="Google Shape;8740;p74">
              <a:extLst>
                <a:ext uri="{FF2B5EF4-FFF2-40B4-BE49-F238E27FC236}">
                  <a16:creationId xmlns:a16="http://schemas.microsoft.com/office/drawing/2014/main" id="{D4E75FC4-A90D-4F4D-9206-D94B75D1B960}"/>
                </a:ext>
              </a:extLst>
            </p:cNvPr>
            <p:cNvSpPr/>
            <p:nvPr/>
          </p:nvSpPr>
          <p:spPr>
            <a:xfrm>
              <a:off x="1049375" y="2318350"/>
              <a:ext cx="298525" cy="295400"/>
            </a:xfrm>
            <a:custGeom>
              <a:avLst/>
              <a:gdLst/>
              <a:ahLst/>
              <a:cxnLst/>
              <a:rect l="l" t="t" r="r" b="b"/>
              <a:pathLst>
                <a:path w="11941" h="11816" extrusionOk="0">
                  <a:moveTo>
                    <a:pt x="6963" y="1198"/>
                  </a:moveTo>
                  <a:lnTo>
                    <a:pt x="7876" y="2143"/>
                  </a:lnTo>
                  <a:lnTo>
                    <a:pt x="6963" y="2143"/>
                  </a:lnTo>
                  <a:lnTo>
                    <a:pt x="6963" y="1198"/>
                  </a:lnTo>
                  <a:close/>
                  <a:moveTo>
                    <a:pt x="10286" y="3498"/>
                  </a:moveTo>
                  <a:cubicBezTo>
                    <a:pt x="10373" y="3498"/>
                    <a:pt x="10460" y="3530"/>
                    <a:pt x="10523" y="3593"/>
                  </a:cubicBezTo>
                  <a:lnTo>
                    <a:pt x="10995" y="4065"/>
                  </a:lnTo>
                  <a:cubicBezTo>
                    <a:pt x="11184" y="4223"/>
                    <a:pt x="11184" y="4475"/>
                    <a:pt x="11027" y="4569"/>
                  </a:cubicBezTo>
                  <a:lnTo>
                    <a:pt x="10806" y="4821"/>
                  </a:lnTo>
                  <a:lnTo>
                    <a:pt x="9798" y="3845"/>
                  </a:lnTo>
                  <a:lnTo>
                    <a:pt x="10050" y="3593"/>
                  </a:lnTo>
                  <a:cubicBezTo>
                    <a:pt x="10113" y="3530"/>
                    <a:pt x="10200" y="3498"/>
                    <a:pt x="10286" y="3498"/>
                  </a:cubicBezTo>
                  <a:close/>
                  <a:moveTo>
                    <a:pt x="9294" y="4349"/>
                  </a:moveTo>
                  <a:lnTo>
                    <a:pt x="10271" y="5325"/>
                  </a:lnTo>
                  <a:lnTo>
                    <a:pt x="7845" y="7783"/>
                  </a:lnTo>
                  <a:lnTo>
                    <a:pt x="6868" y="6774"/>
                  </a:lnTo>
                  <a:lnTo>
                    <a:pt x="9294" y="4349"/>
                  </a:lnTo>
                  <a:close/>
                  <a:moveTo>
                    <a:pt x="6585" y="7499"/>
                  </a:moveTo>
                  <a:lnTo>
                    <a:pt x="7183" y="8098"/>
                  </a:lnTo>
                  <a:lnTo>
                    <a:pt x="6427" y="8255"/>
                  </a:lnTo>
                  <a:lnTo>
                    <a:pt x="6585" y="7499"/>
                  </a:lnTo>
                  <a:close/>
                  <a:moveTo>
                    <a:pt x="6994" y="10398"/>
                  </a:moveTo>
                  <a:lnTo>
                    <a:pt x="6994" y="10776"/>
                  </a:lnTo>
                  <a:cubicBezTo>
                    <a:pt x="6994" y="10870"/>
                    <a:pt x="7057" y="10996"/>
                    <a:pt x="7089" y="11122"/>
                  </a:cubicBezTo>
                  <a:lnTo>
                    <a:pt x="1071" y="11122"/>
                  </a:lnTo>
                  <a:cubicBezTo>
                    <a:pt x="882" y="11122"/>
                    <a:pt x="693" y="10965"/>
                    <a:pt x="693" y="10776"/>
                  </a:cubicBezTo>
                  <a:lnTo>
                    <a:pt x="693" y="10398"/>
                  </a:lnTo>
                  <a:close/>
                  <a:moveTo>
                    <a:pt x="6270" y="663"/>
                  </a:moveTo>
                  <a:lnTo>
                    <a:pt x="6270" y="2458"/>
                  </a:lnTo>
                  <a:cubicBezTo>
                    <a:pt x="6270" y="2647"/>
                    <a:pt x="6427" y="2805"/>
                    <a:pt x="6616" y="2805"/>
                  </a:cubicBezTo>
                  <a:lnTo>
                    <a:pt x="8349" y="2805"/>
                  </a:lnTo>
                  <a:lnTo>
                    <a:pt x="8349" y="4286"/>
                  </a:lnTo>
                  <a:lnTo>
                    <a:pt x="6112" y="6554"/>
                  </a:lnTo>
                  <a:cubicBezTo>
                    <a:pt x="6081" y="6585"/>
                    <a:pt x="6018" y="6680"/>
                    <a:pt x="6018" y="6711"/>
                  </a:cubicBezTo>
                  <a:lnTo>
                    <a:pt x="5608" y="8633"/>
                  </a:lnTo>
                  <a:cubicBezTo>
                    <a:pt x="5545" y="8759"/>
                    <a:pt x="5608" y="8885"/>
                    <a:pt x="5671" y="8948"/>
                  </a:cubicBezTo>
                  <a:cubicBezTo>
                    <a:pt x="5742" y="9019"/>
                    <a:pt x="5813" y="9055"/>
                    <a:pt x="5897" y="9055"/>
                  </a:cubicBezTo>
                  <a:cubicBezTo>
                    <a:pt x="5925" y="9055"/>
                    <a:pt x="5955" y="9051"/>
                    <a:pt x="5986" y="9043"/>
                  </a:cubicBezTo>
                  <a:lnTo>
                    <a:pt x="7908" y="8602"/>
                  </a:lnTo>
                  <a:cubicBezTo>
                    <a:pt x="8002" y="8602"/>
                    <a:pt x="8034" y="8570"/>
                    <a:pt x="8065" y="8507"/>
                  </a:cubicBezTo>
                  <a:lnTo>
                    <a:pt x="8349" y="8255"/>
                  </a:lnTo>
                  <a:lnTo>
                    <a:pt x="8349" y="10807"/>
                  </a:lnTo>
                  <a:lnTo>
                    <a:pt x="8380" y="10807"/>
                  </a:lnTo>
                  <a:cubicBezTo>
                    <a:pt x="8380" y="10996"/>
                    <a:pt x="8223" y="11154"/>
                    <a:pt x="8034" y="11154"/>
                  </a:cubicBezTo>
                  <a:cubicBezTo>
                    <a:pt x="7845" y="11154"/>
                    <a:pt x="7687" y="10996"/>
                    <a:pt x="7687" y="10807"/>
                  </a:cubicBezTo>
                  <a:lnTo>
                    <a:pt x="7687" y="10083"/>
                  </a:lnTo>
                  <a:cubicBezTo>
                    <a:pt x="7687" y="9893"/>
                    <a:pt x="7530" y="9736"/>
                    <a:pt x="7309" y="9736"/>
                  </a:cubicBezTo>
                  <a:lnTo>
                    <a:pt x="1386" y="9736"/>
                  </a:lnTo>
                  <a:lnTo>
                    <a:pt x="1386" y="663"/>
                  </a:lnTo>
                  <a:close/>
                  <a:moveTo>
                    <a:pt x="1071" y="1"/>
                  </a:moveTo>
                  <a:cubicBezTo>
                    <a:pt x="882" y="1"/>
                    <a:pt x="693" y="158"/>
                    <a:pt x="693" y="379"/>
                  </a:cubicBezTo>
                  <a:lnTo>
                    <a:pt x="693" y="9736"/>
                  </a:lnTo>
                  <a:lnTo>
                    <a:pt x="347" y="9736"/>
                  </a:lnTo>
                  <a:cubicBezTo>
                    <a:pt x="158" y="9736"/>
                    <a:pt x="0" y="9893"/>
                    <a:pt x="0" y="10083"/>
                  </a:cubicBezTo>
                  <a:lnTo>
                    <a:pt x="0" y="10807"/>
                  </a:lnTo>
                  <a:cubicBezTo>
                    <a:pt x="0" y="11406"/>
                    <a:pt x="473" y="11815"/>
                    <a:pt x="1008" y="11815"/>
                  </a:cubicBezTo>
                  <a:lnTo>
                    <a:pt x="8002" y="11815"/>
                  </a:lnTo>
                  <a:cubicBezTo>
                    <a:pt x="8569" y="11815"/>
                    <a:pt x="9011" y="11343"/>
                    <a:pt x="9011" y="10807"/>
                  </a:cubicBezTo>
                  <a:lnTo>
                    <a:pt x="9011" y="7562"/>
                  </a:lnTo>
                  <a:lnTo>
                    <a:pt x="11499" y="5105"/>
                  </a:lnTo>
                  <a:cubicBezTo>
                    <a:pt x="11940" y="4664"/>
                    <a:pt x="11940" y="4034"/>
                    <a:pt x="11531" y="3593"/>
                  </a:cubicBezTo>
                  <a:lnTo>
                    <a:pt x="11058" y="3120"/>
                  </a:lnTo>
                  <a:cubicBezTo>
                    <a:pt x="10869" y="2931"/>
                    <a:pt x="10609" y="2836"/>
                    <a:pt x="10346" y="2836"/>
                  </a:cubicBezTo>
                  <a:cubicBezTo>
                    <a:pt x="10082" y="2836"/>
                    <a:pt x="9814" y="2931"/>
                    <a:pt x="9609" y="3120"/>
                  </a:cubicBezTo>
                  <a:lnTo>
                    <a:pt x="9105" y="3624"/>
                  </a:lnTo>
                  <a:lnTo>
                    <a:pt x="9105" y="2490"/>
                  </a:lnTo>
                  <a:cubicBezTo>
                    <a:pt x="9105" y="2427"/>
                    <a:pt x="9074" y="2332"/>
                    <a:pt x="8979" y="2269"/>
                  </a:cubicBezTo>
                  <a:lnTo>
                    <a:pt x="6900" y="127"/>
                  </a:lnTo>
                  <a:cubicBezTo>
                    <a:pt x="6805" y="64"/>
                    <a:pt x="6742" y="1"/>
                    <a:pt x="664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63" name="Google Shape;8807;p74">
            <a:extLst>
              <a:ext uri="{FF2B5EF4-FFF2-40B4-BE49-F238E27FC236}">
                <a16:creationId xmlns:a16="http://schemas.microsoft.com/office/drawing/2014/main" id="{DE2691C0-237F-234F-8B84-4E0D78E3696D}"/>
              </a:ext>
            </a:extLst>
          </p:cNvPr>
          <p:cNvSpPr/>
          <p:nvPr/>
        </p:nvSpPr>
        <p:spPr>
          <a:xfrm>
            <a:off x="9223949" y="4802771"/>
            <a:ext cx="282577" cy="299571"/>
          </a:xfrm>
          <a:custGeom>
            <a:avLst/>
            <a:gdLst/>
            <a:ahLst/>
            <a:cxnLst/>
            <a:rect l="l" t="t" r="r" b="b"/>
            <a:pathLst>
              <a:path w="11816" h="11815" extrusionOk="0">
                <a:moveTo>
                  <a:pt x="6207" y="693"/>
                </a:moveTo>
                <a:cubicBezTo>
                  <a:pt x="7877" y="819"/>
                  <a:pt x="9326" y="1670"/>
                  <a:pt x="10208" y="2993"/>
                </a:cubicBezTo>
                <a:lnTo>
                  <a:pt x="6207" y="5293"/>
                </a:lnTo>
                <a:lnTo>
                  <a:pt x="6207" y="693"/>
                </a:lnTo>
                <a:close/>
                <a:moveTo>
                  <a:pt x="10555" y="3623"/>
                </a:moveTo>
                <a:cubicBezTo>
                  <a:pt x="10901" y="4316"/>
                  <a:pt x="11090" y="5104"/>
                  <a:pt x="11090" y="5923"/>
                </a:cubicBezTo>
                <a:cubicBezTo>
                  <a:pt x="11090" y="7026"/>
                  <a:pt x="10744" y="8097"/>
                  <a:pt x="10114" y="8979"/>
                </a:cubicBezTo>
                <a:lnTo>
                  <a:pt x="6491" y="5986"/>
                </a:lnTo>
                <a:lnTo>
                  <a:pt x="10555" y="3623"/>
                </a:lnTo>
                <a:close/>
                <a:moveTo>
                  <a:pt x="5546" y="693"/>
                </a:moveTo>
                <a:lnTo>
                  <a:pt x="5546" y="5892"/>
                </a:lnTo>
                <a:cubicBezTo>
                  <a:pt x="5546" y="6018"/>
                  <a:pt x="5577" y="6081"/>
                  <a:pt x="5672" y="6175"/>
                </a:cubicBezTo>
                <a:lnTo>
                  <a:pt x="9673" y="9483"/>
                </a:lnTo>
                <a:cubicBezTo>
                  <a:pt x="8728" y="10491"/>
                  <a:pt x="7373" y="11121"/>
                  <a:pt x="5892" y="11121"/>
                </a:cubicBezTo>
                <a:cubicBezTo>
                  <a:pt x="3025" y="11121"/>
                  <a:pt x="662" y="8822"/>
                  <a:pt x="662" y="5892"/>
                </a:cubicBezTo>
                <a:cubicBezTo>
                  <a:pt x="662" y="3151"/>
                  <a:pt x="2836" y="851"/>
                  <a:pt x="5546" y="693"/>
                </a:cubicBezTo>
                <a:close/>
                <a:moveTo>
                  <a:pt x="5892" y="0"/>
                </a:moveTo>
                <a:cubicBezTo>
                  <a:pt x="2647" y="0"/>
                  <a:pt x="1" y="2615"/>
                  <a:pt x="1" y="5892"/>
                </a:cubicBezTo>
                <a:cubicBezTo>
                  <a:pt x="1" y="9168"/>
                  <a:pt x="2647" y="11814"/>
                  <a:pt x="5892" y="11814"/>
                </a:cubicBezTo>
                <a:cubicBezTo>
                  <a:pt x="9169" y="11814"/>
                  <a:pt x="11815" y="9168"/>
                  <a:pt x="11815" y="5892"/>
                </a:cubicBezTo>
                <a:cubicBezTo>
                  <a:pt x="11815" y="2678"/>
                  <a:pt x="9137" y="0"/>
                  <a:pt x="5892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" name="Accolade ouvrante 2">
            <a:extLst>
              <a:ext uri="{FF2B5EF4-FFF2-40B4-BE49-F238E27FC236}">
                <a16:creationId xmlns:a16="http://schemas.microsoft.com/office/drawing/2014/main" id="{FA3D3786-AEB7-834C-B90F-30BB5D4A4B87}"/>
              </a:ext>
            </a:extLst>
          </p:cNvPr>
          <p:cNvSpPr/>
          <p:nvPr/>
        </p:nvSpPr>
        <p:spPr>
          <a:xfrm rot="5400000">
            <a:off x="2945642" y="3503445"/>
            <a:ext cx="371273" cy="160932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fr-FR" sz="1867" kern="0">
              <a:solidFill>
                <a:srgbClr val="254C6D"/>
              </a:solidFill>
              <a:latin typeface="Arial"/>
              <a:sym typeface="Arial"/>
            </a:endParaRPr>
          </a:p>
        </p:txBody>
      </p:sp>
      <p:sp>
        <p:nvSpPr>
          <p:cNvPr id="67" name="Google Shape;268;p37">
            <a:extLst>
              <a:ext uri="{FF2B5EF4-FFF2-40B4-BE49-F238E27FC236}">
                <a16:creationId xmlns:a16="http://schemas.microsoft.com/office/drawing/2014/main" id="{ED6118B6-252D-1341-A673-05622AF0F686}"/>
              </a:ext>
            </a:extLst>
          </p:cNvPr>
          <p:cNvSpPr txBox="1"/>
          <p:nvPr/>
        </p:nvSpPr>
        <p:spPr>
          <a:xfrm>
            <a:off x="928644" y="2822627"/>
            <a:ext cx="3208499" cy="477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467" rIns="0" bIns="0" anchor="b" anchorCtr="0">
            <a:noAutofit/>
          </a:bodyPr>
          <a:lstStyle/>
          <a:p>
            <a:pPr algn="r" defTabSz="1219170">
              <a:buClr>
                <a:srgbClr val="000000"/>
              </a:buClr>
            </a:pPr>
            <a:r>
              <a:rPr lang="en-CA" sz="1467" kern="0" dirty="0" err="1">
                <a:solidFill>
                  <a:srgbClr val="F3F3F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Élément</a:t>
            </a:r>
            <a:r>
              <a:rPr lang="en-CA" sz="1467" kern="0" dirty="0">
                <a:solidFill>
                  <a:srgbClr val="F3F3F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en-CA" sz="1467" kern="0" dirty="0" err="1">
                <a:solidFill>
                  <a:srgbClr val="F3F3F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essentiel</a:t>
            </a:r>
            <a:r>
              <a:rPr lang="en-CA" sz="1467" kern="0" dirty="0">
                <a:solidFill>
                  <a:srgbClr val="F3F3F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de </a:t>
            </a:r>
            <a:r>
              <a:rPr lang="en-CA" sz="1467" kern="0" dirty="0" err="1">
                <a:solidFill>
                  <a:srgbClr val="F3F3F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l’économétrie</a:t>
            </a:r>
            <a:endParaRPr sz="1467" kern="0" dirty="0">
              <a:solidFill>
                <a:srgbClr val="F3F3F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68" name="Google Shape;268;p37">
            <a:extLst>
              <a:ext uri="{FF2B5EF4-FFF2-40B4-BE49-F238E27FC236}">
                <a16:creationId xmlns:a16="http://schemas.microsoft.com/office/drawing/2014/main" id="{26158B35-3735-8E43-9C69-D09830F71AD0}"/>
              </a:ext>
            </a:extLst>
          </p:cNvPr>
          <p:cNvSpPr txBox="1"/>
          <p:nvPr/>
        </p:nvSpPr>
        <p:spPr>
          <a:xfrm>
            <a:off x="965259" y="2360868"/>
            <a:ext cx="1834800" cy="2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467" rIns="0" bIns="0" anchor="b" anchorCtr="0">
            <a:noAutofit/>
          </a:bodyPr>
          <a:lstStyle/>
          <a:p>
            <a:pPr algn="r" defTabSz="1219170">
              <a:buClr>
                <a:srgbClr val="000000"/>
              </a:buClr>
            </a:pPr>
            <a:r>
              <a:rPr lang="es" sz="1600" kern="0" dirty="0">
                <a:solidFill>
                  <a:srgbClr val="F3F3F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Série temporelle</a:t>
            </a:r>
            <a:endParaRPr sz="1600" kern="0" dirty="0">
              <a:solidFill>
                <a:srgbClr val="F3F3F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69" name="Google Shape;268;p37">
            <a:extLst>
              <a:ext uri="{FF2B5EF4-FFF2-40B4-BE49-F238E27FC236}">
                <a16:creationId xmlns:a16="http://schemas.microsoft.com/office/drawing/2014/main" id="{26CF80DB-CBFB-9943-9AA9-713CA8203FEF}"/>
              </a:ext>
            </a:extLst>
          </p:cNvPr>
          <p:cNvSpPr txBox="1"/>
          <p:nvPr/>
        </p:nvSpPr>
        <p:spPr>
          <a:xfrm>
            <a:off x="3858255" y="2913883"/>
            <a:ext cx="1664421" cy="448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467" rIns="0" bIns="0" anchor="b" anchorCtr="0">
            <a:noAutofit/>
          </a:bodyPr>
          <a:lstStyle/>
          <a:p>
            <a:pPr algn="r" defTabSz="1219170">
              <a:buClr>
                <a:srgbClr val="000000"/>
              </a:buClr>
            </a:pPr>
            <a:r>
              <a:rPr lang="es" sz="1200" kern="0" dirty="0">
                <a:solidFill>
                  <a:srgbClr val="254C6D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Interprétations intéressantes</a:t>
            </a:r>
            <a:endParaRPr sz="1200" kern="0" dirty="0">
              <a:solidFill>
                <a:srgbClr val="254C6D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53" name="Slide Number Placeholder 4">
            <a:extLst>
              <a:ext uri="{FF2B5EF4-FFF2-40B4-BE49-F238E27FC236}">
                <a16:creationId xmlns:a16="http://schemas.microsoft.com/office/drawing/2014/main" id="{DAACE7FD-0C51-4FB0-8797-8F569D7C503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7C6CCC6-2BE5-4E42-96A4-D1E8E81A3D8E}" type="slidenum">
              <a:rPr lang="de-DE" smtClean="0">
                <a:solidFill>
                  <a:schemeClr val="bg1">
                    <a:lumMod val="10000"/>
                  </a:schemeClr>
                </a:solidFill>
                <a:latin typeface="Calibri" panose="020F0502020204030204"/>
              </a:rPr>
              <a:pPr/>
              <a:t>5</a:t>
            </a:fld>
            <a:endParaRPr lang="de-DE" dirty="0">
              <a:solidFill>
                <a:schemeClr val="bg1">
                  <a:lumMod val="10000"/>
                </a:schemeClr>
              </a:solid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>
            <a:spLocks noGrp="1"/>
          </p:cNvSpPr>
          <p:nvPr>
            <p:ph type="ctrTitle"/>
          </p:nvPr>
        </p:nvSpPr>
        <p:spPr>
          <a:xfrm flipH="1">
            <a:off x="5468967" y="2990967"/>
            <a:ext cx="3674400" cy="2561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fr-FR" dirty="0">
                <a:solidFill>
                  <a:schemeClr val="lt1"/>
                </a:solidFill>
              </a:rPr>
              <a:t>Inférences Statistiques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90" name="Google Shape;190;p31"/>
          <p:cNvSpPr txBox="1">
            <a:spLocks noGrp="1"/>
          </p:cNvSpPr>
          <p:nvPr>
            <p:ph type="title" idx="2"/>
          </p:nvPr>
        </p:nvSpPr>
        <p:spPr>
          <a:xfrm flipH="1">
            <a:off x="-994733" y="3225767"/>
            <a:ext cx="5984400" cy="2163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s" dirty="0">
                <a:solidFill>
                  <a:schemeClr val="lt1"/>
                </a:solidFill>
              </a:rPr>
              <a:t>0</a:t>
            </a:r>
            <a:r>
              <a:rPr lang="fr-FR" dirty="0">
                <a:solidFill>
                  <a:schemeClr val="lt1"/>
                </a:solidFill>
              </a:rPr>
              <a:t>2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C1E50F-E624-4BF3-B8AE-9966EE36F075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7C6CCC6-2BE5-4E42-96A4-D1E8E81A3D8E}" type="slidenum">
              <a:rPr lang="de-DE" smtClean="0">
                <a:solidFill>
                  <a:prstClr val="white"/>
                </a:solidFill>
                <a:latin typeface="Calibri" panose="020F0502020204030204"/>
              </a:rPr>
              <a:pPr/>
              <a:t>6</a:t>
            </a:fld>
            <a:endParaRPr lang="de-DE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qua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922" y="677780"/>
            <a:ext cx="5647765" cy="2848337"/>
          </a:xfrm>
          <a:prstGeom prst="rect">
            <a:avLst/>
          </a:prstGeom>
        </p:spPr>
      </p:pic>
      <p:sp>
        <p:nvSpPr>
          <p:cNvPr id="351" name="Google Shape;351;p40"/>
          <p:cNvSpPr txBox="1">
            <a:spLocks noGrp="1"/>
          </p:cNvSpPr>
          <p:nvPr>
            <p:ph type="ctrTitle"/>
          </p:nvPr>
        </p:nvSpPr>
        <p:spPr>
          <a:xfrm>
            <a:off x="695859" y="368519"/>
            <a:ext cx="3697360" cy="126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s" dirty="0" err="1"/>
              <a:t>Statistiques</a:t>
            </a:r>
            <a:r>
              <a:rPr lang="es" dirty="0"/>
              <a:t> </a:t>
            </a:r>
            <a:r>
              <a:rPr lang="es" dirty="0" err="1"/>
              <a:t>descriptives</a:t>
            </a:r>
          </a:p>
          <a:p>
            <a:endParaRPr dirty="0"/>
          </a:p>
        </p:txBody>
      </p:sp>
      <p:sp>
        <p:nvSpPr>
          <p:cNvPr id="352" name="Google Shape;352;p40"/>
          <p:cNvSpPr/>
          <p:nvPr/>
        </p:nvSpPr>
        <p:spPr>
          <a:xfrm>
            <a:off x="-2004143" y="1253275"/>
            <a:ext cx="8976692" cy="53009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66" name="Google Shape;366;p40"/>
          <p:cNvSpPr txBox="1"/>
          <p:nvPr/>
        </p:nvSpPr>
        <p:spPr>
          <a:xfrm>
            <a:off x="-1544823" y="1333964"/>
            <a:ext cx="10003468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467" rIns="0" bIns="0" anchor="t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s" sz="1600" kern="0" dirty="0" err="1">
                <a:solidFill>
                  <a:srgbClr val="254C6D"/>
                </a:solidFill>
                <a:latin typeface="DM Serif Display"/>
                <a:cs typeface="Arial"/>
                <a:sym typeface="DM Serif Display"/>
              </a:rPr>
              <a:t>Moyenne</a:t>
            </a:r>
            <a:r>
              <a:rPr lang="es" sz="1600" kern="0" dirty="0">
                <a:solidFill>
                  <a:srgbClr val="254C6D"/>
                </a:solidFill>
                <a:latin typeface="DM Serif Display"/>
                <a:cs typeface="Arial"/>
                <a:sym typeface="DM Serif Display"/>
              </a:rPr>
              <a:t>     </a:t>
            </a:r>
            <a:r>
              <a:rPr lang="es" sz="1600" kern="0" dirty="0" err="1">
                <a:solidFill>
                  <a:srgbClr val="254C6D"/>
                </a:solidFill>
                <a:latin typeface="DM Serif Display"/>
                <a:cs typeface="Arial"/>
                <a:sym typeface="DM Serif Display"/>
              </a:rPr>
              <a:t>Variance</a:t>
            </a:r>
            <a:r>
              <a:rPr lang="es" sz="1600" kern="0" dirty="0">
                <a:solidFill>
                  <a:srgbClr val="254C6D"/>
                </a:solidFill>
                <a:latin typeface="DM Serif Display"/>
                <a:cs typeface="Arial"/>
                <a:sym typeface="DM Serif Display"/>
              </a:rPr>
              <a:t>     </a:t>
            </a:r>
            <a:r>
              <a:rPr lang="es" sz="1600" kern="0" dirty="0" err="1">
                <a:solidFill>
                  <a:srgbClr val="254C6D"/>
                </a:solidFill>
                <a:latin typeface="DM Serif Display"/>
                <a:cs typeface="Arial"/>
                <a:sym typeface="DM Serif Display"/>
              </a:rPr>
              <a:t>Minimum</a:t>
            </a:r>
            <a:r>
              <a:rPr lang="es" sz="1600" kern="0" dirty="0">
                <a:solidFill>
                  <a:srgbClr val="254C6D"/>
                </a:solidFill>
                <a:latin typeface="DM Serif Display"/>
                <a:cs typeface="Arial"/>
                <a:sym typeface="DM Serif Display"/>
              </a:rPr>
              <a:t>    </a:t>
            </a:r>
            <a:r>
              <a:rPr lang="es" sz="1600" kern="0" dirty="0" err="1">
                <a:solidFill>
                  <a:srgbClr val="254C6D"/>
                </a:solidFill>
                <a:latin typeface="DM Serif Display"/>
                <a:cs typeface="Arial"/>
                <a:sym typeface="DM Serif Display"/>
              </a:rPr>
              <a:t>Maximum</a:t>
            </a:r>
            <a:r>
              <a:rPr lang="es" sz="1600" kern="0" dirty="0">
                <a:solidFill>
                  <a:srgbClr val="254C6D"/>
                </a:solidFill>
                <a:latin typeface="DM Serif Display"/>
                <a:cs typeface="Arial"/>
                <a:sym typeface="DM Serif Display"/>
              </a:rPr>
              <a:t>     </a:t>
            </a:r>
            <a:r>
              <a:rPr lang="es" sz="1600" kern="0" dirty="0" err="1">
                <a:solidFill>
                  <a:srgbClr val="254C6D"/>
                </a:solidFill>
                <a:latin typeface="DM Serif Display"/>
                <a:cs typeface="Arial"/>
                <a:sym typeface="DM Serif Display"/>
              </a:rPr>
              <a:t>Asymétrie</a:t>
            </a:r>
            <a:r>
              <a:rPr lang="es" sz="1600" kern="0" dirty="0">
                <a:solidFill>
                  <a:srgbClr val="254C6D"/>
                </a:solidFill>
                <a:latin typeface="DM Serif Display"/>
                <a:cs typeface="Arial"/>
                <a:sym typeface="DM Serif Display"/>
              </a:rPr>
              <a:t>    </a:t>
            </a:r>
            <a:r>
              <a:rPr lang="es" sz="1600" kern="0" dirty="0" err="1">
                <a:solidFill>
                  <a:srgbClr val="254C6D"/>
                </a:solidFill>
                <a:latin typeface="DM Serif Display"/>
                <a:cs typeface="Arial"/>
                <a:sym typeface="DM Serif Display"/>
              </a:rPr>
              <a:t>Aplatissement</a:t>
            </a:r>
            <a:endParaRPr lang="es" sz="1600" kern="0" dirty="0">
              <a:solidFill>
                <a:srgbClr val="254C6D"/>
              </a:solidFill>
              <a:latin typeface="Arial"/>
              <a:cs typeface="Arial"/>
              <a:sym typeface="Arial"/>
            </a:endParaRPr>
          </a:p>
          <a:p>
            <a:pPr algn="ctr" defTabSz="1219170">
              <a:buClr>
                <a:srgbClr val="000000"/>
              </a:buClr>
            </a:pPr>
            <a:endParaRPr sz="1600" kern="0" dirty="0">
              <a:solidFill>
                <a:srgbClr val="254C6D"/>
              </a:solidFill>
              <a:latin typeface="DM Serif Display"/>
              <a:cs typeface="Arial"/>
              <a:sym typeface="Arial"/>
            </a:endParaRPr>
          </a:p>
        </p:txBody>
      </p:sp>
      <p:sp>
        <p:nvSpPr>
          <p:cNvPr id="39" name="Google Shape;352;p40"/>
          <p:cNvSpPr/>
          <p:nvPr/>
        </p:nvSpPr>
        <p:spPr>
          <a:xfrm>
            <a:off x="-2004143" y="1986567"/>
            <a:ext cx="8976692" cy="53009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0" name="Google Shape;366;p40"/>
          <p:cNvSpPr txBox="1"/>
          <p:nvPr/>
        </p:nvSpPr>
        <p:spPr>
          <a:xfrm>
            <a:off x="-1115854" y="2036636"/>
            <a:ext cx="10003468" cy="1499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467" rIns="0" bIns="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pl-PL" sz="1600" kern="0" dirty="0">
                <a:solidFill>
                  <a:srgbClr val="254C6D"/>
                </a:solidFill>
                <a:latin typeface="DM Serif Display"/>
                <a:cs typeface="Arial"/>
                <a:sym typeface="Arial"/>
              </a:rPr>
              <a:t>                               0.30x10−3       0.01            -0.11            0.13            -0.29             11.62</a:t>
            </a:r>
            <a:endParaRPr sz="1600" kern="0" dirty="0">
              <a:solidFill>
                <a:srgbClr val="254C6D"/>
              </a:solidFill>
              <a:latin typeface="DM Serif Display"/>
              <a:cs typeface="Arial"/>
              <a:sym typeface="Arial"/>
            </a:endParaRPr>
          </a:p>
        </p:txBody>
      </p:sp>
      <p:sp>
        <p:nvSpPr>
          <p:cNvPr id="41" name="Google Shape;351;p40"/>
          <p:cNvSpPr txBox="1">
            <a:spLocks/>
          </p:cNvSpPr>
          <p:nvPr/>
        </p:nvSpPr>
        <p:spPr>
          <a:xfrm>
            <a:off x="695859" y="3328361"/>
            <a:ext cx="5310495" cy="1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erif Display"/>
              <a:buNone/>
              <a:defRPr sz="1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erif Display"/>
              <a:buNone/>
              <a:defRPr sz="1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erif Display"/>
              <a:buNone/>
              <a:defRPr sz="1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erif Display"/>
              <a:buNone/>
              <a:defRPr sz="1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erif Display"/>
              <a:buNone/>
              <a:defRPr sz="1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erif Display"/>
              <a:buNone/>
              <a:defRPr sz="1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erif Display"/>
              <a:buNone/>
              <a:defRPr sz="1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erif Display"/>
              <a:buNone/>
              <a:defRPr sz="1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erif Display"/>
              <a:buNone/>
              <a:defRPr sz="1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pPr defTabSz="1219170">
              <a:buClr>
                <a:srgbClr val="254C6D"/>
              </a:buClr>
            </a:pPr>
            <a:r>
              <a:rPr lang="fr-FR" sz="2400" kern="0" dirty="0">
                <a:solidFill>
                  <a:srgbClr val="254C6D"/>
                </a:solidFill>
              </a:rPr>
              <a:t>Test stationnarité de </a:t>
            </a:r>
            <a:r>
              <a:rPr lang="fr-FR" sz="2400" kern="0" dirty="0" err="1">
                <a:solidFill>
                  <a:srgbClr val="254C6D"/>
                </a:solidFill>
              </a:rPr>
              <a:t>Dickey</a:t>
            </a:r>
            <a:r>
              <a:rPr lang="fr-FR" sz="2400" kern="0" dirty="0">
                <a:solidFill>
                  <a:srgbClr val="254C6D"/>
                </a:solidFill>
              </a:rPr>
              <a:t>-Fuller </a:t>
            </a:r>
            <a:endParaRPr lang="es" sz="2400" kern="0" dirty="0">
              <a:solidFill>
                <a:srgbClr val="254C6D"/>
              </a:solidFill>
            </a:endParaRPr>
          </a:p>
          <a:p>
            <a:pPr defTabSz="1219170">
              <a:buClr>
                <a:srgbClr val="254C6D"/>
              </a:buClr>
            </a:pPr>
            <a:endParaRPr lang="es" sz="2400" kern="0" dirty="0">
              <a:solidFill>
                <a:srgbClr val="254C6D"/>
              </a:solidFill>
            </a:endParaRPr>
          </a:p>
        </p:txBody>
      </p:sp>
      <p:pic>
        <p:nvPicPr>
          <p:cNvPr id="8" name="Image 7" descr="close adf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59" y="4173569"/>
            <a:ext cx="6519333" cy="1100667"/>
          </a:xfrm>
          <a:prstGeom prst="rect">
            <a:avLst/>
          </a:prstGeom>
        </p:spPr>
      </p:pic>
      <p:pic>
        <p:nvPicPr>
          <p:cNvPr id="9" name="Image 8" descr="logyield adf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59" y="5314081"/>
            <a:ext cx="6519333" cy="1117600"/>
          </a:xfrm>
          <a:prstGeom prst="rect">
            <a:avLst/>
          </a:prstGeom>
        </p:spPr>
      </p:pic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90E2B50A-C058-4B68-9E09-6198A521F296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7C6CCC6-2BE5-4E42-96A4-D1E8E81A3D8E}" type="slidenum">
              <a:rPr lang="de-DE" smtClean="0">
                <a:solidFill>
                  <a:schemeClr val="bg1">
                    <a:lumMod val="10000"/>
                  </a:schemeClr>
                </a:solidFill>
                <a:latin typeface="Calibri" panose="020F0502020204030204"/>
              </a:rPr>
              <a:pPr/>
              <a:t>7</a:t>
            </a:fld>
            <a:endParaRPr lang="de-DE" dirty="0">
              <a:solidFill>
                <a:schemeClr val="bg1">
                  <a:lumMod val="10000"/>
                </a:schemeClr>
              </a:solid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/>
          <p:nvPr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199" name="Google Shape;199;p32"/>
          <p:cNvCxnSpPr/>
          <p:nvPr/>
        </p:nvCxnSpPr>
        <p:spPr>
          <a:xfrm>
            <a:off x="1365533" y="5714967"/>
            <a:ext cx="2673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Image 4" descr="qq plot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178" y="1105651"/>
            <a:ext cx="8456703" cy="2563376"/>
          </a:xfrm>
          <a:prstGeom prst="rect">
            <a:avLst/>
          </a:prstGeom>
        </p:spPr>
      </p:pic>
      <p:pic>
        <p:nvPicPr>
          <p:cNvPr id="6" name="Image 5" descr="second qq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178" y="3976346"/>
            <a:ext cx="8456703" cy="2498164"/>
          </a:xfrm>
          <a:prstGeom prst="rect">
            <a:avLst/>
          </a:prstGeom>
        </p:spPr>
      </p:pic>
      <p:sp>
        <p:nvSpPr>
          <p:cNvPr id="13" name="Google Shape;351;p40"/>
          <p:cNvSpPr txBox="1">
            <a:spLocks noGrp="1"/>
          </p:cNvSpPr>
          <p:nvPr>
            <p:ph type="ctrTitle"/>
          </p:nvPr>
        </p:nvSpPr>
        <p:spPr>
          <a:xfrm>
            <a:off x="695858" y="368519"/>
            <a:ext cx="5026668" cy="126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Diagrammes Quantile-Quantile</a:t>
            </a:r>
            <a:endParaRPr lang="es" dirty="0" err="1">
              <a:solidFill>
                <a:schemeClr val="bg1"/>
              </a:solidFill>
            </a:endParaRPr>
          </a:p>
          <a:p>
            <a:endParaRPr dirty="0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36185A64-04CC-4757-8A67-F1946EA1AD5F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7C6CCC6-2BE5-4E42-96A4-D1E8E81A3D8E}" type="slidenum">
              <a:rPr lang="de-DE" smtClean="0">
                <a:solidFill>
                  <a:prstClr val="white"/>
                </a:solidFill>
                <a:latin typeface="Calibri" panose="020F0502020204030204"/>
              </a:rPr>
              <a:pPr/>
              <a:t>8</a:t>
            </a:fld>
            <a:endParaRPr lang="de-DE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18886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0"/>
          <p:cNvSpPr txBox="1">
            <a:spLocks noGrp="1"/>
          </p:cNvSpPr>
          <p:nvPr>
            <p:ph type="ctrTitle"/>
          </p:nvPr>
        </p:nvSpPr>
        <p:spPr>
          <a:xfrm>
            <a:off x="695859" y="368519"/>
            <a:ext cx="4762651" cy="126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fr-FR" dirty="0"/>
              <a:t>Test de normalité de Shapiro</a:t>
            </a:r>
            <a:endParaRPr lang="es" dirty="0" err="1"/>
          </a:p>
          <a:p>
            <a:endParaRPr dirty="0"/>
          </a:p>
        </p:txBody>
      </p:sp>
      <p:sp>
        <p:nvSpPr>
          <p:cNvPr id="41" name="Google Shape;351;p40"/>
          <p:cNvSpPr txBox="1">
            <a:spLocks/>
          </p:cNvSpPr>
          <p:nvPr/>
        </p:nvSpPr>
        <p:spPr>
          <a:xfrm>
            <a:off x="695859" y="2491655"/>
            <a:ext cx="5310495" cy="1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erif Display"/>
              <a:buNone/>
              <a:defRPr sz="1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erif Display"/>
              <a:buNone/>
              <a:defRPr sz="1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erif Display"/>
              <a:buNone/>
              <a:defRPr sz="1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erif Display"/>
              <a:buNone/>
              <a:defRPr sz="1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erif Display"/>
              <a:buNone/>
              <a:defRPr sz="1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erif Display"/>
              <a:buNone/>
              <a:defRPr sz="1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erif Display"/>
              <a:buNone/>
              <a:defRPr sz="1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erif Display"/>
              <a:buNone/>
              <a:defRPr sz="1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erif Display"/>
              <a:buNone/>
              <a:defRPr sz="1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pPr defTabSz="1219170">
              <a:buClr>
                <a:srgbClr val="254C6D"/>
              </a:buClr>
            </a:pPr>
            <a:r>
              <a:rPr lang="fr-FR" sz="2400" kern="0" dirty="0">
                <a:solidFill>
                  <a:srgbClr val="254C6D"/>
                </a:solidFill>
              </a:rPr>
              <a:t>Diagrammes d’autocorrélation</a:t>
            </a:r>
            <a:endParaRPr lang="es" sz="2400" kern="0" dirty="0">
              <a:solidFill>
                <a:srgbClr val="254C6D"/>
              </a:solidFill>
            </a:endParaRPr>
          </a:p>
        </p:txBody>
      </p:sp>
      <p:pic>
        <p:nvPicPr>
          <p:cNvPr id="2" name="Image 1" descr="ACF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70" y="3189140"/>
            <a:ext cx="4398540" cy="3114077"/>
          </a:xfrm>
          <a:prstGeom prst="rect">
            <a:avLst/>
          </a:prstGeom>
        </p:spPr>
      </p:pic>
      <p:pic>
        <p:nvPicPr>
          <p:cNvPr id="3" name="Image 2" descr="PACF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298" y="3189140"/>
            <a:ext cx="4355196" cy="3114077"/>
          </a:xfrm>
          <a:prstGeom prst="rect">
            <a:avLst/>
          </a:prstGeom>
        </p:spPr>
      </p:pic>
      <p:pic>
        <p:nvPicPr>
          <p:cNvPr id="4" name="Image 3" descr="shapir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59" y="1151467"/>
            <a:ext cx="6714965" cy="1066072"/>
          </a:xfrm>
          <a:prstGeom prst="rect">
            <a:avLst/>
          </a:prstGeom>
        </p:spPr>
      </p:pic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1F32C5F2-9C1D-4111-94D8-83CCD2ABC83E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7C6CCC6-2BE5-4E42-96A4-D1E8E81A3D8E}" type="slidenum">
              <a:rPr lang="de-DE" smtClean="0">
                <a:solidFill>
                  <a:schemeClr val="bg1">
                    <a:lumMod val="10000"/>
                  </a:schemeClr>
                </a:solidFill>
                <a:latin typeface="Calibri" panose="020F0502020204030204"/>
              </a:rPr>
              <a:pPr/>
              <a:t>9</a:t>
            </a:fld>
            <a:endParaRPr lang="de-DE" dirty="0">
              <a:solidFill>
                <a:schemeClr val="bg1">
                  <a:lumMod val="10000"/>
                </a:scheme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10677145"/>
      </p:ext>
    </p:extLst>
  </p:cSld>
  <p:clrMapOvr>
    <a:masterClrMapping/>
  </p:clrMapOvr>
</p:sld>
</file>

<file path=ppt/theme/theme1.xml><?xml version="1.0" encoding="utf-8"?>
<a:theme xmlns:a="http://schemas.openxmlformats.org/drawingml/2006/main" name="Invesment Business Plan by Slidego">
  <a:themeElements>
    <a:clrScheme name="Simple Light">
      <a:dk1>
        <a:srgbClr val="254C6D"/>
      </a:dk1>
      <a:lt1>
        <a:srgbClr val="F3F3F3"/>
      </a:lt1>
      <a:dk2>
        <a:srgbClr val="254C6D"/>
      </a:dk2>
      <a:lt2>
        <a:srgbClr val="EEEEEE"/>
      </a:lt2>
      <a:accent1>
        <a:srgbClr val="254C6D"/>
      </a:accent1>
      <a:accent2>
        <a:srgbClr val="254C6D"/>
      </a:accent2>
      <a:accent3>
        <a:srgbClr val="254C6D"/>
      </a:accent3>
      <a:accent4>
        <a:srgbClr val="254C6D"/>
      </a:accent4>
      <a:accent5>
        <a:srgbClr val="254C6D"/>
      </a:accent5>
      <a:accent6>
        <a:srgbClr val="254C6D"/>
      </a:accent6>
      <a:hlink>
        <a:srgbClr val="254C6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Invesment Business Plan by Slidego">
  <a:themeElements>
    <a:clrScheme name="Simple Light">
      <a:dk1>
        <a:srgbClr val="254C6D"/>
      </a:dk1>
      <a:lt1>
        <a:srgbClr val="F3F3F3"/>
      </a:lt1>
      <a:dk2>
        <a:srgbClr val="254C6D"/>
      </a:dk2>
      <a:lt2>
        <a:srgbClr val="EEEEEE"/>
      </a:lt2>
      <a:accent1>
        <a:srgbClr val="254C6D"/>
      </a:accent1>
      <a:accent2>
        <a:srgbClr val="254C6D"/>
      </a:accent2>
      <a:accent3>
        <a:srgbClr val="254C6D"/>
      </a:accent3>
      <a:accent4>
        <a:srgbClr val="254C6D"/>
      </a:accent4>
      <a:accent5>
        <a:srgbClr val="254C6D"/>
      </a:accent5>
      <a:accent6>
        <a:srgbClr val="254C6D"/>
      </a:accent6>
      <a:hlink>
        <a:srgbClr val="254C6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Invesment Business Plan by Slidego">
  <a:themeElements>
    <a:clrScheme name="Simple Light">
      <a:dk1>
        <a:srgbClr val="254C6D"/>
      </a:dk1>
      <a:lt1>
        <a:srgbClr val="F3F3F3"/>
      </a:lt1>
      <a:dk2>
        <a:srgbClr val="254C6D"/>
      </a:dk2>
      <a:lt2>
        <a:srgbClr val="EEEEEE"/>
      </a:lt2>
      <a:accent1>
        <a:srgbClr val="254C6D"/>
      </a:accent1>
      <a:accent2>
        <a:srgbClr val="254C6D"/>
      </a:accent2>
      <a:accent3>
        <a:srgbClr val="254C6D"/>
      </a:accent3>
      <a:accent4>
        <a:srgbClr val="254C6D"/>
      </a:accent4>
      <a:accent5>
        <a:srgbClr val="254C6D"/>
      </a:accent5>
      <a:accent6>
        <a:srgbClr val="254C6D"/>
      </a:accent6>
      <a:hlink>
        <a:srgbClr val="254C6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1367</Words>
  <Application>Microsoft Office PowerPoint</Application>
  <PresentationFormat>Widescreen</PresentationFormat>
  <Paragraphs>266</Paragraphs>
  <Slides>35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35</vt:i4>
      </vt:variant>
    </vt:vector>
  </HeadingPairs>
  <TitlesOfParts>
    <vt:vector size="51" baseType="lpstr">
      <vt:lpstr>Arial</vt:lpstr>
      <vt:lpstr>Arial,Sans-Serif</vt:lpstr>
      <vt:lpstr>Calibri</vt:lpstr>
      <vt:lpstr>Calibri Light</vt:lpstr>
      <vt:lpstr>Cambria Math</vt:lpstr>
      <vt:lpstr>Courier New</vt:lpstr>
      <vt:lpstr>DM Serif Display</vt:lpstr>
      <vt:lpstr>Fira Sans Extra Condensed Medium</vt:lpstr>
      <vt:lpstr>Open Sans</vt:lpstr>
      <vt:lpstr>Open Sans Light</vt:lpstr>
      <vt:lpstr>URWPalladioL-Bold</vt:lpstr>
      <vt:lpstr>URWPalladioL-Roma</vt:lpstr>
      <vt:lpstr>Invesment Business Plan by Slidego</vt:lpstr>
      <vt:lpstr>Thème Office</vt:lpstr>
      <vt:lpstr>1_Invesment Business Plan by Slidego</vt:lpstr>
      <vt:lpstr>2_Invesment Business Plan by Slidego</vt:lpstr>
      <vt:lpstr>Propriétés statistiques des Séries fINANCIères : S&amp;P 500 </vt:lpstr>
      <vt:lpstr>Modélisation et Prédiction</vt:lpstr>
      <vt:lpstr>Introduction</vt:lpstr>
      <vt:lpstr>Séries temporelles</vt:lpstr>
      <vt:lpstr>Séries financières : S&amp;P500</vt:lpstr>
      <vt:lpstr>Inférences Statistiques</vt:lpstr>
      <vt:lpstr>Statistiques descriptives </vt:lpstr>
      <vt:lpstr>Diagrammes Quantile-Quantile </vt:lpstr>
      <vt:lpstr>Test de normalité de Shapiro </vt:lpstr>
      <vt:lpstr>Normalité</vt:lpstr>
      <vt:lpstr>Modélisation et Prédiction</vt:lpstr>
      <vt:lpstr>Moyenne mobile</vt:lpstr>
      <vt:lpstr>Moyenne mobile</vt:lpstr>
      <vt:lpstr>Lissage exponentiel simple</vt:lpstr>
      <vt:lpstr>Lissage exponentiel simple</vt:lpstr>
      <vt:lpstr>Lissage exponentiel double</vt:lpstr>
      <vt:lpstr>Lissage exponentiel double</vt:lpstr>
      <vt:lpstr>Modèle ARIMA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Étude du résiduel d'ARIMA (6,1,6) Distribution- test de stationnarité</vt:lpstr>
      <vt:lpstr>Étude du résiduel d'ARIMA (6,1,6) Test d'autocorrélation - test de normalité</vt:lpstr>
      <vt:lpstr>Étude du résiduel d'ARIMA (6,1,6) Test de l'effet arch</vt:lpstr>
      <vt:lpstr>Modélisation de la volatilité (ARCH &amp; GARCH)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Youssef LAZREK</dc:creator>
  <cp:lastModifiedBy>Youssef LAZREK</cp:lastModifiedBy>
  <cp:revision>96</cp:revision>
  <dcterms:created xsi:type="dcterms:W3CDTF">2021-05-02T14:37:22Z</dcterms:created>
  <dcterms:modified xsi:type="dcterms:W3CDTF">2021-05-02T20:31:16Z</dcterms:modified>
</cp:coreProperties>
</file>