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1" r:id="rId2"/>
    <p:sldId id="267" r:id="rId3"/>
    <p:sldId id="259" r:id="rId4"/>
    <p:sldId id="270" r:id="rId5"/>
    <p:sldId id="274" r:id="rId6"/>
    <p:sldId id="275" r:id="rId7"/>
    <p:sldId id="276" r:id="rId8"/>
    <p:sldId id="273" r:id="rId9"/>
    <p:sldId id="27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FF471B-8A93-4819-AF89-0BBAEF8F6A92}" v="1" dt="2022-04-06T14:09:44.218"/>
    <p1510:client id="{7C1C9FDF-239F-4B04-9110-27CDAA72FD14}" v="12" dt="2022-04-06T13:32:55.844"/>
    <p1510:client id="{CAC099DB-E1B6-4A45-A15B-CEC275E66936}" v="205" dt="2022-04-06T14:06:25.539"/>
    <p1510:client id="{D1DD6D47-8714-40DD-832F-06F7E0CA82F3}" v="788" dt="2022-04-06T13:16:24.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krane, Youssef" userId="bc28c253-496b-49da-9976-b1bd081d7328" providerId="ADAL" clId="{699F12F5-7970-498D-8244-41BB0F62EBAD}"/>
    <pc:docChg chg="undo custSel addSld delSld modSld sldOrd">
      <pc:chgData name="Fekrane, Youssef" userId="bc28c253-496b-49da-9976-b1bd081d7328" providerId="ADAL" clId="{699F12F5-7970-498D-8244-41BB0F62EBAD}" dt="2022-03-15T16:27:57.182" v="1418" actId="20577"/>
      <pc:docMkLst>
        <pc:docMk/>
      </pc:docMkLst>
      <pc:sldChg chg="addSp delSp modSp new mod">
        <pc:chgData name="Fekrane, Youssef" userId="bc28c253-496b-49da-9976-b1bd081d7328" providerId="ADAL" clId="{699F12F5-7970-498D-8244-41BB0F62EBAD}" dt="2022-03-15T16:27:39.012" v="1410" actId="20577"/>
        <pc:sldMkLst>
          <pc:docMk/>
          <pc:sldMk cId="1633765135" sldId="256"/>
        </pc:sldMkLst>
        <pc:spChg chg="del mod">
          <ac:chgData name="Fekrane, Youssef" userId="bc28c253-496b-49da-9976-b1bd081d7328" providerId="ADAL" clId="{699F12F5-7970-498D-8244-41BB0F62EBAD}" dt="2022-02-28T21:11:05.041" v="424" actId="478"/>
          <ac:spMkLst>
            <pc:docMk/>
            <pc:sldMk cId="1633765135" sldId="256"/>
            <ac:spMk id="2" creationId="{4705F8F2-2757-4A9E-94B0-498CBFCDF0FD}"/>
          </ac:spMkLst>
        </pc:spChg>
        <pc:spChg chg="del mod">
          <ac:chgData name="Fekrane, Youssef" userId="bc28c253-496b-49da-9976-b1bd081d7328" providerId="ADAL" clId="{699F12F5-7970-498D-8244-41BB0F62EBAD}" dt="2022-02-28T21:11:02.640" v="423" actId="478"/>
          <ac:spMkLst>
            <pc:docMk/>
            <pc:sldMk cId="1633765135" sldId="256"/>
            <ac:spMk id="3" creationId="{77C3BBAB-82BE-40A7-BED0-D8646AFCD749}"/>
          </ac:spMkLst>
        </pc:spChg>
        <pc:spChg chg="add mod">
          <ac:chgData name="Fekrane, Youssef" userId="bc28c253-496b-49da-9976-b1bd081d7328" providerId="ADAL" clId="{699F12F5-7970-498D-8244-41BB0F62EBAD}" dt="2022-03-15T16:27:39.012" v="1410" actId="20577"/>
          <ac:spMkLst>
            <pc:docMk/>
            <pc:sldMk cId="1633765135" sldId="256"/>
            <ac:spMk id="10" creationId="{C862482D-533B-47A4-A0F8-17AAA6CB0F3C}"/>
          </ac:spMkLst>
        </pc:spChg>
        <pc:spChg chg="add del mod">
          <ac:chgData name="Fekrane, Youssef" userId="bc28c253-496b-49da-9976-b1bd081d7328" providerId="ADAL" clId="{699F12F5-7970-498D-8244-41BB0F62EBAD}" dt="2022-02-28T21:11:13.515" v="425" actId="478"/>
          <ac:spMkLst>
            <pc:docMk/>
            <pc:sldMk cId="1633765135" sldId="256"/>
            <ac:spMk id="12" creationId="{EEB58D7D-8284-4DAF-A278-E6A8D3EDE47D}"/>
          </ac:spMkLst>
        </pc:spChg>
        <pc:spChg chg="add mod">
          <ac:chgData name="Fekrane, Youssef" userId="bc28c253-496b-49da-9976-b1bd081d7328" providerId="ADAL" clId="{699F12F5-7970-498D-8244-41BB0F62EBAD}" dt="2022-03-02T13:26:57.783" v="758" actId="113"/>
          <ac:spMkLst>
            <pc:docMk/>
            <pc:sldMk cId="1633765135" sldId="256"/>
            <ac:spMk id="13" creationId="{A97C82D5-DE8F-4663-82B8-8268DFBE8916}"/>
          </ac:spMkLst>
        </pc:spChg>
        <pc:picChg chg="add mod">
          <ac:chgData name="Fekrane, Youssef" userId="bc28c253-496b-49da-9976-b1bd081d7328" providerId="ADAL" clId="{699F12F5-7970-498D-8244-41BB0F62EBAD}" dt="2022-03-01T00:58:52.235" v="557" actId="1076"/>
          <ac:picMkLst>
            <pc:docMk/>
            <pc:sldMk cId="1633765135" sldId="256"/>
            <ac:picMk id="3" creationId="{7388AE0F-5138-4D82-9618-4A4C03E2C47E}"/>
          </ac:picMkLst>
        </pc:picChg>
        <pc:picChg chg="add mod">
          <ac:chgData name="Fekrane, Youssef" userId="bc28c253-496b-49da-9976-b1bd081d7328" providerId="ADAL" clId="{699F12F5-7970-498D-8244-41BB0F62EBAD}" dt="2022-02-28T19:25:30.825" v="241"/>
          <ac:picMkLst>
            <pc:docMk/>
            <pc:sldMk cId="1633765135" sldId="256"/>
            <ac:picMk id="7" creationId="{E48DAE35-08DD-47A9-BE58-4C48E50E2080}"/>
          </ac:picMkLst>
        </pc:picChg>
        <pc:picChg chg="add mod">
          <ac:chgData name="Fekrane, Youssef" userId="bc28c253-496b-49da-9976-b1bd081d7328" providerId="ADAL" clId="{699F12F5-7970-498D-8244-41BB0F62EBAD}" dt="2022-02-28T19:25:30.825" v="241"/>
          <ac:picMkLst>
            <pc:docMk/>
            <pc:sldMk cId="1633765135" sldId="256"/>
            <ac:picMk id="8" creationId="{B9E9EBF5-FD19-4555-8E5D-FD80229108EE}"/>
          </ac:picMkLst>
        </pc:picChg>
      </pc:sldChg>
      <pc:sldChg chg="addSp modSp new mod ord">
        <pc:chgData name="Fekrane, Youssef" userId="bc28c253-496b-49da-9976-b1bd081d7328" providerId="ADAL" clId="{699F12F5-7970-498D-8244-41BB0F62EBAD}" dt="2022-03-03T18:20:36.069" v="1016" actId="113"/>
        <pc:sldMkLst>
          <pc:docMk/>
          <pc:sldMk cId="4056728999" sldId="257"/>
        </pc:sldMkLst>
        <pc:spChg chg="mod">
          <ac:chgData name="Fekrane, Youssef" userId="bc28c253-496b-49da-9976-b1bd081d7328" providerId="ADAL" clId="{699F12F5-7970-498D-8244-41BB0F62EBAD}" dt="2022-03-03T18:20:36.069" v="1016" actId="113"/>
          <ac:spMkLst>
            <pc:docMk/>
            <pc:sldMk cId="4056728999" sldId="257"/>
            <ac:spMk id="2" creationId="{881A229E-BBAF-4905-B736-C99654427427}"/>
          </ac:spMkLst>
        </pc:spChg>
        <pc:spChg chg="mod">
          <ac:chgData name="Fekrane, Youssef" userId="bc28c253-496b-49da-9976-b1bd081d7328" providerId="ADAL" clId="{699F12F5-7970-498D-8244-41BB0F62EBAD}" dt="2022-02-28T21:14:54.193" v="512" actId="20577"/>
          <ac:spMkLst>
            <pc:docMk/>
            <pc:sldMk cId="4056728999" sldId="257"/>
            <ac:spMk id="3" creationId="{C1F6D242-93E8-4AE8-8FCC-ABDAF7F7D412}"/>
          </ac:spMkLst>
        </pc:spChg>
        <pc:picChg chg="add mod">
          <ac:chgData name="Fekrane, Youssef" userId="bc28c253-496b-49da-9976-b1bd081d7328" providerId="ADAL" clId="{699F12F5-7970-498D-8244-41BB0F62EBAD}" dt="2022-02-28T19:25:56.333" v="249"/>
          <ac:picMkLst>
            <pc:docMk/>
            <pc:sldMk cId="4056728999" sldId="257"/>
            <ac:picMk id="7" creationId="{9F24479C-BB14-4C91-B6BD-3C6C97474CD2}"/>
          </ac:picMkLst>
        </pc:picChg>
        <pc:picChg chg="add mod">
          <ac:chgData name="Fekrane, Youssef" userId="bc28c253-496b-49da-9976-b1bd081d7328" providerId="ADAL" clId="{699F12F5-7970-498D-8244-41BB0F62EBAD}" dt="2022-02-28T19:25:56.333" v="249"/>
          <ac:picMkLst>
            <pc:docMk/>
            <pc:sldMk cId="4056728999" sldId="257"/>
            <ac:picMk id="8" creationId="{CA49E317-6686-4F4B-B196-99B7071EFFD1}"/>
          </ac:picMkLst>
        </pc:picChg>
      </pc:sldChg>
      <pc:sldChg chg="addSp delSp modSp new mod">
        <pc:chgData name="Fekrane, Youssef" userId="bc28c253-496b-49da-9976-b1bd081d7328" providerId="ADAL" clId="{699F12F5-7970-498D-8244-41BB0F62EBAD}" dt="2022-03-03T18:20:17.752" v="1008" actId="113"/>
        <pc:sldMkLst>
          <pc:docMk/>
          <pc:sldMk cId="2581449076" sldId="258"/>
        </pc:sldMkLst>
        <pc:spChg chg="del mod">
          <ac:chgData name="Fekrane, Youssef" userId="bc28c253-496b-49da-9976-b1bd081d7328" providerId="ADAL" clId="{699F12F5-7970-498D-8244-41BB0F62EBAD}" dt="2022-02-28T21:12:07.593" v="432" actId="478"/>
          <ac:spMkLst>
            <pc:docMk/>
            <pc:sldMk cId="2581449076" sldId="258"/>
            <ac:spMk id="2" creationId="{A2EAE3DF-9EF6-4E42-B849-E6953B81A9CD}"/>
          </ac:spMkLst>
        </pc:spChg>
        <pc:spChg chg="del mod">
          <ac:chgData name="Fekrane, Youssef" userId="bc28c253-496b-49da-9976-b1bd081d7328" providerId="ADAL" clId="{699F12F5-7970-498D-8244-41BB0F62EBAD}" dt="2022-02-28T21:12:10.410" v="433" actId="478"/>
          <ac:spMkLst>
            <pc:docMk/>
            <pc:sldMk cId="2581449076" sldId="258"/>
            <ac:spMk id="3" creationId="{4906C729-F0F5-468B-B342-497559EB60B5}"/>
          </ac:spMkLst>
        </pc:spChg>
        <pc:spChg chg="add del mod">
          <ac:chgData name="Fekrane, Youssef" userId="bc28c253-496b-49da-9976-b1bd081d7328" providerId="ADAL" clId="{699F12F5-7970-498D-8244-41BB0F62EBAD}" dt="2022-02-28T21:12:11.840" v="434" actId="478"/>
          <ac:spMkLst>
            <pc:docMk/>
            <pc:sldMk cId="2581449076" sldId="258"/>
            <ac:spMk id="10" creationId="{6B0C4A08-CB44-44C8-87E3-1E19775AF831}"/>
          </ac:spMkLst>
        </pc:spChg>
        <pc:spChg chg="add del mod">
          <ac:chgData name="Fekrane, Youssef" userId="bc28c253-496b-49da-9976-b1bd081d7328" providerId="ADAL" clId="{699F12F5-7970-498D-8244-41BB0F62EBAD}" dt="2022-02-28T21:12:13.165" v="435" actId="478"/>
          <ac:spMkLst>
            <pc:docMk/>
            <pc:sldMk cId="2581449076" sldId="258"/>
            <ac:spMk id="12" creationId="{A6E3D05A-578A-4B3C-9FD1-470C01EA41A6}"/>
          </ac:spMkLst>
        </pc:spChg>
        <pc:spChg chg="add mod">
          <ac:chgData name="Fekrane, Youssef" userId="bc28c253-496b-49da-9976-b1bd081d7328" providerId="ADAL" clId="{699F12F5-7970-498D-8244-41BB0F62EBAD}" dt="2022-03-03T18:20:17.752" v="1008" actId="113"/>
          <ac:spMkLst>
            <pc:docMk/>
            <pc:sldMk cId="2581449076" sldId="258"/>
            <ac:spMk id="13" creationId="{2BD329F7-3304-4920-AAAA-902544E17974}"/>
          </ac:spMkLst>
        </pc:spChg>
        <pc:spChg chg="add mod">
          <ac:chgData name="Fekrane, Youssef" userId="bc28c253-496b-49da-9976-b1bd081d7328" providerId="ADAL" clId="{699F12F5-7970-498D-8244-41BB0F62EBAD}" dt="2022-03-03T13:04:22.558" v="857" actId="123"/>
          <ac:spMkLst>
            <pc:docMk/>
            <pc:sldMk cId="2581449076" sldId="258"/>
            <ac:spMk id="14" creationId="{81AF9EE3-96D2-43FD-8747-FBC4B8C43ECC}"/>
          </ac:spMkLst>
        </pc:spChg>
        <pc:picChg chg="add mod">
          <ac:chgData name="Fekrane, Youssef" userId="bc28c253-496b-49da-9976-b1bd081d7328" providerId="ADAL" clId="{699F12F5-7970-498D-8244-41BB0F62EBAD}" dt="2022-02-28T19:25:42.868" v="245"/>
          <ac:picMkLst>
            <pc:docMk/>
            <pc:sldMk cId="2581449076" sldId="258"/>
            <ac:picMk id="7" creationId="{68E86086-9FE8-4AD8-AC10-611EAD91E79C}"/>
          </ac:picMkLst>
        </pc:picChg>
        <pc:picChg chg="add mod">
          <ac:chgData name="Fekrane, Youssef" userId="bc28c253-496b-49da-9976-b1bd081d7328" providerId="ADAL" clId="{699F12F5-7970-498D-8244-41BB0F62EBAD}" dt="2022-02-28T19:25:42.868" v="245"/>
          <ac:picMkLst>
            <pc:docMk/>
            <pc:sldMk cId="2581449076" sldId="258"/>
            <ac:picMk id="8" creationId="{11D9C7E4-CEA4-4763-9DFE-714EC5A6D5F4}"/>
          </ac:picMkLst>
        </pc:picChg>
      </pc:sldChg>
      <pc:sldChg chg="addSp delSp modSp new mod ord delAnim">
        <pc:chgData name="Fekrane, Youssef" userId="bc28c253-496b-49da-9976-b1bd081d7328" providerId="ADAL" clId="{699F12F5-7970-498D-8244-41BB0F62EBAD}" dt="2022-03-15T16:27:25.950" v="1406" actId="20577"/>
        <pc:sldMkLst>
          <pc:docMk/>
          <pc:sldMk cId="1357837316" sldId="259"/>
        </pc:sldMkLst>
        <pc:spChg chg="mod">
          <ac:chgData name="Fekrane, Youssef" userId="bc28c253-496b-49da-9976-b1bd081d7328" providerId="ADAL" clId="{699F12F5-7970-498D-8244-41BB0F62EBAD}" dt="2022-03-15T16:27:25.950" v="1406" actId="20577"/>
          <ac:spMkLst>
            <pc:docMk/>
            <pc:sldMk cId="1357837316" sldId="259"/>
            <ac:spMk id="2" creationId="{60654131-52FE-4B07-8707-5949C0403B62}"/>
          </ac:spMkLst>
        </pc:spChg>
        <pc:spChg chg="mod">
          <ac:chgData name="Fekrane, Youssef" userId="bc28c253-496b-49da-9976-b1bd081d7328" providerId="ADAL" clId="{699F12F5-7970-498D-8244-41BB0F62EBAD}" dt="2022-03-02T13:26:05.597" v="732" actId="20577"/>
          <ac:spMkLst>
            <pc:docMk/>
            <pc:sldMk cId="1357837316" sldId="259"/>
            <ac:spMk id="3" creationId="{253CD236-2FDD-4B1C-82D5-21B29B089509}"/>
          </ac:spMkLst>
        </pc:spChg>
        <pc:picChg chg="add del mod">
          <ac:chgData name="Fekrane, Youssef" userId="bc28c253-496b-49da-9976-b1bd081d7328" providerId="ADAL" clId="{699F12F5-7970-498D-8244-41BB0F62EBAD}" dt="2022-03-14T17:22:10.331" v="1030" actId="478"/>
          <ac:picMkLst>
            <pc:docMk/>
            <pc:sldMk cId="1357837316" sldId="259"/>
            <ac:picMk id="4" creationId="{526EAE50-DC50-45BC-B954-C298F613312E}"/>
          </ac:picMkLst>
        </pc:picChg>
        <pc:picChg chg="add del mod">
          <ac:chgData name="Fekrane, Youssef" userId="bc28c253-496b-49da-9976-b1bd081d7328" providerId="ADAL" clId="{699F12F5-7970-498D-8244-41BB0F62EBAD}" dt="2022-02-28T19:18:50.648" v="145" actId="478"/>
          <ac:picMkLst>
            <pc:docMk/>
            <pc:sldMk cId="1357837316" sldId="259"/>
            <ac:picMk id="4" creationId="{EEE800FE-56EF-4D5A-A1E5-EE5B37021EFF}"/>
          </ac:picMkLst>
        </pc:picChg>
        <pc:picChg chg="add mod">
          <ac:chgData name="Fekrane, Youssef" userId="bc28c253-496b-49da-9976-b1bd081d7328" providerId="ADAL" clId="{699F12F5-7970-498D-8244-41BB0F62EBAD}" dt="2022-03-02T16:03:14.458" v="826" actId="1076"/>
          <ac:picMkLst>
            <pc:docMk/>
            <pc:sldMk cId="1357837316" sldId="259"/>
            <ac:picMk id="8" creationId="{795B1FA7-46BC-4761-83E1-BD8DA2AF3E07}"/>
          </ac:picMkLst>
        </pc:picChg>
        <pc:picChg chg="add del mod">
          <ac:chgData name="Fekrane, Youssef" userId="bc28c253-496b-49da-9976-b1bd081d7328" providerId="ADAL" clId="{699F12F5-7970-498D-8244-41BB0F62EBAD}" dt="2022-02-28T19:24:54.984" v="225" actId="478"/>
          <ac:picMkLst>
            <pc:docMk/>
            <pc:sldMk cId="1357837316" sldId="259"/>
            <ac:picMk id="8" creationId="{ABFF8066-EB40-4B8B-816E-56CC37167232}"/>
          </ac:picMkLst>
        </pc:picChg>
        <pc:picChg chg="add mod">
          <ac:chgData name="Fekrane, Youssef" userId="bc28c253-496b-49da-9976-b1bd081d7328" providerId="ADAL" clId="{699F12F5-7970-498D-8244-41BB0F62EBAD}" dt="2022-02-28T19:25:15.824" v="239" actId="1038"/>
          <ac:picMkLst>
            <pc:docMk/>
            <pc:sldMk cId="1357837316" sldId="259"/>
            <ac:picMk id="9" creationId="{1A4479F4-7C23-4B32-A903-9B946B73BE4A}"/>
          </ac:picMkLst>
        </pc:picChg>
        <pc:picChg chg="add mod">
          <ac:chgData name="Fekrane, Youssef" userId="bc28c253-496b-49da-9976-b1bd081d7328" providerId="ADAL" clId="{699F12F5-7970-498D-8244-41BB0F62EBAD}" dt="2022-02-28T19:25:11.990" v="226"/>
          <ac:picMkLst>
            <pc:docMk/>
            <pc:sldMk cId="1357837316" sldId="259"/>
            <ac:picMk id="10" creationId="{0955ED44-8EAC-4C77-AC21-6F53A6C14308}"/>
          </ac:picMkLst>
        </pc:picChg>
        <pc:picChg chg="add mod">
          <ac:chgData name="Fekrane, Youssef" userId="bc28c253-496b-49da-9976-b1bd081d7328" providerId="ADAL" clId="{699F12F5-7970-498D-8244-41BB0F62EBAD}" dt="2022-03-02T16:03:09.682" v="824" actId="1076"/>
          <ac:picMkLst>
            <pc:docMk/>
            <pc:sldMk cId="1357837316" sldId="259"/>
            <ac:picMk id="12" creationId="{215CD05B-DA9B-4F13-9753-00FF080AD46F}"/>
          </ac:picMkLst>
        </pc:picChg>
      </pc:sldChg>
      <pc:sldChg chg="addSp modSp new mod">
        <pc:chgData name="Fekrane, Youssef" userId="bc28c253-496b-49da-9976-b1bd081d7328" providerId="ADAL" clId="{699F12F5-7970-498D-8244-41BB0F62EBAD}" dt="2022-03-15T16:27:45.636" v="1412" actId="20577"/>
        <pc:sldMkLst>
          <pc:docMk/>
          <pc:sldMk cId="4228241214" sldId="260"/>
        </pc:sldMkLst>
        <pc:spChg chg="mod">
          <ac:chgData name="Fekrane, Youssef" userId="bc28c253-496b-49da-9976-b1bd081d7328" providerId="ADAL" clId="{699F12F5-7970-498D-8244-41BB0F62EBAD}" dt="2022-03-15T16:27:45.636" v="1412" actId="20577"/>
          <ac:spMkLst>
            <pc:docMk/>
            <pc:sldMk cId="4228241214" sldId="260"/>
            <ac:spMk id="2" creationId="{E5C40AD6-F76F-4CF5-B8C1-4175E2B0786A}"/>
          </ac:spMkLst>
        </pc:spChg>
        <pc:spChg chg="mod">
          <ac:chgData name="Fekrane, Youssef" userId="bc28c253-496b-49da-9976-b1bd081d7328" providerId="ADAL" clId="{699F12F5-7970-498D-8244-41BB0F62EBAD}" dt="2022-02-28T21:14:11.084" v="488" actId="20577"/>
          <ac:spMkLst>
            <pc:docMk/>
            <pc:sldMk cId="4228241214" sldId="260"/>
            <ac:spMk id="3" creationId="{B913568D-A09E-4744-B83F-7A258FCFD155}"/>
          </ac:spMkLst>
        </pc:spChg>
        <pc:picChg chg="add mod">
          <ac:chgData name="Fekrane, Youssef" userId="bc28c253-496b-49da-9976-b1bd081d7328" providerId="ADAL" clId="{699F12F5-7970-498D-8244-41BB0F62EBAD}" dt="2022-02-28T19:25:50.415" v="247"/>
          <ac:picMkLst>
            <pc:docMk/>
            <pc:sldMk cId="4228241214" sldId="260"/>
            <ac:picMk id="7" creationId="{6C51A054-2CDA-413D-A53B-C4AB6B1CDD66}"/>
          </ac:picMkLst>
        </pc:picChg>
        <pc:picChg chg="add mod">
          <ac:chgData name="Fekrane, Youssef" userId="bc28c253-496b-49da-9976-b1bd081d7328" providerId="ADAL" clId="{699F12F5-7970-498D-8244-41BB0F62EBAD}" dt="2022-02-28T19:25:50.415" v="247"/>
          <ac:picMkLst>
            <pc:docMk/>
            <pc:sldMk cId="4228241214" sldId="260"/>
            <ac:picMk id="8" creationId="{DF38F79F-5886-4A57-AEFD-C8908DD8A80B}"/>
          </ac:picMkLst>
        </pc:picChg>
      </pc:sldChg>
      <pc:sldChg chg="addSp delSp modSp new mod ord delAnim">
        <pc:chgData name="Fekrane, Youssef" userId="bc28c253-496b-49da-9976-b1bd081d7328" providerId="ADAL" clId="{699F12F5-7970-498D-8244-41BB0F62EBAD}" dt="2022-03-14T17:22:03.813" v="1028" actId="478"/>
        <pc:sldMkLst>
          <pc:docMk/>
          <pc:sldMk cId="2211331488" sldId="261"/>
        </pc:sldMkLst>
        <pc:spChg chg="del">
          <ac:chgData name="Fekrane, Youssef" userId="bc28c253-496b-49da-9976-b1bd081d7328" providerId="ADAL" clId="{699F12F5-7970-498D-8244-41BB0F62EBAD}" dt="2022-02-28T19:18:55.776" v="147" actId="478"/>
          <ac:spMkLst>
            <pc:docMk/>
            <pc:sldMk cId="2211331488" sldId="261"/>
            <ac:spMk id="2" creationId="{5F0BB92F-E9ED-4B27-A9A6-6556AA982106}"/>
          </ac:spMkLst>
        </pc:spChg>
        <pc:spChg chg="mod">
          <ac:chgData name="Fekrane, Youssef" userId="bc28c253-496b-49da-9976-b1bd081d7328" providerId="ADAL" clId="{699F12F5-7970-498D-8244-41BB0F62EBAD}" dt="2022-02-28T19:21:21.805" v="172" actId="14100"/>
          <ac:spMkLst>
            <pc:docMk/>
            <pc:sldMk cId="2211331488" sldId="261"/>
            <ac:spMk id="3" creationId="{2E9C48D8-23CB-40EC-A8E8-6F90EC9F3FB6}"/>
          </ac:spMkLst>
        </pc:spChg>
        <pc:spChg chg="add mod">
          <ac:chgData name="Fekrane, Youssef" userId="bc28c253-496b-49da-9976-b1bd081d7328" providerId="ADAL" clId="{699F12F5-7970-498D-8244-41BB0F62EBAD}" dt="2022-03-03T18:19:37.008" v="997" actId="115"/>
          <ac:spMkLst>
            <pc:docMk/>
            <pc:sldMk cId="2211331488" sldId="261"/>
            <ac:spMk id="7" creationId="{FA4572AA-2432-4DB7-B02E-E62DF0AF2552}"/>
          </ac:spMkLst>
        </pc:spChg>
        <pc:spChg chg="add mod">
          <ac:chgData name="Fekrane, Youssef" userId="bc28c253-496b-49da-9976-b1bd081d7328" providerId="ADAL" clId="{699F12F5-7970-498D-8244-41BB0F62EBAD}" dt="2022-02-28T19:22:33.980" v="175" actId="1076"/>
          <ac:spMkLst>
            <pc:docMk/>
            <pc:sldMk cId="2211331488" sldId="261"/>
            <ac:spMk id="9" creationId="{34322B64-3841-4873-82A5-127EBE18CE19}"/>
          </ac:spMkLst>
        </pc:spChg>
        <pc:spChg chg="add mod">
          <ac:chgData name="Fekrane, Youssef" userId="bc28c253-496b-49da-9976-b1bd081d7328" providerId="ADAL" clId="{699F12F5-7970-498D-8244-41BB0F62EBAD}" dt="2022-03-02T13:26:18.080" v="734" actId="1076"/>
          <ac:spMkLst>
            <pc:docMk/>
            <pc:sldMk cId="2211331488" sldId="261"/>
            <ac:spMk id="13" creationId="{662C5FED-1263-42AF-8325-D3F51B39C9D6}"/>
          </ac:spMkLst>
        </pc:spChg>
        <pc:picChg chg="add del mod">
          <ac:chgData name="Fekrane, Youssef" userId="bc28c253-496b-49da-9976-b1bd081d7328" providerId="ADAL" clId="{699F12F5-7970-498D-8244-41BB0F62EBAD}" dt="2022-03-14T17:22:03.813" v="1028" actId="478"/>
          <ac:picMkLst>
            <pc:docMk/>
            <pc:sldMk cId="2211331488" sldId="261"/>
            <ac:picMk id="2" creationId="{6BA991BA-1CEA-47F5-BA25-99CB6656BA6A}"/>
          </ac:picMkLst>
        </pc:picChg>
        <pc:picChg chg="add mod">
          <ac:chgData name="Fekrane, Youssef" userId="bc28c253-496b-49da-9976-b1bd081d7328" providerId="ADAL" clId="{699F12F5-7970-498D-8244-41BB0F62EBAD}" dt="2022-02-28T19:24:23.161" v="198" actId="1037"/>
          <ac:picMkLst>
            <pc:docMk/>
            <pc:sldMk cId="2211331488" sldId="261"/>
            <ac:picMk id="4" creationId="{65E94890-AE59-4871-9F23-31D6DE73252D}"/>
          </ac:picMkLst>
        </pc:picChg>
        <pc:picChg chg="add mod">
          <ac:chgData name="Fekrane, Youssef" userId="bc28c253-496b-49da-9976-b1bd081d7328" providerId="ADAL" clId="{699F12F5-7970-498D-8244-41BB0F62EBAD}" dt="2022-02-28T19:24:38.016" v="224" actId="1076"/>
          <ac:picMkLst>
            <pc:docMk/>
            <pc:sldMk cId="2211331488" sldId="261"/>
            <ac:picMk id="5" creationId="{47C63A94-F73D-452D-9236-6BF0732FDB90}"/>
          </ac:picMkLst>
        </pc:picChg>
      </pc:sldChg>
      <pc:sldChg chg="addSp delSp modSp new mod ord">
        <pc:chgData name="Fekrane, Youssef" userId="bc28c253-496b-49da-9976-b1bd081d7328" providerId="ADAL" clId="{699F12F5-7970-498D-8244-41BB0F62EBAD}" dt="2022-03-15T16:27:34.513" v="1408" actId="20577"/>
        <pc:sldMkLst>
          <pc:docMk/>
          <pc:sldMk cId="2096852863" sldId="262"/>
        </pc:sldMkLst>
        <pc:spChg chg="del mod">
          <ac:chgData name="Fekrane, Youssef" userId="bc28c253-496b-49da-9976-b1bd081d7328" providerId="ADAL" clId="{699F12F5-7970-498D-8244-41BB0F62EBAD}" dt="2022-02-28T21:11:53.240" v="429" actId="478"/>
          <ac:spMkLst>
            <pc:docMk/>
            <pc:sldMk cId="2096852863" sldId="262"/>
            <ac:spMk id="2" creationId="{C549A123-4D0F-40C7-8E41-105D04A614B8}"/>
          </ac:spMkLst>
        </pc:spChg>
        <pc:spChg chg="del">
          <ac:chgData name="Fekrane, Youssef" userId="bc28c253-496b-49da-9976-b1bd081d7328" providerId="ADAL" clId="{699F12F5-7970-498D-8244-41BB0F62EBAD}" dt="2022-02-28T21:11:54.560" v="430" actId="478"/>
          <ac:spMkLst>
            <pc:docMk/>
            <pc:sldMk cId="2096852863" sldId="262"/>
            <ac:spMk id="3" creationId="{534CCCB1-E6B8-4C4A-A19F-E5F8F2968509}"/>
          </ac:spMkLst>
        </pc:spChg>
        <pc:spChg chg="add mod">
          <ac:chgData name="Fekrane, Youssef" userId="bc28c253-496b-49da-9976-b1bd081d7328" providerId="ADAL" clId="{699F12F5-7970-498D-8244-41BB0F62EBAD}" dt="2022-03-15T16:27:34.513" v="1408" actId="20577"/>
          <ac:spMkLst>
            <pc:docMk/>
            <pc:sldMk cId="2096852863" sldId="262"/>
            <ac:spMk id="9" creationId="{B68DA0C6-41AD-4781-89C5-94CE038160C0}"/>
          </ac:spMkLst>
        </pc:spChg>
        <pc:spChg chg="add mod">
          <ac:chgData name="Fekrane, Youssef" userId="bc28c253-496b-49da-9976-b1bd081d7328" providerId="ADAL" clId="{699F12F5-7970-498D-8244-41BB0F62EBAD}" dt="2022-03-01T14:02:54" v="597" actId="14100"/>
          <ac:spMkLst>
            <pc:docMk/>
            <pc:sldMk cId="2096852863" sldId="262"/>
            <ac:spMk id="10" creationId="{EAAE7C6D-B445-4754-9203-7399E55BB9A2}"/>
          </ac:spMkLst>
        </pc:spChg>
        <pc:picChg chg="add mod">
          <ac:chgData name="Fekrane, Youssef" userId="bc28c253-496b-49da-9976-b1bd081d7328" providerId="ADAL" clId="{699F12F5-7970-498D-8244-41BB0F62EBAD}" dt="2022-02-28T19:25:34.981" v="242"/>
          <ac:picMkLst>
            <pc:docMk/>
            <pc:sldMk cId="2096852863" sldId="262"/>
            <ac:picMk id="7" creationId="{A17D7706-9CFE-44DC-8D90-B323397C10B5}"/>
          </ac:picMkLst>
        </pc:picChg>
        <pc:picChg chg="add mod">
          <ac:chgData name="Fekrane, Youssef" userId="bc28c253-496b-49da-9976-b1bd081d7328" providerId="ADAL" clId="{699F12F5-7970-498D-8244-41BB0F62EBAD}" dt="2022-02-28T19:25:34.981" v="242"/>
          <ac:picMkLst>
            <pc:docMk/>
            <pc:sldMk cId="2096852863" sldId="262"/>
            <ac:picMk id="8" creationId="{F02C49E3-849B-4A59-A170-63EF6A672A80}"/>
          </ac:picMkLst>
        </pc:picChg>
        <pc:picChg chg="add mod">
          <ac:chgData name="Fekrane, Youssef" userId="bc28c253-496b-49da-9976-b1bd081d7328" providerId="ADAL" clId="{699F12F5-7970-498D-8244-41BB0F62EBAD}" dt="2022-03-01T00:56:40.818" v="541" actId="1076"/>
          <ac:picMkLst>
            <pc:docMk/>
            <pc:sldMk cId="2096852863" sldId="262"/>
            <ac:picMk id="1026" creationId="{9CFBD6DF-926C-461F-AEDD-A7F46C3B113F}"/>
          </ac:picMkLst>
        </pc:picChg>
      </pc:sldChg>
      <pc:sldChg chg="addSp delSp modSp new mod">
        <pc:chgData name="Fekrane, Youssef" userId="bc28c253-496b-49da-9976-b1bd081d7328" providerId="ADAL" clId="{699F12F5-7970-498D-8244-41BB0F62EBAD}" dt="2022-03-03T18:20:23.168" v="1010" actId="207"/>
        <pc:sldMkLst>
          <pc:docMk/>
          <pc:sldMk cId="1898772381" sldId="263"/>
        </pc:sldMkLst>
        <pc:spChg chg="del">
          <ac:chgData name="Fekrane, Youssef" userId="bc28c253-496b-49da-9976-b1bd081d7328" providerId="ADAL" clId="{699F12F5-7970-498D-8244-41BB0F62EBAD}" dt="2022-02-28T21:12:46.794" v="452" actId="478"/>
          <ac:spMkLst>
            <pc:docMk/>
            <pc:sldMk cId="1898772381" sldId="263"/>
            <ac:spMk id="2" creationId="{2D535C4A-1751-4E4A-BD05-58B53DB0243A}"/>
          </ac:spMkLst>
        </pc:spChg>
        <pc:spChg chg="del">
          <ac:chgData name="Fekrane, Youssef" userId="bc28c253-496b-49da-9976-b1bd081d7328" providerId="ADAL" clId="{699F12F5-7970-498D-8244-41BB0F62EBAD}" dt="2022-02-28T21:12:45.274" v="451" actId="478"/>
          <ac:spMkLst>
            <pc:docMk/>
            <pc:sldMk cId="1898772381" sldId="263"/>
            <ac:spMk id="3" creationId="{C08F925E-E569-4329-9D49-1BEBC950B229}"/>
          </ac:spMkLst>
        </pc:spChg>
        <pc:spChg chg="add mod">
          <ac:chgData name="Fekrane, Youssef" userId="bc28c253-496b-49da-9976-b1bd081d7328" providerId="ADAL" clId="{699F12F5-7970-498D-8244-41BB0F62EBAD}" dt="2022-03-03T18:20:23.168" v="1010" actId="207"/>
          <ac:spMkLst>
            <pc:docMk/>
            <pc:sldMk cId="1898772381" sldId="263"/>
            <ac:spMk id="9" creationId="{AFC109D5-DD70-4FC9-AD56-C56F816272A2}"/>
          </ac:spMkLst>
        </pc:spChg>
        <pc:spChg chg="add mod">
          <ac:chgData name="Fekrane, Youssef" userId="bc28c253-496b-49da-9976-b1bd081d7328" providerId="ADAL" clId="{699F12F5-7970-498D-8244-41BB0F62EBAD}" dt="2022-02-28T21:12:48.321" v="453"/>
          <ac:spMkLst>
            <pc:docMk/>
            <pc:sldMk cId="1898772381" sldId="263"/>
            <ac:spMk id="10" creationId="{C2ED6B52-28E4-45EF-9F8E-1C06991C8B18}"/>
          </ac:spMkLst>
        </pc:spChg>
        <pc:picChg chg="add mod">
          <ac:chgData name="Fekrane, Youssef" userId="bc28c253-496b-49da-9976-b1bd081d7328" providerId="ADAL" clId="{699F12F5-7970-498D-8244-41BB0F62EBAD}" dt="2022-02-28T19:25:47.146" v="246"/>
          <ac:picMkLst>
            <pc:docMk/>
            <pc:sldMk cId="1898772381" sldId="263"/>
            <ac:picMk id="7" creationId="{008C225D-2868-4F70-A9B5-0DEE42304A21}"/>
          </ac:picMkLst>
        </pc:picChg>
        <pc:picChg chg="add mod">
          <ac:chgData name="Fekrane, Youssef" userId="bc28c253-496b-49da-9976-b1bd081d7328" providerId="ADAL" clId="{699F12F5-7970-498D-8244-41BB0F62EBAD}" dt="2022-02-28T19:25:47.146" v="246"/>
          <ac:picMkLst>
            <pc:docMk/>
            <pc:sldMk cId="1898772381" sldId="263"/>
            <ac:picMk id="8" creationId="{7E8D3596-8B8A-432B-A24D-DF4104A9224F}"/>
          </ac:picMkLst>
        </pc:picChg>
      </pc:sldChg>
      <pc:sldChg chg="addSp delSp modSp new mod">
        <pc:chgData name="Fekrane, Youssef" userId="bc28c253-496b-49da-9976-b1bd081d7328" providerId="ADAL" clId="{699F12F5-7970-498D-8244-41BB0F62EBAD}" dt="2022-03-15T16:27:48.627" v="1414" actId="20577"/>
        <pc:sldMkLst>
          <pc:docMk/>
          <pc:sldMk cId="3419082865" sldId="264"/>
        </pc:sldMkLst>
        <pc:spChg chg="del">
          <ac:chgData name="Fekrane, Youssef" userId="bc28c253-496b-49da-9976-b1bd081d7328" providerId="ADAL" clId="{699F12F5-7970-498D-8244-41BB0F62EBAD}" dt="2022-02-28T21:14:26.271" v="490" actId="478"/>
          <ac:spMkLst>
            <pc:docMk/>
            <pc:sldMk cId="3419082865" sldId="264"/>
            <ac:spMk id="2" creationId="{4F99B10C-7575-4E14-9CBC-DE2EADA32087}"/>
          </ac:spMkLst>
        </pc:spChg>
        <pc:spChg chg="del">
          <ac:chgData name="Fekrane, Youssef" userId="bc28c253-496b-49da-9976-b1bd081d7328" providerId="ADAL" clId="{699F12F5-7970-498D-8244-41BB0F62EBAD}" dt="2022-02-28T21:14:25.129" v="489" actId="478"/>
          <ac:spMkLst>
            <pc:docMk/>
            <pc:sldMk cId="3419082865" sldId="264"/>
            <ac:spMk id="3" creationId="{2B2B918F-3908-440A-95FF-C00DBAEA996A}"/>
          </ac:spMkLst>
        </pc:spChg>
        <pc:spChg chg="add mod">
          <ac:chgData name="Fekrane, Youssef" userId="bc28c253-496b-49da-9976-b1bd081d7328" providerId="ADAL" clId="{699F12F5-7970-498D-8244-41BB0F62EBAD}" dt="2022-03-15T16:27:48.627" v="1414" actId="20577"/>
          <ac:spMkLst>
            <pc:docMk/>
            <pc:sldMk cId="3419082865" sldId="264"/>
            <ac:spMk id="9" creationId="{1E9881DC-521A-4B4C-AA3E-B3E917DFD4E0}"/>
          </ac:spMkLst>
        </pc:spChg>
        <pc:spChg chg="add mod">
          <ac:chgData name="Fekrane, Youssef" userId="bc28c253-496b-49da-9976-b1bd081d7328" providerId="ADAL" clId="{699F12F5-7970-498D-8244-41BB0F62EBAD}" dt="2022-02-28T21:14:27.674" v="491"/>
          <ac:spMkLst>
            <pc:docMk/>
            <pc:sldMk cId="3419082865" sldId="264"/>
            <ac:spMk id="10" creationId="{1F72B6CB-E1A6-4543-9A8E-68EC01D4D220}"/>
          </ac:spMkLst>
        </pc:spChg>
        <pc:picChg chg="add mod">
          <ac:chgData name="Fekrane, Youssef" userId="bc28c253-496b-49da-9976-b1bd081d7328" providerId="ADAL" clId="{699F12F5-7970-498D-8244-41BB0F62EBAD}" dt="2022-02-28T19:25:52.883" v="248"/>
          <ac:picMkLst>
            <pc:docMk/>
            <pc:sldMk cId="3419082865" sldId="264"/>
            <ac:picMk id="7" creationId="{38EC73FF-15B5-4F75-9771-A29A643FFCAA}"/>
          </ac:picMkLst>
        </pc:picChg>
        <pc:picChg chg="add mod">
          <ac:chgData name="Fekrane, Youssef" userId="bc28c253-496b-49da-9976-b1bd081d7328" providerId="ADAL" clId="{699F12F5-7970-498D-8244-41BB0F62EBAD}" dt="2022-02-28T19:25:52.883" v="248"/>
          <ac:picMkLst>
            <pc:docMk/>
            <pc:sldMk cId="3419082865" sldId="264"/>
            <ac:picMk id="8" creationId="{2204E1E5-9660-4350-A59B-346918B2E655}"/>
          </ac:picMkLst>
        </pc:picChg>
      </pc:sldChg>
      <pc:sldChg chg="addSp delSp modSp new mod">
        <pc:chgData name="Fekrane, Youssef" userId="bc28c253-496b-49da-9976-b1bd081d7328" providerId="ADAL" clId="{699F12F5-7970-498D-8244-41BB0F62EBAD}" dt="2022-03-03T18:20:42.834" v="1018" actId="113"/>
        <pc:sldMkLst>
          <pc:docMk/>
          <pc:sldMk cId="1322471275" sldId="265"/>
        </pc:sldMkLst>
        <pc:spChg chg="del">
          <ac:chgData name="Fekrane, Youssef" userId="bc28c253-496b-49da-9976-b1bd081d7328" providerId="ADAL" clId="{699F12F5-7970-498D-8244-41BB0F62EBAD}" dt="2022-02-28T21:15:14.233" v="514" actId="478"/>
          <ac:spMkLst>
            <pc:docMk/>
            <pc:sldMk cId="1322471275" sldId="265"/>
            <ac:spMk id="2" creationId="{3E37C2C2-2C22-4AED-A11C-32261875D435}"/>
          </ac:spMkLst>
        </pc:spChg>
        <pc:spChg chg="del">
          <ac:chgData name="Fekrane, Youssef" userId="bc28c253-496b-49da-9976-b1bd081d7328" providerId="ADAL" clId="{699F12F5-7970-498D-8244-41BB0F62EBAD}" dt="2022-02-28T21:15:12.377" v="513" actId="478"/>
          <ac:spMkLst>
            <pc:docMk/>
            <pc:sldMk cId="1322471275" sldId="265"/>
            <ac:spMk id="3" creationId="{564B95EA-EC2C-4391-BE0B-DD471B02A860}"/>
          </ac:spMkLst>
        </pc:spChg>
        <pc:spChg chg="add mod">
          <ac:chgData name="Fekrane, Youssef" userId="bc28c253-496b-49da-9976-b1bd081d7328" providerId="ADAL" clId="{699F12F5-7970-498D-8244-41BB0F62EBAD}" dt="2022-03-03T18:20:42.834" v="1018" actId="113"/>
          <ac:spMkLst>
            <pc:docMk/>
            <pc:sldMk cId="1322471275" sldId="265"/>
            <ac:spMk id="9" creationId="{52559247-5E32-4C8D-ABDB-F64FC27C679E}"/>
          </ac:spMkLst>
        </pc:spChg>
        <pc:spChg chg="add mod">
          <ac:chgData name="Fekrane, Youssef" userId="bc28c253-496b-49da-9976-b1bd081d7328" providerId="ADAL" clId="{699F12F5-7970-498D-8244-41BB0F62EBAD}" dt="2022-02-28T21:15:15.680" v="515"/>
          <ac:spMkLst>
            <pc:docMk/>
            <pc:sldMk cId="1322471275" sldId="265"/>
            <ac:spMk id="10" creationId="{CEFAF631-7B7A-4039-B381-3EF2754CEAA4}"/>
          </ac:spMkLst>
        </pc:spChg>
        <pc:picChg chg="add mod">
          <ac:chgData name="Fekrane, Youssef" userId="bc28c253-496b-49da-9976-b1bd081d7328" providerId="ADAL" clId="{699F12F5-7970-498D-8244-41BB0F62EBAD}" dt="2022-02-28T19:25:59.642" v="250"/>
          <ac:picMkLst>
            <pc:docMk/>
            <pc:sldMk cId="1322471275" sldId="265"/>
            <ac:picMk id="7" creationId="{9C874FC8-BE25-40B4-8B47-A81A5FB1E1AD}"/>
          </ac:picMkLst>
        </pc:picChg>
        <pc:picChg chg="add mod">
          <ac:chgData name="Fekrane, Youssef" userId="bc28c253-496b-49da-9976-b1bd081d7328" providerId="ADAL" clId="{699F12F5-7970-498D-8244-41BB0F62EBAD}" dt="2022-02-28T19:25:59.642" v="250"/>
          <ac:picMkLst>
            <pc:docMk/>
            <pc:sldMk cId="1322471275" sldId="265"/>
            <ac:picMk id="8" creationId="{38EDA9E0-8870-4C89-9243-910B49F17BA2}"/>
          </ac:picMkLst>
        </pc:picChg>
      </pc:sldChg>
      <pc:sldChg chg="addSp delSp modSp new mod">
        <pc:chgData name="Fekrane, Youssef" userId="bc28c253-496b-49da-9976-b1bd081d7328" providerId="ADAL" clId="{699F12F5-7970-498D-8244-41BB0F62EBAD}" dt="2022-03-03T18:19:58.143" v="1002" actId="20577"/>
        <pc:sldMkLst>
          <pc:docMk/>
          <pc:sldMk cId="2252815465" sldId="266"/>
        </pc:sldMkLst>
        <pc:spChg chg="del">
          <ac:chgData name="Fekrane, Youssef" userId="bc28c253-496b-49da-9976-b1bd081d7328" providerId="ADAL" clId="{699F12F5-7970-498D-8244-41BB0F62EBAD}" dt="2022-02-28T19:18:01.295" v="140" actId="478"/>
          <ac:spMkLst>
            <pc:docMk/>
            <pc:sldMk cId="2252815465" sldId="266"/>
            <ac:spMk id="2" creationId="{3499C36F-7710-41F6-B439-D83F76575421}"/>
          </ac:spMkLst>
        </pc:spChg>
        <pc:spChg chg="mod">
          <ac:chgData name="Fekrane, Youssef" userId="bc28c253-496b-49da-9976-b1bd081d7328" providerId="ADAL" clId="{699F12F5-7970-498D-8244-41BB0F62EBAD}" dt="2022-02-28T21:09:31.461" v="408" actId="20577"/>
          <ac:spMkLst>
            <pc:docMk/>
            <pc:sldMk cId="2252815465" sldId="266"/>
            <ac:spMk id="3" creationId="{BF0908E6-6010-4297-A207-1C2B99EB2AC4}"/>
          </ac:spMkLst>
        </pc:spChg>
        <pc:spChg chg="add mod">
          <ac:chgData name="Fekrane, Youssef" userId="bc28c253-496b-49da-9976-b1bd081d7328" providerId="ADAL" clId="{699F12F5-7970-498D-8244-41BB0F62EBAD}" dt="2022-03-03T18:19:58.143" v="1002" actId="20577"/>
          <ac:spMkLst>
            <pc:docMk/>
            <pc:sldMk cId="2252815465" sldId="266"/>
            <ac:spMk id="10" creationId="{D2E5E9B8-8059-4350-AB5F-52811DCA8958}"/>
          </ac:spMkLst>
        </pc:spChg>
        <pc:picChg chg="add del mod">
          <ac:chgData name="Fekrane, Youssef" userId="bc28c253-496b-49da-9976-b1bd081d7328" providerId="ADAL" clId="{699F12F5-7970-498D-8244-41BB0F62EBAD}" dt="2022-02-28T19:18:52.917" v="146" actId="478"/>
          <ac:picMkLst>
            <pc:docMk/>
            <pc:sldMk cId="2252815465" sldId="266"/>
            <ac:picMk id="4" creationId="{24E94B68-73C9-4715-99BD-E2C2CD602485}"/>
          </ac:picMkLst>
        </pc:picChg>
        <pc:picChg chg="add mod">
          <ac:chgData name="Fekrane, Youssef" userId="bc28c253-496b-49da-9976-b1bd081d7328" providerId="ADAL" clId="{699F12F5-7970-498D-8244-41BB0F62EBAD}" dt="2022-02-28T19:25:22.021" v="240"/>
          <ac:picMkLst>
            <pc:docMk/>
            <pc:sldMk cId="2252815465" sldId="266"/>
            <ac:picMk id="8" creationId="{DE147F66-774C-4D38-A4A1-345821E05396}"/>
          </ac:picMkLst>
        </pc:picChg>
        <pc:picChg chg="add mod">
          <ac:chgData name="Fekrane, Youssef" userId="bc28c253-496b-49da-9976-b1bd081d7328" providerId="ADAL" clId="{699F12F5-7970-498D-8244-41BB0F62EBAD}" dt="2022-02-28T19:25:22.021" v="240"/>
          <ac:picMkLst>
            <pc:docMk/>
            <pc:sldMk cId="2252815465" sldId="266"/>
            <ac:picMk id="9" creationId="{1F6C1CC4-29A6-4344-9F59-BC5175BC1421}"/>
          </ac:picMkLst>
        </pc:picChg>
      </pc:sldChg>
      <pc:sldChg chg="addSp delSp modSp add mod delAnim">
        <pc:chgData name="Fekrane, Youssef" userId="bc28c253-496b-49da-9976-b1bd081d7328" providerId="ADAL" clId="{699F12F5-7970-498D-8244-41BB0F62EBAD}" dt="2022-03-15T01:39:53.246" v="1037" actId="20577"/>
        <pc:sldMkLst>
          <pc:docMk/>
          <pc:sldMk cId="562579415" sldId="267"/>
        </pc:sldMkLst>
        <pc:spChg chg="mod">
          <ac:chgData name="Fekrane, Youssef" userId="bc28c253-496b-49da-9976-b1bd081d7328" providerId="ADAL" clId="{699F12F5-7970-498D-8244-41BB0F62EBAD}" dt="2022-03-03T18:19:00.436" v="966" actId="1076"/>
          <ac:spMkLst>
            <pc:docMk/>
            <pc:sldMk cId="562579415" sldId="267"/>
            <ac:spMk id="2" creationId="{60654131-52FE-4B07-8707-5949C0403B62}"/>
          </ac:spMkLst>
        </pc:spChg>
        <pc:spChg chg="mod">
          <ac:chgData name="Fekrane, Youssef" userId="bc28c253-496b-49da-9976-b1bd081d7328" providerId="ADAL" clId="{699F12F5-7970-498D-8244-41BB0F62EBAD}" dt="2022-03-15T01:39:53.246" v="1037" actId="20577"/>
          <ac:spMkLst>
            <pc:docMk/>
            <pc:sldMk cId="562579415" sldId="267"/>
            <ac:spMk id="3" creationId="{253CD236-2FDD-4B1C-82D5-21B29B089509}"/>
          </ac:spMkLst>
        </pc:spChg>
        <pc:picChg chg="add del mod">
          <ac:chgData name="Fekrane, Youssef" userId="bc28c253-496b-49da-9976-b1bd081d7328" providerId="ADAL" clId="{699F12F5-7970-498D-8244-41BB0F62EBAD}" dt="2022-03-14T17:22:07.293" v="1029" actId="478"/>
          <ac:picMkLst>
            <pc:docMk/>
            <pc:sldMk cId="562579415" sldId="267"/>
            <ac:picMk id="4" creationId="{B124421D-770D-45C1-B047-19143CC6F20C}"/>
          </ac:picMkLst>
        </pc:picChg>
      </pc:sldChg>
      <pc:sldChg chg="addSp delSp modSp add mod">
        <pc:chgData name="Fekrane, Youssef" userId="bc28c253-496b-49da-9976-b1bd081d7328" providerId="ADAL" clId="{699F12F5-7970-498D-8244-41BB0F62EBAD}" dt="2022-02-28T21:18:14.530" v="521"/>
        <pc:sldMkLst>
          <pc:docMk/>
          <pc:sldMk cId="3570043184" sldId="268"/>
        </pc:sldMkLst>
        <pc:spChg chg="add del mod">
          <ac:chgData name="Fekrane, Youssef" userId="bc28c253-496b-49da-9976-b1bd081d7328" providerId="ADAL" clId="{699F12F5-7970-498D-8244-41BB0F62EBAD}" dt="2022-02-28T21:15:30.594" v="518" actId="478"/>
          <ac:spMkLst>
            <pc:docMk/>
            <pc:sldMk cId="3570043184" sldId="268"/>
            <ac:spMk id="3" creationId="{F28597C8-F5E1-4DF6-A4DB-AFF052168E32}"/>
          </ac:spMkLst>
        </pc:spChg>
        <pc:spChg chg="del">
          <ac:chgData name="Fekrane, Youssef" userId="bc28c253-496b-49da-9976-b1bd081d7328" providerId="ADAL" clId="{699F12F5-7970-498D-8244-41BB0F62EBAD}" dt="2022-02-28T21:15:28.433" v="517" actId="478"/>
          <ac:spMkLst>
            <pc:docMk/>
            <pc:sldMk cId="3570043184" sldId="268"/>
            <ac:spMk id="9" creationId="{52559247-5E32-4C8D-ABDB-F64FC27C679E}"/>
          </ac:spMkLst>
        </pc:spChg>
        <pc:spChg chg="del">
          <ac:chgData name="Fekrane, Youssef" userId="bc28c253-496b-49da-9976-b1bd081d7328" providerId="ADAL" clId="{699F12F5-7970-498D-8244-41BB0F62EBAD}" dt="2022-02-28T21:15:32.401" v="519" actId="478"/>
          <ac:spMkLst>
            <pc:docMk/>
            <pc:sldMk cId="3570043184" sldId="268"/>
            <ac:spMk id="10" creationId="{CEFAF631-7B7A-4039-B381-3EF2754CEAA4}"/>
          </ac:spMkLst>
        </pc:spChg>
        <pc:spChg chg="add del mod">
          <ac:chgData name="Fekrane, Youssef" userId="bc28c253-496b-49da-9976-b1bd081d7328" providerId="ADAL" clId="{699F12F5-7970-498D-8244-41BB0F62EBAD}" dt="2022-02-28T21:15:34.651" v="520" actId="478"/>
          <ac:spMkLst>
            <pc:docMk/>
            <pc:sldMk cId="3570043184" sldId="268"/>
            <ac:spMk id="12" creationId="{11552632-6036-4CFF-B627-B9BFF48BD07D}"/>
          </ac:spMkLst>
        </pc:spChg>
        <pc:picChg chg="add">
          <ac:chgData name="Fekrane, Youssef" userId="bc28c253-496b-49da-9976-b1bd081d7328" providerId="ADAL" clId="{699F12F5-7970-498D-8244-41BB0F62EBAD}" dt="2022-02-28T21:18:14.530" v="521"/>
          <ac:picMkLst>
            <pc:docMk/>
            <pc:sldMk cId="3570043184" sldId="268"/>
            <ac:picMk id="1026" creationId="{13AE1CBD-E62E-4C43-82E4-06697BD2D329}"/>
          </ac:picMkLst>
        </pc:picChg>
      </pc:sldChg>
      <pc:sldChg chg="modSp add mod">
        <pc:chgData name="Fekrane, Youssef" userId="bc28c253-496b-49da-9976-b1bd081d7328" providerId="ADAL" clId="{699F12F5-7970-498D-8244-41BB0F62EBAD}" dt="2022-03-03T18:20:46.541" v="1020" actId="207"/>
        <pc:sldMkLst>
          <pc:docMk/>
          <pc:sldMk cId="1894107558" sldId="269"/>
        </pc:sldMkLst>
        <pc:spChg chg="mod">
          <ac:chgData name="Fekrane, Youssef" userId="bc28c253-496b-49da-9976-b1bd081d7328" providerId="ADAL" clId="{699F12F5-7970-498D-8244-41BB0F62EBAD}" dt="2022-03-03T18:20:46.541" v="1020" actId="207"/>
          <ac:spMkLst>
            <pc:docMk/>
            <pc:sldMk cId="1894107558" sldId="269"/>
            <ac:spMk id="9" creationId="{52559247-5E32-4C8D-ABDB-F64FC27C679E}"/>
          </ac:spMkLst>
        </pc:spChg>
      </pc:sldChg>
      <pc:sldChg chg="addSp delSp modSp add mod delAnim">
        <pc:chgData name="Fekrane, Youssef" userId="bc28c253-496b-49da-9976-b1bd081d7328" providerId="ADAL" clId="{699F12F5-7970-498D-8244-41BB0F62EBAD}" dt="2022-03-14T17:22:13.036" v="1031" actId="478"/>
        <pc:sldMkLst>
          <pc:docMk/>
          <pc:sldMk cId="2396212941" sldId="270"/>
        </pc:sldMkLst>
        <pc:spChg chg="mod">
          <ac:chgData name="Fekrane, Youssef" userId="bc28c253-496b-49da-9976-b1bd081d7328" providerId="ADAL" clId="{699F12F5-7970-498D-8244-41BB0F62EBAD}" dt="2022-03-03T18:19:46.433" v="999" actId="113"/>
          <ac:spMkLst>
            <pc:docMk/>
            <pc:sldMk cId="2396212941" sldId="270"/>
            <ac:spMk id="2" creationId="{60654131-52FE-4B07-8707-5949C0403B62}"/>
          </ac:spMkLst>
        </pc:spChg>
        <pc:spChg chg="mod">
          <ac:chgData name="Fekrane, Youssef" userId="bc28c253-496b-49da-9976-b1bd081d7328" providerId="ADAL" clId="{699F12F5-7970-498D-8244-41BB0F62EBAD}" dt="2022-03-03T13:03:42.139" v="854" actId="20577"/>
          <ac:spMkLst>
            <pc:docMk/>
            <pc:sldMk cId="2396212941" sldId="270"/>
            <ac:spMk id="3" creationId="{253CD236-2FDD-4B1C-82D5-21B29B089509}"/>
          </ac:spMkLst>
        </pc:spChg>
        <pc:picChg chg="add del mod">
          <ac:chgData name="Fekrane, Youssef" userId="bc28c253-496b-49da-9976-b1bd081d7328" providerId="ADAL" clId="{699F12F5-7970-498D-8244-41BB0F62EBAD}" dt="2022-03-14T17:22:13.036" v="1031" actId="478"/>
          <ac:picMkLst>
            <pc:docMk/>
            <pc:sldMk cId="2396212941" sldId="270"/>
            <ac:picMk id="4" creationId="{66B7A2F6-7A4E-44BF-B6B9-C6C49B4E489E}"/>
          </ac:picMkLst>
        </pc:picChg>
      </pc:sldChg>
      <pc:sldChg chg="modSp add mod">
        <pc:chgData name="Fekrane, Youssef" userId="bc28c253-496b-49da-9976-b1bd081d7328" providerId="ADAL" clId="{699F12F5-7970-498D-8244-41BB0F62EBAD}" dt="2022-03-15T16:27:53.782" v="1416" actId="20577"/>
        <pc:sldMkLst>
          <pc:docMk/>
          <pc:sldMk cId="3531731426" sldId="271"/>
        </pc:sldMkLst>
        <pc:spChg chg="mod">
          <ac:chgData name="Fekrane, Youssef" userId="bc28c253-496b-49da-9976-b1bd081d7328" providerId="ADAL" clId="{699F12F5-7970-498D-8244-41BB0F62EBAD}" dt="2022-03-15T16:27:53.782" v="1416" actId="20577"/>
          <ac:spMkLst>
            <pc:docMk/>
            <pc:sldMk cId="3531731426" sldId="271"/>
            <ac:spMk id="9" creationId="{52559247-5E32-4C8D-ABDB-F64FC27C679E}"/>
          </ac:spMkLst>
        </pc:spChg>
        <pc:spChg chg="mod">
          <ac:chgData name="Fekrane, Youssef" userId="bc28c253-496b-49da-9976-b1bd081d7328" providerId="ADAL" clId="{699F12F5-7970-498D-8244-41BB0F62EBAD}" dt="2022-03-15T02:25:20.664" v="1255" actId="5793"/>
          <ac:spMkLst>
            <pc:docMk/>
            <pc:sldMk cId="3531731426" sldId="271"/>
            <ac:spMk id="10" creationId="{CEFAF631-7B7A-4039-B381-3EF2754CEAA4}"/>
          </ac:spMkLst>
        </pc:spChg>
      </pc:sldChg>
      <pc:sldChg chg="new del">
        <pc:chgData name="Fekrane, Youssef" userId="bc28c253-496b-49da-9976-b1bd081d7328" providerId="ADAL" clId="{699F12F5-7970-498D-8244-41BB0F62EBAD}" dt="2022-03-03T13:05:14.782" v="876" actId="47"/>
        <pc:sldMkLst>
          <pc:docMk/>
          <pc:sldMk cId="1568732561" sldId="272"/>
        </pc:sldMkLst>
      </pc:sldChg>
      <pc:sldChg chg="addSp delSp modSp add mod">
        <pc:chgData name="Fekrane, Youssef" userId="bc28c253-496b-49da-9976-b1bd081d7328" providerId="ADAL" clId="{699F12F5-7970-498D-8244-41BB0F62EBAD}" dt="2022-03-15T16:27:57.182" v="1418" actId="20577"/>
        <pc:sldMkLst>
          <pc:docMk/>
          <pc:sldMk cId="3176936841" sldId="272"/>
        </pc:sldMkLst>
        <pc:spChg chg="mod">
          <ac:chgData name="Fekrane, Youssef" userId="bc28c253-496b-49da-9976-b1bd081d7328" providerId="ADAL" clId="{699F12F5-7970-498D-8244-41BB0F62EBAD}" dt="2022-03-15T16:27:57.182" v="1418" actId="20577"/>
          <ac:spMkLst>
            <pc:docMk/>
            <pc:sldMk cId="3176936841" sldId="272"/>
            <ac:spMk id="9" creationId="{52559247-5E32-4C8D-ABDB-F64FC27C679E}"/>
          </ac:spMkLst>
        </pc:spChg>
        <pc:spChg chg="del mod">
          <ac:chgData name="Fekrane, Youssef" userId="bc28c253-496b-49da-9976-b1bd081d7328" providerId="ADAL" clId="{699F12F5-7970-498D-8244-41BB0F62EBAD}" dt="2022-03-15T02:19:40.402" v="1039" actId="478"/>
          <ac:spMkLst>
            <pc:docMk/>
            <pc:sldMk cId="3176936841" sldId="272"/>
            <ac:spMk id="10" creationId="{CEFAF631-7B7A-4039-B381-3EF2754CEAA4}"/>
          </ac:spMkLst>
        </pc:spChg>
        <pc:spChg chg="add mod">
          <ac:chgData name="Fekrane, Youssef" userId="bc28c253-496b-49da-9976-b1bd081d7328" providerId="ADAL" clId="{699F12F5-7970-498D-8244-41BB0F62EBAD}" dt="2022-03-15T02:28:58.514" v="1402" actId="20577"/>
          <ac:spMkLst>
            <pc:docMk/>
            <pc:sldMk cId="3176936841" sldId="272"/>
            <ac:spMk id="11" creationId="{4DA42AF9-29A9-418F-BA36-8C4B278801D4}"/>
          </ac:spMkLst>
        </pc:spChg>
      </pc:sldChg>
    </pc:docChg>
  </pc:docChgLst>
  <pc:docChgLst>
    <pc:chgData name="Kaddouri, Ahmed-Firas" userId="S::eakaddou02@monccnb.ca::785134a1-caea-4118-9b74-86b42f03629a" providerId="AD" clId="Web-{EBA08D81-C71D-3977-244B-DF4420ED9E21}"/>
    <pc:docChg chg="modSld">
      <pc:chgData name="Kaddouri, Ahmed-Firas" userId="S::eakaddou02@monccnb.ca::785134a1-caea-4118-9b74-86b42f03629a" providerId="AD" clId="Web-{EBA08D81-C71D-3977-244B-DF4420ED9E21}" dt="2022-03-15T14:54:15.727" v="28" actId="20577"/>
      <pc:docMkLst>
        <pc:docMk/>
      </pc:docMkLst>
      <pc:sldChg chg="modSp">
        <pc:chgData name="Kaddouri, Ahmed-Firas" userId="S::eakaddou02@monccnb.ca::785134a1-caea-4118-9b74-86b42f03629a" providerId="AD" clId="Web-{EBA08D81-C71D-3977-244B-DF4420ED9E21}" dt="2022-03-15T14:29:55.275" v="14" actId="20577"/>
        <pc:sldMkLst>
          <pc:docMk/>
          <pc:sldMk cId="4228241214" sldId="260"/>
        </pc:sldMkLst>
        <pc:spChg chg="mod">
          <ac:chgData name="Kaddouri, Ahmed-Firas" userId="S::eakaddou02@monccnb.ca::785134a1-caea-4118-9b74-86b42f03629a" providerId="AD" clId="Web-{EBA08D81-C71D-3977-244B-DF4420ED9E21}" dt="2022-03-15T14:29:55.275" v="14" actId="20577"/>
          <ac:spMkLst>
            <pc:docMk/>
            <pc:sldMk cId="4228241214" sldId="260"/>
            <ac:spMk id="2" creationId="{E5C40AD6-F76F-4CF5-B8C1-4175E2B0786A}"/>
          </ac:spMkLst>
        </pc:spChg>
        <pc:spChg chg="mod">
          <ac:chgData name="Kaddouri, Ahmed-Firas" userId="S::eakaddou02@monccnb.ca::785134a1-caea-4118-9b74-86b42f03629a" providerId="AD" clId="Web-{EBA08D81-C71D-3977-244B-DF4420ED9E21}" dt="2022-03-15T12:43:34.169" v="11" actId="20577"/>
          <ac:spMkLst>
            <pc:docMk/>
            <pc:sldMk cId="4228241214" sldId="260"/>
            <ac:spMk id="3" creationId="{B913568D-A09E-4744-B83F-7A258FCFD155}"/>
          </ac:spMkLst>
        </pc:spChg>
      </pc:sldChg>
      <pc:sldChg chg="modSp">
        <pc:chgData name="Kaddouri, Ahmed-Firas" userId="S::eakaddou02@monccnb.ca::785134a1-caea-4118-9b74-86b42f03629a" providerId="AD" clId="Web-{EBA08D81-C71D-3977-244B-DF4420ED9E21}" dt="2022-03-15T14:54:15.727" v="28" actId="20577"/>
        <pc:sldMkLst>
          <pc:docMk/>
          <pc:sldMk cId="3419082865" sldId="264"/>
        </pc:sldMkLst>
        <pc:spChg chg="mod">
          <ac:chgData name="Kaddouri, Ahmed-Firas" userId="S::eakaddou02@monccnb.ca::785134a1-caea-4118-9b74-86b42f03629a" providerId="AD" clId="Web-{EBA08D81-C71D-3977-244B-DF4420ED9E21}" dt="2022-03-15T14:30:01.603" v="16" actId="20577"/>
          <ac:spMkLst>
            <pc:docMk/>
            <pc:sldMk cId="3419082865" sldId="264"/>
            <ac:spMk id="9" creationId="{1E9881DC-521A-4B4C-AA3E-B3E917DFD4E0}"/>
          </ac:spMkLst>
        </pc:spChg>
        <pc:spChg chg="mod">
          <ac:chgData name="Kaddouri, Ahmed-Firas" userId="S::eakaddou02@monccnb.ca::785134a1-caea-4118-9b74-86b42f03629a" providerId="AD" clId="Web-{EBA08D81-C71D-3977-244B-DF4420ED9E21}" dt="2022-03-15T14:54:15.727" v="28" actId="20577"/>
          <ac:spMkLst>
            <pc:docMk/>
            <pc:sldMk cId="3419082865" sldId="264"/>
            <ac:spMk id="10" creationId="{1F72B6CB-E1A6-4543-9A8E-68EC01D4D220}"/>
          </ac:spMkLst>
        </pc:spChg>
      </pc:sldChg>
    </pc:docChg>
  </pc:docChgLst>
  <pc:docChgLst>
    <pc:chgData name="Doboehloui, Danian Yann Micaël" userId="deb0eedd-0b03-4aec-8266-137bc7bd9c81" providerId="ADAL" clId="{71ABD45F-0A85-420C-B311-853E026CA7F6}"/>
    <pc:docChg chg="custSel addSld delSld modSld sldOrd">
      <pc:chgData name="Doboehloui, Danian Yann Micaël" userId="deb0eedd-0b03-4aec-8266-137bc7bd9c81" providerId="ADAL" clId="{71ABD45F-0A85-420C-B311-853E026CA7F6}" dt="2022-03-15T16:27:19.676" v="232" actId="20577"/>
      <pc:docMkLst>
        <pc:docMk/>
      </pc:docMkLst>
      <pc:sldChg chg="modSp mod">
        <pc:chgData name="Doboehloui, Danian Yann Micaël" userId="deb0eedd-0b03-4aec-8266-137bc7bd9c81" providerId="ADAL" clId="{71ABD45F-0A85-420C-B311-853E026CA7F6}" dt="2022-03-15T16:27:19.676" v="232" actId="20577"/>
        <pc:sldMkLst>
          <pc:docMk/>
          <pc:sldMk cId="1357837316" sldId="259"/>
        </pc:sldMkLst>
        <pc:spChg chg="mod">
          <ac:chgData name="Doboehloui, Danian Yann Micaël" userId="deb0eedd-0b03-4aec-8266-137bc7bd9c81" providerId="ADAL" clId="{71ABD45F-0A85-420C-B311-853E026CA7F6}" dt="2022-03-15T16:27:19.676" v="232" actId="20577"/>
          <ac:spMkLst>
            <pc:docMk/>
            <pc:sldMk cId="1357837316" sldId="259"/>
            <ac:spMk id="2" creationId="{60654131-52FE-4B07-8707-5949C0403B62}"/>
          </ac:spMkLst>
        </pc:spChg>
      </pc:sldChg>
      <pc:sldChg chg="ord">
        <pc:chgData name="Doboehloui, Danian Yann Micaël" userId="deb0eedd-0b03-4aec-8266-137bc7bd9c81" providerId="ADAL" clId="{71ABD45F-0A85-420C-B311-853E026CA7F6}" dt="2022-03-05T16:06:59.762" v="30"/>
        <pc:sldMkLst>
          <pc:docMk/>
          <pc:sldMk cId="2096852863" sldId="262"/>
        </pc:sldMkLst>
      </pc:sldChg>
      <pc:sldChg chg="addSp modSp mod setBg">
        <pc:chgData name="Doboehloui, Danian Yann Micaël" userId="deb0eedd-0b03-4aec-8266-137bc7bd9c81" providerId="ADAL" clId="{71ABD45F-0A85-420C-B311-853E026CA7F6}" dt="2022-03-05T16:15:19.271" v="219"/>
        <pc:sldMkLst>
          <pc:docMk/>
          <pc:sldMk cId="2252815465" sldId="266"/>
        </pc:sldMkLst>
        <pc:spChg chg="mod">
          <ac:chgData name="Doboehloui, Danian Yann Micaël" userId="deb0eedd-0b03-4aec-8266-137bc7bd9c81" providerId="ADAL" clId="{71ABD45F-0A85-420C-B311-853E026CA7F6}" dt="2022-03-05T16:15:19.271" v="219"/>
          <ac:spMkLst>
            <pc:docMk/>
            <pc:sldMk cId="2252815465" sldId="266"/>
            <ac:spMk id="3" creationId="{BF0908E6-6010-4297-A207-1C2B99EB2AC4}"/>
          </ac:spMkLst>
        </pc:spChg>
        <pc:spChg chg="mod">
          <ac:chgData name="Doboehloui, Danian Yann Micaël" userId="deb0eedd-0b03-4aec-8266-137bc7bd9c81" providerId="ADAL" clId="{71ABD45F-0A85-420C-B311-853E026CA7F6}" dt="2022-03-05T16:05:16.776" v="7" actId="26606"/>
          <ac:spMkLst>
            <pc:docMk/>
            <pc:sldMk cId="2252815465" sldId="266"/>
            <ac:spMk id="5" creationId="{DEEBFC9B-321E-49A8-8707-878134D01677}"/>
          </ac:spMkLst>
        </pc:spChg>
        <pc:spChg chg="mod ord">
          <ac:chgData name="Doboehloui, Danian Yann Micaël" userId="deb0eedd-0b03-4aec-8266-137bc7bd9c81" providerId="ADAL" clId="{71ABD45F-0A85-420C-B311-853E026CA7F6}" dt="2022-03-05T16:05:16.776" v="7" actId="26606"/>
          <ac:spMkLst>
            <pc:docMk/>
            <pc:sldMk cId="2252815465" sldId="266"/>
            <ac:spMk id="6" creationId="{2CE60DCB-FC70-4D3D-A77C-20A77CA4FD43}"/>
          </ac:spMkLst>
        </pc:spChg>
        <pc:spChg chg="mod">
          <ac:chgData name="Doboehloui, Danian Yann Micaël" userId="deb0eedd-0b03-4aec-8266-137bc7bd9c81" providerId="ADAL" clId="{71ABD45F-0A85-420C-B311-853E026CA7F6}" dt="2022-03-05T16:05:16.776" v="7" actId="26606"/>
          <ac:spMkLst>
            <pc:docMk/>
            <pc:sldMk cId="2252815465" sldId="266"/>
            <ac:spMk id="7" creationId="{0BD33AC8-F850-4090-9581-3C4F242C568A}"/>
          </ac:spMkLst>
        </pc:spChg>
        <pc:spChg chg="mod ord">
          <ac:chgData name="Doboehloui, Danian Yann Micaël" userId="deb0eedd-0b03-4aec-8266-137bc7bd9c81" providerId="ADAL" clId="{71ABD45F-0A85-420C-B311-853E026CA7F6}" dt="2022-03-05T16:05:54.522" v="20" actId="20577"/>
          <ac:spMkLst>
            <pc:docMk/>
            <pc:sldMk cId="2252815465" sldId="266"/>
            <ac:spMk id="10" creationId="{D2E5E9B8-8059-4350-AB5F-52811DCA8958}"/>
          </ac:spMkLst>
        </pc:spChg>
        <pc:spChg chg="add">
          <ac:chgData name="Doboehloui, Danian Yann Micaël" userId="deb0eedd-0b03-4aec-8266-137bc7bd9c81" providerId="ADAL" clId="{71ABD45F-0A85-420C-B311-853E026CA7F6}" dt="2022-03-05T16:05:16.776" v="7" actId="26606"/>
          <ac:spMkLst>
            <pc:docMk/>
            <pc:sldMk cId="2252815465" sldId="266"/>
            <ac:spMk id="15" creationId="{5E39A796-BE83-48B1-B33F-35C4A32AAB57}"/>
          </ac:spMkLst>
        </pc:spChg>
        <pc:spChg chg="add">
          <ac:chgData name="Doboehloui, Danian Yann Micaël" userId="deb0eedd-0b03-4aec-8266-137bc7bd9c81" providerId="ADAL" clId="{71ABD45F-0A85-420C-B311-853E026CA7F6}" dt="2022-03-05T16:05:16.776" v="7" actId="26606"/>
          <ac:spMkLst>
            <pc:docMk/>
            <pc:sldMk cId="2252815465" sldId="266"/>
            <ac:spMk id="17" creationId="{72F84B47-E267-4194-8194-831DB7B5547F}"/>
          </ac:spMkLst>
        </pc:spChg>
        <pc:picChg chg="add mod ord">
          <ac:chgData name="Doboehloui, Danian Yann Micaël" userId="deb0eedd-0b03-4aec-8266-137bc7bd9c81" providerId="ADAL" clId="{71ABD45F-0A85-420C-B311-853E026CA7F6}" dt="2022-03-05T16:05:16.776" v="7" actId="26606"/>
          <ac:picMkLst>
            <pc:docMk/>
            <pc:sldMk cId="2252815465" sldId="266"/>
            <ac:picMk id="4" creationId="{94978E75-F567-42CC-9C07-2F2C47D9247E}"/>
          </ac:picMkLst>
        </pc:picChg>
        <pc:picChg chg="mod">
          <ac:chgData name="Doboehloui, Danian Yann Micaël" userId="deb0eedd-0b03-4aec-8266-137bc7bd9c81" providerId="ADAL" clId="{71ABD45F-0A85-420C-B311-853E026CA7F6}" dt="2022-03-05T16:05:43.502" v="13" actId="1076"/>
          <ac:picMkLst>
            <pc:docMk/>
            <pc:sldMk cId="2252815465" sldId="266"/>
            <ac:picMk id="9" creationId="{1F6C1CC4-29A6-4344-9F59-BC5175BC1421}"/>
          </ac:picMkLst>
        </pc:picChg>
      </pc:sldChg>
      <pc:sldChg chg="modSp mod">
        <pc:chgData name="Doboehloui, Danian Yann Micaël" userId="deb0eedd-0b03-4aec-8266-137bc7bd9c81" providerId="ADAL" clId="{71ABD45F-0A85-420C-B311-853E026CA7F6}" dt="2022-03-05T16:07:04.197" v="31" actId="1076"/>
        <pc:sldMkLst>
          <pc:docMk/>
          <pc:sldMk cId="2396212941" sldId="270"/>
        </pc:sldMkLst>
        <pc:spChg chg="mod">
          <ac:chgData name="Doboehloui, Danian Yann Micaël" userId="deb0eedd-0b03-4aec-8266-137bc7bd9c81" providerId="ADAL" clId="{71ABD45F-0A85-420C-B311-853E026CA7F6}" dt="2022-03-05T16:06:02.756" v="23" actId="20577"/>
          <ac:spMkLst>
            <pc:docMk/>
            <pc:sldMk cId="2396212941" sldId="270"/>
            <ac:spMk id="2" creationId="{60654131-52FE-4B07-8707-5949C0403B62}"/>
          </ac:spMkLst>
        </pc:spChg>
        <pc:picChg chg="mod">
          <ac:chgData name="Doboehloui, Danian Yann Micaël" userId="deb0eedd-0b03-4aec-8266-137bc7bd9c81" providerId="ADAL" clId="{71ABD45F-0A85-420C-B311-853E026CA7F6}" dt="2022-03-05T16:07:04.197" v="31" actId="1076"/>
          <ac:picMkLst>
            <pc:docMk/>
            <pc:sldMk cId="2396212941" sldId="270"/>
            <ac:picMk id="10" creationId="{0955ED44-8EAC-4C77-AC21-6F53A6C14308}"/>
          </ac:picMkLst>
        </pc:picChg>
      </pc:sldChg>
      <pc:sldChg chg="new del">
        <pc:chgData name="Doboehloui, Danian Yann Micaël" userId="deb0eedd-0b03-4aec-8266-137bc7bd9c81" providerId="ADAL" clId="{71ABD45F-0A85-420C-B311-853E026CA7F6}" dt="2022-03-05T16:06:42.155" v="25" actId="2696"/>
        <pc:sldMkLst>
          <pc:docMk/>
          <pc:sldMk cId="567748911" sldId="273"/>
        </pc:sldMkLst>
      </pc:sldChg>
      <pc:sldChg chg="addSp delSp modSp new mod">
        <pc:chgData name="Doboehloui, Danian Yann Micaël" userId="deb0eedd-0b03-4aec-8266-137bc7bd9c81" providerId="ADAL" clId="{71ABD45F-0A85-420C-B311-853E026CA7F6}" dt="2022-03-05T16:17:18.189" v="225" actId="1076"/>
        <pc:sldMkLst>
          <pc:docMk/>
          <pc:sldMk cId="1622175807" sldId="273"/>
        </pc:sldMkLst>
        <pc:spChg chg="mod">
          <ac:chgData name="Doboehloui, Danian Yann Micaël" userId="deb0eedd-0b03-4aec-8266-137bc7bd9c81" providerId="ADAL" clId="{71ABD45F-0A85-420C-B311-853E026CA7F6}" dt="2022-03-05T16:07:29.035" v="35" actId="27636"/>
          <ac:spMkLst>
            <pc:docMk/>
            <pc:sldMk cId="1622175807" sldId="273"/>
            <ac:spMk id="2" creationId="{0BF8AF1F-0F3B-4C62-96EF-94BCDF9FB119}"/>
          </ac:spMkLst>
        </pc:spChg>
        <pc:spChg chg="mod">
          <ac:chgData name="Doboehloui, Danian Yann Micaël" userId="deb0eedd-0b03-4aec-8266-137bc7bd9c81" providerId="ADAL" clId="{71ABD45F-0A85-420C-B311-853E026CA7F6}" dt="2022-03-05T16:17:05.785" v="221" actId="27636"/>
          <ac:spMkLst>
            <pc:docMk/>
            <pc:sldMk cId="1622175807" sldId="273"/>
            <ac:spMk id="3" creationId="{EF87D194-B785-430F-A8B2-3129A5497005}"/>
          </ac:spMkLst>
        </pc:spChg>
        <pc:spChg chg="add mod">
          <ac:chgData name="Doboehloui, Danian Yann Micaël" userId="deb0eedd-0b03-4aec-8266-137bc7bd9c81" providerId="ADAL" clId="{71ABD45F-0A85-420C-B311-853E026CA7F6}" dt="2022-03-05T16:07:13.542" v="32"/>
          <ac:spMkLst>
            <pc:docMk/>
            <pc:sldMk cId="1622175807" sldId="273"/>
            <ac:spMk id="7" creationId="{39A1E974-77D2-43E6-A3CA-39C6D00EAE02}"/>
          </ac:spMkLst>
        </pc:spChg>
        <pc:spChg chg="add del mod">
          <ac:chgData name="Doboehloui, Danian Yann Micaël" userId="deb0eedd-0b03-4aec-8266-137bc7bd9c81" providerId="ADAL" clId="{71ABD45F-0A85-420C-B311-853E026CA7F6}" dt="2022-03-05T16:07:23.009" v="33" actId="21"/>
          <ac:spMkLst>
            <pc:docMk/>
            <pc:sldMk cId="1622175807" sldId="273"/>
            <ac:spMk id="8" creationId="{87440CC0-EB10-4B54-B368-84B0A5EF7C15}"/>
          </ac:spMkLst>
        </pc:spChg>
        <pc:spChg chg="add mod">
          <ac:chgData name="Doboehloui, Danian Yann Micaël" userId="deb0eedd-0b03-4aec-8266-137bc7bd9c81" providerId="ADAL" clId="{71ABD45F-0A85-420C-B311-853E026CA7F6}" dt="2022-03-05T16:07:13.542" v="32"/>
          <ac:spMkLst>
            <pc:docMk/>
            <pc:sldMk cId="1622175807" sldId="273"/>
            <ac:spMk id="9" creationId="{C39AD620-FCBD-4149-A9F2-AAC727025A32}"/>
          </ac:spMkLst>
        </pc:spChg>
        <pc:spChg chg="add mod">
          <ac:chgData name="Doboehloui, Danian Yann Micaël" userId="deb0eedd-0b03-4aec-8266-137bc7bd9c81" providerId="ADAL" clId="{71ABD45F-0A85-420C-B311-853E026CA7F6}" dt="2022-03-05T16:07:13.542" v="32"/>
          <ac:spMkLst>
            <pc:docMk/>
            <pc:sldMk cId="1622175807" sldId="273"/>
            <ac:spMk id="10" creationId="{FB4BB260-309A-449B-8D87-F6966BBB1B0D}"/>
          </ac:spMkLst>
        </pc:spChg>
        <pc:spChg chg="add mod">
          <ac:chgData name="Doboehloui, Danian Yann Micaël" userId="deb0eedd-0b03-4aec-8266-137bc7bd9c81" providerId="ADAL" clId="{71ABD45F-0A85-420C-B311-853E026CA7F6}" dt="2022-03-05T16:07:13.542" v="32"/>
          <ac:spMkLst>
            <pc:docMk/>
            <pc:sldMk cId="1622175807" sldId="273"/>
            <ac:spMk id="11" creationId="{22D6FD8D-C02B-42AC-9CC6-8227A224AE9F}"/>
          </ac:spMkLst>
        </pc:spChg>
        <pc:picChg chg="add mod">
          <ac:chgData name="Doboehloui, Danian Yann Micaël" userId="deb0eedd-0b03-4aec-8266-137bc7bd9c81" providerId="ADAL" clId="{71ABD45F-0A85-420C-B311-853E026CA7F6}" dt="2022-03-05T16:07:13.542" v="32"/>
          <ac:picMkLst>
            <pc:docMk/>
            <pc:sldMk cId="1622175807" sldId="273"/>
            <ac:picMk id="12" creationId="{B59D5056-4691-49EF-BB5B-6661FBE55907}"/>
          </ac:picMkLst>
        </pc:picChg>
        <pc:picChg chg="add mod">
          <ac:chgData name="Doboehloui, Danian Yann Micaël" userId="deb0eedd-0b03-4aec-8266-137bc7bd9c81" providerId="ADAL" clId="{71ABD45F-0A85-420C-B311-853E026CA7F6}" dt="2022-03-05T16:07:13.542" v="32"/>
          <ac:picMkLst>
            <pc:docMk/>
            <pc:sldMk cId="1622175807" sldId="273"/>
            <ac:picMk id="13" creationId="{B438207C-606F-41EE-9667-3E4221F17835}"/>
          </ac:picMkLst>
        </pc:picChg>
        <pc:picChg chg="add mod">
          <ac:chgData name="Doboehloui, Danian Yann Micaël" userId="deb0eedd-0b03-4aec-8266-137bc7bd9c81" providerId="ADAL" clId="{71ABD45F-0A85-420C-B311-853E026CA7F6}" dt="2022-03-05T16:17:18.189" v="225" actId="1076"/>
          <ac:picMkLst>
            <pc:docMk/>
            <pc:sldMk cId="1622175807" sldId="273"/>
            <ac:picMk id="15" creationId="{5636BA3A-1B4C-4D6E-B249-DE91FBD85213}"/>
          </ac:picMkLst>
        </pc:picChg>
      </pc:sldChg>
      <pc:sldChg chg="add del">
        <pc:chgData name="Doboehloui, Danian Yann Micaël" userId="deb0eedd-0b03-4aec-8266-137bc7bd9c81" providerId="ADAL" clId="{71ABD45F-0A85-420C-B311-853E026CA7F6}" dt="2022-03-05T16:06:55.654" v="28"/>
        <pc:sldMkLst>
          <pc:docMk/>
          <pc:sldMk cId="4242812024" sldId="274"/>
        </pc:sldMkLst>
      </pc:sldChg>
    </pc:docChg>
  </pc:docChgLst>
  <pc:docChgLst>
    <pc:chgData name="Fekrane, Youssef" userId="bc28c253-496b-49da-9976-b1bd081d7328" providerId="ADAL" clId="{D1DD6D47-8714-40DD-832F-06F7E0CA82F3}"/>
    <pc:docChg chg="undo custSel addSld modSld sldOrd">
      <pc:chgData name="Fekrane, Youssef" userId="bc28c253-496b-49da-9976-b1bd081d7328" providerId="ADAL" clId="{D1DD6D47-8714-40DD-832F-06F7E0CA82F3}" dt="2022-04-06T13:16:24.397" v="982" actId="20577"/>
      <pc:docMkLst>
        <pc:docMk/>
      </pc:docMkLst>
      <pc:sldChg chg="addSp modSp mod">
        <pc:chgData name="Fekrane, Youssef" userId="bc28c253-496b-49da-9976-b1bd081d7328" providerId="ADAL" clId="{D1DD6D47-8714-40DD-832F-06F7E0CA82F3}" dt="2022-03-30T13:49:10.108" v="582" actId="20577"/>
        <pc:sldMkLst>
          <pc:docMk/>
          <pc:sldMk cId="1357837316" sldId="259"/>
        </pc:sldMkLst>
        <pc:spChg chg="mod">
          <ac:chgData name="Fekrane, Youssef" userId="bc28c253-496b-49da-9976-b1bd081d7328" providerId="ADAL" clId="{D1DD6D47-8714-40DD-832F-06F7E0CA82F3}" dt="2022-03-16T12:53:58.466" v="207" actId="20577"/>
          <ac:spMkLst>
            <pc:docMk/>
            <pc:sldMk cId="1357837316" sldId="259"/>
            <ac:spMk id="2" creationId="{60654131-52FE-4B07-8707-5949C0403B62}"/>
          </ac:spMkLst>
        </pc:spChg>
        <pc:spChg chg="mod">
          <ac:chgData name="Fekrane, Youssef" userId="bc28c253-496b-49da-9976-b1bd081d7328" providerId="ADAL" clId="{D1DD6D47-8714-40DD-832F-06F7E0CA82F3}" dt="2022-03-30T13:49:10.108" v="582" actId="20577"/>
          <ac:spMkLst>
            <pc:docMk/>
            <pc:sldMk cId="1357837316" sldId="259"/>
            <ac:spMk id="3" creationId="{253CD236-2FDD-4B1C-82D5-21B29B089509}"/>
          </ac:spMkLst>
        </pc:spChg>
        <pc:spChg chg="add mod">
          <ac:chgData name="Fekrane, Youssef" userId="bc28c253-496b-49da-9976-b1bd081d7328" providerId="ADAL" clId="{D1DD6D47-8714-40DD-832F-06F7E0CA82F3}" dt="2022-03-16T12:51:42.353" v="129" actId="1076"/>
          <ac:spMkLst>
            <pc:docMk/>
            <pc:sldMk cId="1357837316" sldId="259"/>
            <ac:spMk id="15" creationId="{11D381C0-FA48-4994-ACD0-B52D45CBD36B}"/>
          </ac:spMkLst>
        </pc:spChg>
        <pc:spChg chg="add mod">
          <ac:chgData name="Fekrane, Youssef" userId="bc28c253-496b-49da-9976-b1bd081d7328" providerId="ADAL" clId="{D1DD6D47-8714-40DD-832F-06F7E0CA82F3}" dt="2022-03-16T12:51:50.167" v="131" actId="1076"/>
          <ac:spMkLst>
            <pc:docMk/>
            <pc:sldMk cId="1357837316" sldId="259"/>
            <ac:spMk id="16" creationId="{4273A2C9-5E42-437E-8571-7F362BBBF37A}"/>
          </ac:spMkLst>
        </pc:spChg>
        <pc:spChg chg="add mod">
          <ac:chgData name="Fekrane, Youssef" userId="bc28c253-496b-49da-9976-b1bd081d7328" providerId="ADAL" clId="{D1DD6D47-8714-40DD-832F-06F7E0CA82F3}" dt="2022-03-16T12:53:39.607" v="205" actId="122"/>
          <ac:spMkLst>
            <pc:docMk/>
            <pc:sldMk cId="1357837316" sldId="259"/>
            <ac:spMk id="17" creationId="{9E86A071-EF25-45B1-9E99-E3780B99B0A8}"/>
          </ac:spMkLst>
        </pc:spChg>
        <pc:picChg chg="add mod">
          <ac:chgData name="Fekrane, Youssef" userId="bc28c253-496b-49da-9976-b1bd081d7328" providerId="ADAL" clId="{D1DD6D47-8714-40DD-832F-06F7E0CA82F3}" dt="2022-03-16T12:51:39.300" v="128" actId="1076"/>
          <ac:picMkLst>
            <pc:docMk/>
            <pc:sldMk cId="1357837316" sldId="259"/>
            <ac:picMk id="8" creationId="{741A79F6-0339-4AFC-B591-F595B54FEE24}"/>
          </ac:picMkLst>
        </pc:picChg>
        <pc:picChg chg="add mod">
          <ac:chgData name="Fekrane, Youssef" userId="bc28c253-496b-49da-9976-b1bd081d7328" providerId="ADAL" clId="{D1DD6D47-8714-40DD-832F-06F7E0CA82F3}" dt="2022-03-16T12:51:44.969" v="130" actId="1076"/>
          <ac:picMkLst>
            <pc:docMk/>
            <pc:sldMk cId="1357837316" sldId="259"/>
            <ac:picMk id="12" creationId="{569A7EB6-3537-4CA0-9E84-E9B8C1AA4D22}"/>
          </ac:picMkLst>
        </pc:picChg>
        <pc:picChg chg="add mod">
          <ac:chgData name="Fekrane, Youssef" userId="bc28c253-496b-49da-9976-b1bd081d7328" providerId="ADAL" clId="{D1DD6D47-8714-40DD-832F-06F7E0CA82F3}" dt="2022-03-16T12:51:02.653" v="120" actId="1076"/>
          <ac:picMkLst>
            <pc:docMk/>
            <pc:sldMk cId="1357837316" sldId="259"/>
            <ac:picMk id="14" creationId="{5699C136-7E24-407B-AE89-51F52DEFBE55}"/>
          </ac:picMkLst>
        </pc:picChg>
      </pc:sldChg>
      <pc:sldChg chg="modSp mod">
        <pc:chgData name="Fekrane, Youssef" userId="bc28c253-496b-49da-9976-b1bd081d7328" providerId="ADAL" clId="{D1DD6D47-8714-40DD-832F-06F7E0CA82F3}" dt="2022-04-06T13:16:24.397" v="982" actId="20577"/>
        <pc:sldMkLst>
          <pc:docMk/>
          <pc:sldMk cId="562579415" sldId="267"/>
        </pc:sldMkLst>
        <pc:spChg chg="mod">
          <ac:chgData name="Fekrane, Youssef" userId="bc28c253-496b-49da-9976-b1bd081d7328" providerId="ADAL" clId="{D1DD6D47-8714-40DD-832F-06F7E0CA82F3}" dt="2022-04-06T13:16:24.397" v="982" actId="20577"/>
          <ac:spMkLst>
            <pc:docMk/>
            <pc:sldMk cId="562579415" sldId="267"/>
            <ac:spMk id="3" creationId="{253CD236-2FDD-4B1C-82D5-21B29B089509}"/>
          </ac:spMkLst>
        </pc:spChg>
      </pc:sldChg>
      <pc:sldChg chg="addSp delSp modSp mod">
        <pc:chgData name="Fekrane, Youssef" userId="bc28c253-496b-49da-9976-b1bd081d7328" providerId="ADAL" clId="{D1DD6D47-8714-40DD-832F-06F7E0CA82F3}" dt="2022-03-16T12:54:44.234" v="217" actId="14100"/>
        <pc:sldMkLst>
          <pc:docMk/>
          <pc:sldMk cId="2396212941" sldId="270"/>
        </pc:sldMkLst>
        <pc:spChg chg="mod">
          <ac:chgData name="Fekrane, Youssef" userId="bc28c253-496b-49da-9976-b1bd081d7328" providerId="ADAL" clId="{D1DD6D47-8714-40DD-832F-06F7E0CA82F3}" dt="2022-03-16T12:54:04.136" v="208" actId="108"/>
          <ac:spMkLst>
            <pc:docMk/>
            <pc:sldMk cId="2396212941" sldId="270"/>
            <ac:spMk id="2" creationId="{60654131-52FE-4B07-8707-5949C0403B62}"/>
          </ac:spMkLst>
        </pc:spChg>
        <pc:spChg chg="del">
          <ac:chgData name="Fekrane, Youssef" userId="bc28c253-496b-49da-9976-b1bd081d7328" providerId="ADAL" clId="{D1DD6D47-8714-40DD-832F-06F7E0CA82F3}" dt="2022-03-16T12:54:29.884" v="211" actId="478"/>
          <ac:spMkLst>
            <pc:docMk/>
            <pc:sldMk cId="2396212941" sldId="270"/>
            <ac:spMk id="3" creationId="{253CD236-2FDD-4B1C-82D5-21B29B089509}"/>
          </ac:spMkLst>
        </pc:spChg>
        <pc:spChg chg="add del mod">
          <ac:chgData name="Fekrane, Youssef" userId="bc28c253-496b-49da-9976-b1bd081d7328" providerId="ADAL" clId="{D1DD6D47-8714-40DD-832F-06F7E0CA82F3}" dt="2022-03-16T12:54:31.910" v="212" actId="478"/>
          <ac:spMkLst>
            <pc:docMk/>
            <pc:sldMk cId="2396212941" sldId="270"/>
            <ac:spMk id="8" creationId="{762C3DC8-3F46-435E-89A7-933194CADCB5}"/>
          </ac:spMkLst>
        </pc:spChg>
        <pc:picChg chg="add mod">
          <ac:chgData name="Fekrane, Youssef" userId="bc28c253-496b-49da-9976-b1bd081d7328" providerId="ADAL" clId="{D1DD6D47-8714-40DD-832F-06F7E0CA82F3}" dt="2022-03-16T12:54:44.234" v="217" actId="14100"/>
          <ac:picMkLst>
            <pc:docMk/>
            <pc:sldMk cId="2396212941" sldId="270"/>
            <ac:picMk id="9" creationId="{C2D88AF7-BE39-4098-805D-3A3550D975C8}"/>
          </ac:picMkLst>
        </pc:picChg>
      </pc:sldChg>
      <pc:sldChg chg="addSp modSp mod ord">
        <pc:chgData name="Fekrane, Youssef" userId="bc28c253-496b-49da-9976-b1bd081d7328" providerId="ADAL" clId="{D1DD6D47-8714-40DD-832F-06F7E0CA82F3}" dt="2022-03-30T14:04:55.857" v="861" actId="1076"/>
        <pc:sldMkLst>
          <pc:docMk/>
          <pc:sldMk cId="1622175807" sldId="273"/>
        </pc:sldMkLst>
        <pc:spChg chg="mod">
          <ac:chgData name="Fekrane, Youssef" userId="bc28c253-496b-49da-9976-b1bd081d7328" providerId="ADAL" clId="{D1DD6D47-8714-40DD-832F-06F7E0CA82F3}" dt="2022-03-30T14:02:09.450" v="679" actId="14100"/>
          <ac:spMkLst>
            <pc:docMk/>
            <pc:sldMk cId="1622175807" sldId="273"/>
            <ac:spMk id="3" creationId="{EF87D194-B785-430F-A8B2-3129A5497005}"/>
          </ac:spMkLst>
        </pc:spChg>
        <pc:spChg chg="mod">
          <ac:chgData name="Fekrane, Youssef" userId="bc28c253-496b-49da-9976-b1bd081d7328" providerId="ADAL" clId="{D1DD6D47-8714-40DD-832F-06F7E0CA82F3}" dt="2022-03-30T14:02:04.525" v="678" actId="20577"/>
          <ac:spMkLst>
            <pc:docMk/>
            <pc:sldMk cId="1622175807" sldId="273"/>
            <ac:spMk id="7" creationId="{39A1E974-77D2-43E6-A3CA-39C6D00EAE02}"/>
          </ac:spMkLst>
        </pc:spChg>
        <pc:spChg chg="add mod">
          <ac:chgData name="Fekrane, Youssef" userId="bc28c253-496b-49da-9976-b1bd081d7328" providerId="ADAL" clId="{D1DD6D47-8714-40DD-832F-06F7E0CA82F3}" dt="2022-03-30T14:02:38.738" v="702" actId="1076"/>
          <ac:spMkLst>
            <pc:docMk/>
            <pc:sldMk cId="1622175807" sldId="273"/>
            <ac:spMk id="16" creationId="{2AE9B18D-9193-409F-B534-E128FD7EE40C}"/>
          </ac:spMkLst>
        </pc:spChg>
        <pc:spChg chg="add mod">
          <ac:chgData name="Fekrane, Youssef" userId="bc28c253-496b-49da-9976-b1bd081d7328" providerId="ADAL" clId="{D1DD6D47-8714-40DD-832F-06F7E0CA82F3}" dt="2022-03-30T14:02:41.341" v="703" actId="1076"/>
          <ac:spMkLst>
            <pc:docMk/>
            <pc:sldMk cId="1622175807" sldId="273"/>
            <ac:spMk id="17" creationId="{F623528D-72F4-411C-9E9B-4EC69D15C5F2}"/>
          </ac:spMkLst>
        </pc:spChg>
        <pc:spChg chg="add mod">
          <ac:chgData name="Fekrane, Youssef" userId="bc28c253-496b-49da-9976-b1bd081d7328" providerId="ADAL" clId="{D1DD6D47-8714-40DD-832F-06F7E0CA82F3}" dt="2022-03-30T14:04:55.857" v="861" actId="1076"/>
          <ac:spMkLst>
            <pc:docMk/>
            <pc:sldMk cId="1622175807" sldId="273"/>
            <ac:spMk id="18" creationId="{3CC23B4D-1872-4A26-8844-9F0DF34FF0F6}"/>
          </ac:spMkLst>
        </pc:spChg>
        <pc:picChg chg="add mod">
          <ac:chgData name="Fekrane, Youssef" userId="bc28c253-496b-49da-9976-b1bd081d7328" providerId="ADAL" clId="{D1DD6D47-8714-40DD-832F-06F7E0CA82F3}" dt="2022-03-30T14:02:44.893" v="704" actId="1076"/>
          <ac:picMkLst>
            <pc:docMk/>
            <pc:sldMk cId="1622175807" sldId="273"/>
            <ac:picMk id="8" creationId="{0E6DEEC6-6E0B-48D3-BE12-A4433268269C}"/>
          </ac:picMkLst>
        </pc:picChg>
        <pc:picChg chg="add mod">
          <ac:chgData name="Fekrane, Youssef" userId="bc28c253-496b-49da-9976-b1bd081d7328" providerId="ADAL" clId="{D1DD6D47-8714-40DD-832F-06F7E0CA82F3}" dt="2022-03-30T14:02:52.907" v="706" actId="1076"/>
          <ac:picMkLst>
            <pc:docMk/>
            <pc:sldMk cId="1622175807" sldId="273"/>
            <ac:picMk id="15" creationId="{45D3FA15-04CD-41FD-8B51-6535EC424F2D}"/>
          </ac:picMkLst>
        </pc:picChg>
      </pc:sldChg>
      <pc:sldChg chg="addSp delSp modSp add mod">
        <pc:chgData name="Fekrane, Youssef" userId="bc28c253-496b-49da-9976-b1bd081d7328" providerId="ADAL" clId="{D1DD6D47-8714-40DD-832F-06F7E0CA82F3}" dt="2022-03-16T12:55:39.468" v="245" actId="1076"/>
        <pc:sldMkLst>
          <pc:docMk/>
          <pc:sldMk cId="3395747151" sldId="274"/>
        </pc:sldMkLst>
        <pc:spChg chg="mod">
          <ac:chgData name="Fekrane, Youssef" userId="bc28c253-496b-49da-9976-b1bd081d7328" providerId="ADAL" clId="{D1DD6D47-8714-40DD-832F-06F7E0CA82F3}" dt="2022-03-16T12:55:20.579" v="240" actId="20577"/>
          <ac:spMkLst>
            <pc:docMk/>
            <pc:sldMk cId="3395747151" sldId="274"/>
            <ac:spMk id="2" creationId="{60654131-52FE-4B07-8707-5949C0403B62}"/>
          </ac:spMkLst>
        </pc:spChg>
        <pc:picChg chg="del">
          <ac:chgData name="Fekrane, Youssef" userId="bc28c253-496b-49da-9976-b1bd081d7328" providerId="ADAL" clId="{D1DD6D47-8714-40DD-832F-06F7E0CA82F3}" dt="2022-03-16T12:55:22.801" v="241" actId="478"/>
          <ac:picMkLst>
            <pc:docMk/>
            <pc:sldMk cId="3395747151" sldId="274"/>
            <ac:picMk id="9" creationId="{C2D88AF7-BE39-4098-805D-3A3550D975C8}"/>
          </ac:picMkLst>
        </pc:picChg>
        <pc:picChg chg="add mod">
          <ac:chgData name="Fekrane, Youssef" userId="bc28c253-496b-49da-9976-b1bd081d7328" providerId="ADAL" clId="{D1DD6D47-8714-40DD-832F-06F7E0CA82F3}" dt="2022-03-16T12:55:31.577" v="243" actId="1076"/>
          <ac:picMkLst>
            <pc:docMk/>
            <pc:sldMk cId="3395747151" sldId="274"/>
            <ac:picMk id="12" creationId="{C42C7001-27E9-4145-AD4C-CF3BAC98ED64}"/>
          </ac:picMkLst>
        </pc:picChg>
        <pc:picChg chg="add mod">
          <ac:chgData name="Fekrane, Youssef" userId="bc28c253-496b-49da-9976-b1bd081d7328" providerId="ADAL" clId="{D1DD6D47-8714-40DD-832F-06F7E0CA82F3}" dt="2022-03-16T12:55:39.468" v="245" actId="1076"/>
          <ac:picMkLst>
            <pc:docMk/>
            <pc:sldMk cId="3395747151" sldId="274"/>
            <ac:picMk id="13" creationId="{ACF7BD89-2311-4B70-98E5-6E0DD5D48375}"/>
          </ac:picMkLst>
        </pc:picChg>
      </pc:sldChg>
      <pc:sldChg chg="addSp delSp modSp add mod">
        <pc:chgData name="Fekrane, Youssef" userId="bc28c253-496b-49da-9976-b1bd081d7328" providerId="ADAL" clId="{D1DD6D47-8714-40DD-832F-06F7E0CA82F3}" dt="2022-03-16T12:59:06.712" v="315" actId="1076"/>
        <pc:sldMkLst>
          <pc:docMk/>
          <pc:sldMk cId="4020819545" sldId="275"/>
        </pc:sldMkLst>
        <pc:spChg chg="mod">
          <ac:chgData name="Fekrane, Youssef" userId="bc28c253-496b-49da-9976-b1bd081d7328" providerId="ADAL" clId="{D1DD6D47-8714-40DD-832F-06F7E0CA82F3}" dt="2022-03-16T12:57:00.055" v="298" actId="20577"/>
          <ac:spMkLst>
            <pc:docMk/>
            <pc:sldMk cId="4020819545" sldId="275"/>
            <ac:spMk id="2" creationId="{60654131-52FE-4B07-8707-5949C0403B62}"/>
          </ac:spMkLst>
        </pc:spChg>
        <pc:picChg chg="add mod">
          <ac:chgData name="Fekrane, Youssef" userId="bc28c253-496b-49da-9976-b1bd081d7328" providerId="ADAL" clId="{D1DD6D47-8714-40DD-832F-06F7E0CA82F3}" dt="2022-03-16T12:58:15.657" v="309" actId="14100"/>
          <ac:picMkLst>
            <pc:docMk/>
            <pc:sldMk cId="4020819545" sldId="275"/>
            <ac:picMk id="4" creationId="{30A4CC3E-636F-4E21-A93A-18E0917B665B}"/>
          </ac:picMkLst>
        </pc:picChg>
        <pc:picChg chg="add mod">
          <ac:chgData name="Fekrane, Youssef" userId="bc28c253-496b-49da-9976-b1bd081d7328" providerId="ADAL" clId="{D1DD6D47-8714-40DD-832F-06F7E0CA82F3}" dt="2022-03-16T12:58:17.430" v="310" actId="14100"/>
          <ac:picMkLst>
            <pc:docMk/>
            <pc:sldMk cId="4020819545" sldId="275"/>
            <ac:picMk id="9" creationId="{7EB54A35-8859-4554-A610-8EF9666CE868}"/>
          </ac:picMkLst>
        </pc:picChg>
        <pc:picChg chg="del">
          <ac:chgData name="Fekrane, Youssef" userId="bc28c253-496b-49da-9976-b1bd081d7328" providerId="ADAL" clId="{D1DD6D47-8714-40DD-832F-06F7E0CA82F3}" dt="2022-03-16T12:57:02.357" v="299" actId="478"/>
          <ac:picMkLst>
            <pc:docMk/>
            <pc:sldMk cId="4020819545" sldId="275"/>
            <ac:picMk id="12" creationId="{C42C7001-27E9-4145-AD4C-CF3BAC98ED64}"/>
          </ac:picMkLst>
        </pc:picChg>
        <pc:picChg chg="del">
          <ac:chgData name="Fekrane, Youssef" userId="bc28c253-496b-49da-9976-b1bd081d7328" providerId="ADAL" clId="{D1DD6D47-8714-40DD-832F-06F7E0CA82F3}" dt="2022-03-16T12:57:03.497" v="300" actId="478"/>
          <ac:picMkLst>
            <pc:docMk/>
            <pc:sldMk cId="4020819545" sldId="275"/>
            <ac:picMk id="13" creationId="{ACF7BD89-2311-4B70-98E5-6E0DD5D48375}"/>
          </ac:picMkLst>
        </pc:picChg>
        <pc:picChg chg="add mod">
          <ac:chgData name="Fekrane, Youssef" userId="bc28c253-496b-49da-9976-b1bd081d7328" providerId="ADAL" clId="{D1DD6D47-8714-40DD-832F-06F7E0CA82F3}" dt="2022-03-16T12:58:21.115" v="311" actId="1076"/>
          <ac:picMkLst>
            <pc:docMk/>
            <pc:sldMk cId="4020819545" sldId="275"/>
            <ac:picMk id="15" creationId="{0CBAF5A9-7A51-4FDB-8189-CCD8B0B1D22D}"/>
          </ac:picMkLst>
        </pc:picChg>
        <pc:picChg chg="add mod">
          <ac:chgData name="Fekrane, Youssef" userId="bc28c253-496b-49da-9976-b1bd081d7328" providerId="ADAL" clId="{D1DD6D47-8714-40DD-832F-06F7E0CA82F3}" dt="2022-03-16T12:58:48.110" v="313" actId="1076"/>
          <ac:picMkLst>
            <pc:docMk/>
            <pc:sldMk cId="4020819545" sldId="275"/>
            <ac:picMk id="17" creationId="{6BFE4109-E64B-4957-90F1-E60DB2E29337}"/>
          </ac:picMkLst>
        </pc:picChg>
        <pc:picChg chg="add mod">
          <ac:chgData name="Fekrane, Youssef" userId="bc28c253-496b-49da-9976-b1bd081d7328" providerId="ADAL" clId="{D1DD6D47-8714-40DD-832F-06F7E0CA82F3}" dt="2022-03-16T12:59:06.712" v="315" actId="1076"/>
          <ac:picMkLst>
            <pc:docMk/>
            <pc:sldMk cId="4020819545" sldId="275"/>
            <ac:picMk id="19" creationId="{F5DC2F25-4526-412B-A4EB-BE98C959B214}"/>
          </ac:picMkLst>
        </pc:picChg>
      </pc:sldChg>
      <pc:sldChg chg="addSp delSp modSp add mod">
        <pc:chgData name="Fekrane, Youssef" userId="bc28c253-496b-49da-9976-b1bd081d7328" providerId="ADAL" clId="{D1DD6D47-8714-40DD-832F-06F7E0CA82F3}" dt="2022-03-16T13:01:33.097" v="353" actId="14100"/>
        <pc:sldMkLst>
          <pc:docMk/>
          <pc:sldMk cId="1458334027" sldId="276"/>
        </pc:sldMkLst>
        <pc:spChg chg="del">
          <ac:chgData name="Fekrane, Youssef" userId="bc28c253-496b-49da-9976-b1bd081d7328" providerId="ADAL" clId="{D1DD6D47-8714-40DD-832F-06F7E0CA82F3}" dt="2022-03-16T12:59:52.273" v="336" actId="478"/>
          <ac:spMkLst>
            <pc:docMk/>
            <pc:sldMk cId="1458334027" sldId="276"/>
            <ac:spMk id="3" creationId="{EF87D194-B785-430F-A8B2-3129A5497005}"/>
          </ac:spMkLst>
        </pc:spChg>
        <pc:spChg chg="mod">
          <ac:chgData name="Fekrane, Youssef" userId="bc28c253-496b-49da-9976-b1bd081d7328" providerId="ADAL" clId="{D1DD6D47-8714-40DD-832F-06F7E0CA82F3}" dt="2022-03-16T12:59:29.136" v="335" actId="20577"/>
          <ac:spMkLst>
            <pc:docMk/>
            <pc:sldMk cId="1458334027" sldId="276"/>
            <ac:spMk id="7" creationId="{39A1E974-77D2-43E6-A3CA-39C6D00EAE02}"/>
          </ac:spMkLst>
        </pc:spChg>
        <pc:spChg chg="add del mod">
          <ac:chgData name="Fekrane, Youssef" userId="bc28c253-496b-49da-9976-b1bd081d7328" providerId="ADAL" clId="{D1DD6D47-8714-40DD-832F-06F7E0CA82F3}" dt="2022-03-16T12:59:54.239" v="337" actId="478"/>
          <ac:spMkLst>
            <pc:docMk/>
            <pc:sldMk cId="1458334027" sldId="276"/>
            <ac:spMk id="8" creationId="{947AA370-8B61-45E5-93F4-CAE8409B6A14}"/>
          </ac:spMkLst>
        </pc:spChg>
        <pc:picChg chg="add mod">
          <ac:chgData name="Fekrane, Youssef" userId="bc28c253-496b-49da-9976-b1bd081d7328" providerId="ADAL" clId="{D1DD6D47-8714-40DD-832F-06F7E0CA82F3}" dt="2022-03-16T13:01:07.061" v="349" actId="14100"/>
          <ac:picMkLst>
            <pc:docMk/>
            <pc:sldMk cId="1458334027" sldId="276"/>
            <ac:picMk id="15" creationId="{066EB6CD-3568-4D3C-B47D-A940AF568228}"/>
          </ac:picMkLst>
        </pc:picChg>
        <pc:picChg chg="add mod">
          <ac:chgData name="Fekrane, Youssef" userId="bc28c253-496b-49da-9976-b1bd081d7328" providerId="ADAL" clId="{D1DD6D47-8714-40DD-832F-06F7E0CA82F3}" dt="2022-03-16T13:01:04.755" v="348" actId="14100"/>
          <ac:picMkLst>
            <pc:docMk/>
            <pc:sldMk cId="1458334027" sldId="276"/>
            <ac:picMk id="17" creationId="{B1A59942-8D61-4116-96E2-A81687DBD2C1}"/>
          </ac:picMkLst>
        </pc:picChg>
        <pc:picChg chg="add mod">
          <ac:chgData name="Fekrane, Youssef" userId="bc28c253-496b-49da-9976-b1bd081d7328" providerId="ADAL" clId="{D1DD6D47-8714-40DD-832F-06F7E0CA82F3}" dt="2022-03-16T13:01:33.097" v="353" actId="14100"/>
          <ac:picMkLst>
            <pc:docMk/>
            <pc:sldMk cId="1458334027" sldId="276"/>
            <ac:picMk id="19" creationId="{4D88850C-F1FA-4704-B917-1E5C4FE0DB3A}"/>
          </ac:picMkLst>
        </pc:picChg>
      </pc:sldChg>
      <pc:sldChg chg="modSp add mod">
        <pc:chgData name="Fekrane, Youssef" userId="bc28c253-496b-49da-9976-b1bd081d7328" providerId="ADAL" clId="{D1DD6D47-8714-40DD-832F-06F7E0CA82F3}" dt="2022-04-06T13:15:36.683" v="957" actId="20577"/>
        <pc:sldMkLst>
          <pc:docMk/>
          <pc:sldMk cId="3922169670" sldId="277"/>
        </pc:sldMkLst>
        <pc:spChg chg="mod">
          <ac:chgData name="Fekrane, Youssef" userId="bc28c253-496b-49da-9976-b1bd081d7328" providerId="ADAL" clId="{D1DD6D47-8714-40DD-832F-06F7E0CA82F3}" dt="2022-04-06T13:15:36.683" v="957" actId="20577"/>
          <ac:spMkLst>
            <pc:docMk/>
            <pc:sldMk cId="3922169670" sldId="277"/>
            <ac:spMk id="3" creationId="{EF87D194-B785-430F-A8B2-3129A5497005}"/>
          </ac:spMkLst>
        </pc:spChg>
      </pc:sldChg>
    </pc:docChg>
  </pc:docChgLst>
  <pc:docChgLst>
    <pc:chgData name="Blanchard, Julien" userId="ea2899d5-f114-45f5-9794-6756e4553f77" providerId="ADAL" clId="{A0052E13-3B11-42F2-8864-64A1A078FAAC}"/>
    <pc:docChg chg="custSel delSld modSld">
      <pc:chgData name="Blanchard, Julien" userId="ea2899d5-f114-45f5-9794-6756e4553f77" providerId="ADAL" clId="{A0052E13-3B11-42F2-8864-64A1A078FAAC}" dt="2022-03-15T16:27:54.581" v="56" actId="20577"/>
      <pc:docMkLst>
        <pc:docMk/>
      </pc:docMkLst>
      <pc:sldChg chg="modSp mod">
        <pc:chgData name="Blanchard, Julien" userId="ea2899d5-f114-45f5-9794-6756e4553f77" providerId="ADAL" clId="{A0052E13-3B11-42F2-8864-64A1A078FAAC}" dt="2022-03-15T16:27:51.064" v="55" actId="20577"/>
        <pc:sldMkLst>
          <pc:docMk/>
          <pc:sldMk cId="4056728999" sldId="257"/>
        </pc:sldMkLst>
        <pc:spChg chg="mod">
          <ac:chgData name="Blanchard, Julien" userId="ea2899d5-f114-45f5-9794-6756e4553f77" providerId="ADAL" clId="{A0052E13-3B11-42F2-8864-64A1A078FAAC}" dt="2022-03-15T16:27:51.064" v="55" actId="20577"/>
          <ac:spMkLst>
            <pc:docMk/>
            <pc:sldMk cId="4056728999" sldId="257"/>
            <ac:spMk id="2" creationId="{881A229E-BBAF-4905-B736-C99654427427}"/>
          </ac:spMkLst>
        </pc:spChg>
        <pc:spChg chg="mod">
          <ac:chgData name="Blanchard, Julien" userId="ea2899d5-f114-45f5-9794-6756e4553f77" providerId="ADAL" clId="{A0052E13-3B11-42F2-8864-64A1A078FAAC}" dt="2022-03-04T15:33:28.378" v="23" actId="20577"/>
          <ac:spMkLst>
            <pc:docMk/>
            <pc:sldMk cId="4056728999" sldId="257"/>
            <ac:spMk id="3" creationId="{C1F6D242-93E8-4AE8-8FCC-ABDAF7F7D412}"/>
          </ac:spMkLst>
        </pc:spChg>
      </pc:sldChg>
      <pc:sldChg chg="del">
        <pc:chgData name="Blanchard, Julien" userId="ea2899d5-f114-45f5-9794-6756e4553f77" providerId="ADAL" clId="{A0052E13-3B11-42F2-8864-64A1A078FAAC}" dt="2022-03-04T15:09:17.258" v="18" actId="47"/>
        <pc:sldMkLst>
          <pc:docMk/>
          <pc:sldMk cId="1322471275" sldId="265"/>
        </pc:sldMkLst>
      </pc:sldChg>
      <pc:sldChg chg="addSp modSp mod">
        <pc:chgData name="Blanchard, Julien" userId="ea2899d5-f114-45f5-9794-6756e4553f77" providerId="ADAL" clId="{A0052E13-3B11-42F2-8864-64A1A078FAAC}" dt="2022-03-15T16:27:54.581" v="56" actId="20577"/>
        <pc:sldMkLst>
          <pc:docMk/>
          <pc:sldMk cId="1894107558" sldId="269"/>
        </pc:sldMkLst>
        <pc:spChg chg="mod">
          <ac:chgData name="Blanchard, Julien" userId="ea2899d5-f114-45f5-9794-6756e4553f77" providerId="ADAL" clId="{A0052E13-3B11-42F2-8864-64A1A078FAAC}" dt="2022-03-15T16:27:54.581" v="56" actId="20577"/>
          <ac:spMkLst>
            <pc:docMk/>
            <pc:sldMk cId="1894107558" sldId="269"/>
            <ac:spMk id="9" creationId="{52559247-5E32-4C8D-ABDB-F64FC27C679E}"/>
          </ac:spMkLst>
        </pc:spChg>
        <pc:spChg chg="mod">
          <ac:chgData name="Blanchard, Julien" userId="ea2899d5-f114-45f5-9794-6756e4553f77" providerId="ADAL" clId="{A0052E13-3B11-42F2-8864-64A1A078FAAC}" dt="2022-03-15T16:23:24.971" v="54" actId="20577"/>
          <ac:spMkLst>
            <pc:docMk/>
            <pc:sldMk cId="1894107558" sldId="269"/>
            <ac:spMk id="10" creationId="{CEFAF631-7B7A-4039-B381-3EF2754CEAA4}"/>
          </ac:spMkLst>
        </pc:spChg>
        <pc:picChg chg="add mod">
          <ac:chgData name="Blanchard, Julien" userId="ea2899d5-f114-45f5-9794-6756e4553f77" providerId="ADAL" clId="{A0052E13-3B11-42F2-8864-64A1A078FAAC}" dt="2022-03-04T15:32:41.120" v="22" actId="1076"/>
          <ac:picMkLst>
            <pc:docMk/>
            <pc:sldMk cId="1894107558" sldId="269"/>
            <ac:picMk id="2" creationId="{C7C12EF0-490B-44C7-B9CA-6DC472985125}"/>
          </ac:picMkLst>
        </pc:picChg>
      </pc:sldChg>
    </pc:docChg>
  </pc:docChgLst>
  <pc:docChgLst>
    <pc:chgData name="Mohamed, Fatima" userId="fc0c48eb-31d3-4731-bbfe-1e9bb25d0d0e" providerId="ADAL" clId="{55FE19E8-3CC9-463B-8C64-E9AC5E454BF4}"/>
    <pc:docChg chg="undo custSel addSld delSld modSld">
      <pc:chgData name="Mohamed, Fatima" userId="fc0c48eb-31d3-4731-bbfe-1e9bb25d0d0e" providerId="ADAL" clId="{55FE19E8-3CC9-463B-8C64-E9AC5E454BF4}" dt="2022-03-15T16:27:41.686" v="304" actId="20577"/>
      <pc:docMkLst>
        <pc:docMk/>
      </pc:docMkLst>
      <pc:sldChg chg="addSp delSp modSp mod setBg">
        <pc:chgData name="Mohamed, Fatima" userId="fc0c48eb-31d3-4731-bbfe-1e9bb25d0d0e" providerId="ADAL" clId="{55FE19E8-3CC9-463B-8C64-E9AC5E454BF4}" dt="2022-03-15T16:27:34.870" v="296" actId="20577"/>
        <pc:sldMkLst>
          <pc:docMk/>
          <pc:sldMk cId="2581449076" sldId="258"/>
        </pc:sldMkLst>
        <pc:spChg chg="mod ord">
          <ac:chgData name="Mohamed, Fatima" userId="fc0c48eb-31d3-4731-bbfe-1e9bb25d0d0e" providerId="ADAL" clId="{55FE19E8-3CC9-463B-8C64-E9AC5E454BF4}" dt="2022-03-14T20:50:33.825" v="202" actId="26606"/>
          <ac:spMkLst>
            <pc:docMk/>
            <pc:sldMk cId="2581449076" sldId="258"/>
            <ac:spMk id="4" creationId="{476A098B-F2C0-41C1-B0FD-102724D1AB66}"/>
          </ac:spMkLst>
        </pc:spChg>
        <pc:spChg chg="mod ord">
          <ac:chgData name="Mohamed, Fatima" userId="fc0c48eb-31d3-4731-bbfe-1e9bb25d0d0e" providerId="ADAL" clId="{55FE19E8-3CC9-463B-8C64-E9AC5E454BF4}" dt="2022-03-14T20:50:33.825" v="202" actId="26606"/>
          <ac:spMkLst>
            <pc:docMk/>
            <pc:sldMk cId="2581449076" sldId="258"/>
            <ac:spMk id="5" creationId="{E91EF4F5-22B6-4EED-81B8-A1469E8BF372}"/>
          </ac:spMkLst>
        </pc:spChg>
        <pc:spChg chg="mod ord">
          <ac:chgData name="Mohamed, Fatima" userId="fc0c48eb-31d3-4731-bbfe-1e9bb25d0d0e" providerId="ADAL" clId="{55FE19E8-3CC9-463B-8C64-E9AC5E454BF4}" dt="2022-03-14T20:50:33.825" v="202" actId="26606"/>
          <ac:spMkLst>
            <pc:docMk/>
            <pc:sldMk cId="2581449076" sldId="258"/>
            <ac:spMk id="6" creationId="{986432D6-E7D0-41F8-8DFA-1DC8AE544D39}"/>
          </ac:spMkLst>
        </pc:spChg>
        <pc:spChg chg="mod ord">
          <ac:chgData name="Mohamed, Fatima" userId="fc0c48eb-31d3-4731-bbfe-1e9bb25d0d0e" providerId="ADAL" clId="{55FE19E8-3CC9-463B-8C64-E9AC5E454BF4}" dt="2022-03-15T16:27:34.870" v="296" actId="20577"/>
          <ac:spMkLst>
            <pc:docMk/>
            <pc:sldMk cId="2581449076" sldId="258"/>
            <ac:spMk id="13" creationId="{2BD329F7-3304-4920-AAAA-902544E17974}"/>
          </ac:spMkLst>
        </pc:spChg>
        <pc:spChg chg="add del mod ord">
          <ac:chgData name="Mohamed, Fatima" userId="fc0c48eb-31d3-4731-bbfe-1e9bb25d0d0e" providerId="ADAL" clId="{55FE19E8-3CC9-463B-8C64-E9AC5E454BF4}" dt="2022-03-14T20:37:22.428" v="134" actId="26606"/>
          <ac:spMkLst>
            <pc:docMk/>
            <pc:sldMk cId="2581449076" sldId="258"/>
            <ac:spMk id="14" creationId="{81AF9EE3-96D2-43FD-8747-FBC4B8C43ECC}"/>
          </ac:spMkLst>
        </pc:spChg>
        <pc:spChg chg="add del">
          <ac:chgData name="Mohamed, Fatima" userId="fc0c48eb-31d3-4731-bbfe-1e9bb25d0d0e" providerId="ADAL" clId="{55FE19E8-3CC9-463B-8C64-E9AC5E454BF4}" dt="2022-03-14T20:36:52.343" v="121" actId="26606"/>
          <ac:spMkLst>
            <pc:docMk/>
            <pc:sldMk cId="2581449076" sldId="258"/>
            <ac:spMk id="19" creationId="{91F32EBA-ED97-466E-8CFA-8382584155D0}"/>
          </ac:spMkLst>
        </pc:spChg>
        <pc:spChg chg="add del">
          <ac:chgData name="Mohamed, Fatima" userId="fc0c48eb-31d3-4731-bbfe-1e9bb25d0d0e" providerId="ADAL" clId="{55FE19E8-3CC9-463B-8C64-E9AC5E454BF4}" dt="2022-03-14T20:37:14.588" v="129" actId="26606"/>
          <ac:spMkLst>
            <pc:docMk/>
            <pc:sldMk cId="2581449076" sldId="258"/>
            <ac:spMk id="20" creationId="{79BB35BC-D5C2-4C8B-A22A-A71E6191913B}"/>
          </ac:spMkLst>
        </pc:spChg>
        <pc:spChg chg="add del">
          <ac:chgData name="Mohamed, Fatima" userId="fc0c48eb-31d3-4731-bbfe-1e9bb25d0d0e" providerId="ADAL" clId="{55FE19E8-3CC9-463B-8C64-E9AC5E454BF4}" dt="2022-03-14T20:36:52.343" v="121" actId="26606"/>
          <ac:spMkLst>
            <pc:docMk/>
            <pc:sldMk cId="2581449076" sldId="258"/>
            <ac:spMk id="21" creationId="{62A38935-BB53-4DF7-A56E-48DD25B685D7}"/>
          </ac:spMkLst>
        </pc:spChg>
        <pc:spChg chg="add del">
          <ac:chgData name="Mohamed, Fatima" userId="fc0c48eb-31d3-4731-bbfe-1e9bb25d0d0e" providerId="ADAL" clId="{55FE19E8-3CC9-463B-8C64-E9AC5E454BF4}" dt="2022-03-14T20:37:14.588" v="129" actId="26606"/>
          <ac:spMkLst>
            <pc:docMk/>
            <pc:sldMk cId="2581449076" sldId="258"/>
            <ac:spMk id="22" creationId="{81AF9EE3-96D2-43FD-8747-FBC4B8C43ECC}"/>
          </ac:spMkLst>
        </pc:spChg>
        <pc:spChg chg="add del">
          <ac:chgData name="Mohamed, Fatima" userId="fc0c48eb-31d3-4731-bbfe-1e9bb25d0d0e" providerId="ADAL" clId="{55FE19E8-3CC9-463B-8C64-E9AC5E454BF4}" dt="2022-03-14T20:37:05.986" v="123" actId="26606"/>
          <ac:spMkLst>
            <pc:docMk/>
            <pc:sldMk cId="2581449076" sldId="258"/>
            <ac:spMk id="23" creationId="{3D752CF2-2291-40B5-B462-C17B174C10BC}"/>
          </ac:spMkLst>
        </pc:spChg>
        <pc:spChg chg="add del">
          <ac:chgData name="Mohamed, Fatima" userId="fc0c48eb-31d3-4731-bbfe-1e9bb25d0d0e" providerId="ADAL" clId="{55FE19E8-3CC9-463B-8C64-E9AC5E454BF4}" dt="2022-03-14T20:37:05.986" v="123" actId="26606"/>
          <ac:spMkLst>
            <pc:docMk/>
            <pc:sldMk cId="2581449076" sldId="258"/>
            <ac:spMk id="24" creationId="{F94AA2BD-2E3F-4B1D-8127-5744B8115311}"/>
          </ac:spMkLst>
        </pc:spChg>
        <pc:spChg chg="add del">
          <ac:chgData name="Mohamed, Fatima" userId="fc0c48eb-31d3-4731-bbfe-1e9bb25d0d0e" providerId="ADAL" clId="{55FE19E8-3CC9-463B-8C64-E9AC5E454BF4}" dt="2022-03-14T20:37:05.986" v="123" actId="26606"/>
          <ac:spMkLst>
            <pc:docMk/>
            <pc:sldMk cId="2581449076" sldId="258"/>
            <ac:spMk id="25" creationId="{4BD02261-2DC8-4AA8-9E16-7751AE892445}"/>
          </ac:spMkLst>
        </pc:spChg>
        <pc:spChg chg="add del">
          <ac:chgData name="Mohamed, Fatima" userId="fc0c48eb-31d3-4731-bbfe-1e9bb25d0d0e" providerId="ADAL" clId="{55FE19E8-3CC9-463B-8C64-E9AC5E454BF4}" dt="2022-03-14T20:37:16.218" v="131" actId="26606"/>
          <ac:spMkLst>
            <pc:docMk/>
            <pc:sldMk cId="2581449076" sldId="258"/>
            <ac:spMk id="26" creationId="{7B831B6F-405A-4B47-B9BB-5CA88F285844}"/>
          </ac:spMkLst>
        </pc:spChg>
        <pc:spChg chg="add del">
          <ac:chgData name="Mohamed, Fatima" userId="fc0c48eb-31d3-4731-bbfe-1e9bb25d0d0e" providerId="ADAL" clId="{55FE19E8-3CC9-463B-8C64-E9AC5E454BF4}" dt="2022-03-14T20:37:16.218" v="131" actId="26606"/>
          <ac:spMkLst>
            <pc:docMk/>
            <pc:sldMk cId="2581449076" sldId="258"/>
            <ac:spMk id="27" creationId="{15109354-9C5D-4F8C-B0E6-D1043C7BF20A}"/>
          </ac:spMkLst>
        </pc:spChg>
        <pc:spChg chg="add del">
          <ac:chgData name="Mohamed, Fatima" userId="fc0c48eb-31d3-4731-bbfe-1e9bb25d0d0e" providerId="ADAL" clId="{55FE19E8-3CC9-463B-8C64-E9AC5E454BF4}" dt="2022-03-14T20:37:16.218" v="131" actId="26606"/>
          <ac:spMkLst>
            <pc:docMk/>
            <pc:sldMk cId="2581449076" sldId="258"/>
            <ac:spMk id="28" creationId="{49B530FE-A87D-41A0-A920-ADC6539EAA44}"/>
          </ac:spMkLst>
        </pc:spChg>
        <pc:spChg chg="add del">
          <ac:chgData name="Mohamed, Fatima" userId="fc0c48eb-31d3-4731-bbfe-1e9bb25d0d0e" providerId="ADAL" clId="{55FE19E8-3CC9-463B-8C64-E9AC5E454BF4}" dt="2022-03-14T20:37:16.218" v="131" actId="26606"/>
          <ac:spMkLst>
            <pc:docMk/>
            <pc:sldMk cId="2581449076" sldId="258"/>
            <ac:spMk id="29" creationId="{81AF9EE3-96D2-43FD-8747-FBC4B8C43ECC}"/>
          </ac:spMkLst>
        </pc:spChg>
        <pc:spChg chg="add del">
          <ac:chgData name="Mohamed, Fatima" userId="fc0c48eb-31d3-4731-bbfe-1e9bb25d0d0e" providerId="ADAL" clId="{55FE19E8-3CC9-463B-8C64-E9AC5E454BF4}" dt="2022-03-14T20:37:22.417" v="133" actId="26606"/>
          <ac:spMkLst>
            <pc:docMk/>
            <pc:sldMk cId="2581449076" sldId="258"/>
            <ac:spMk id="31" creationId="{F94AA2BD-2E3F-4B1D-8127-5744B8115311}"/>
          </ac:spMkLst>
        </pc:spChg>
        <pc:spChg chg="add del">
          <ac:chgData name="Mohamed, Fatima" userId="fc0c48eb-31d3-4731-bbfe-1e9bb25d0d0e" providerId="ADAL" clId="{55FE19E8-3CC9-463B-8C64-E9AC5E454BF4}" dt="2022-03-14T20:37:22.417" v="133" actId="26606"/>
          <ac:spMkLst>
            <pc:docMk/>
            <pc:sldMk cId="2581449076" sldId="258"/>
            <ac:spMk id="32" creationId="{4BD02261-2DC8-4AA8-9E16-7751AE892445}"/>
          </ac:spMkLst>
        </pc:spChg>
        <pc:spChg chg="add del">
          <ac:chgData name="Mohamed, Fatima" userId="fc0c48eb-31d3-4731-bbfe-1e9bb25d0d0e" providerId="ADAL" clId="{55FE19E8-3CC9-463B-8C64-E9AC5E454BF4}" dt="2022-03-14T20:37:22.417" v="133" actId="26606"/>
          <ac:spMkLst>
            <pc:docMk/>
            <pc:sldMk cId="2581449076" sldId="258"/>
            <ac:spMk id="33" creationId="{3D752CF2-2291-40B5-B462-C17B174C10BC}"/>
          </ac:spMkLst>
        </pc:spChg>
        <pc:spChg chg="add del">
          <ac:chgData name="Mohamed, Fatima" userId="fc0c48eb-31d3-4731-bbfe-1e9bb25d0d0e" providerId="ADAL" clId="{55FE19E8-3CC9-463B-8C64-E9AC5E454BF4}" dt="2022-03-14T20:37:22.417" v="133" actId="26606"/>
          <ac:spMkLst>
            <pc:docMk/>
            <pc:sldMk cId="2581449076" sldId="258"/>
            <ac:spMk id="34" creationId="{81AF9EE3-96D2-43FD-8747-FBC4B8C43ECC}"/>
          </ac:spMkLst>
        </pc:spChg>
        <pc:spChg chg="add del">
          <ac:chgData name="Mohamed, Fatima" userId="fc0c48eb-31d3-4731-bbfe-1e9bb25d0d0e" providerId="ADAL" clId="{55FE19E8-3CC9-463B-8C64-E9AC5E454BF4}" dt="2022-03-14T20:38:09.373" v="143" actId="26606"/>
          <ac:spMkLst>
            <pc:docMk/>
            <pc:sldMk cId="2581449076" sldId="258"/>
            <ac:spMk id="36" creationId="{91F32EBA-ED97-466E-8CFA-8382584155D0}"/>
          </ac:spMkLst>
        </pc:spChg>
        <pc:spChg chg="add mod ord">
          <ac:chgData name="Mohamed, Fatima" userId="fc0c48eb-31d3-4731-bbfe-1e9bb25d0d0e" providerId="ADAL" clId="{55FE19E8-3CC9-463B-8C64-E9AC5E454BF4}" dt="2022-03-15T00:02:36.794" v="287" actId="20577"/>
          <ac:spMkLst>
            <pc:docMk/>
            <pc:sldMk cId="2581449076" sldId="258"/>
            <ac:spMk id="37" creationId="{81AF9EE3-96D2-43FD-8747-FBC4B8C43ECC}"/>
          </ac:spMkLst>
        </pc:spChg>
        <pc:spChg chg="add del">
          <ac:chgData name="Mohamed, Fatima" userId="fc0c48eb-31d3-4731-bbfe-1e9bb25d0d0e" providerId="ADAL" clId="{55FE19E8-3CC9-463B-8C64-E9AC5E454BF4}" dt="2022-03-14T20:38:09.373" v="143" actId="26606"/>
          <ac:spMkLst>
            <pc:docMk/>
            <pc:sldMk cId="2581449076" sldId="258"/>
            <ac:spMk id="38" creationId="{62A38935-BB53-4DF7-A56E-48DD25B685D7}"/>
          </ac:spMkLst>
        </pc:spChg>
        <pc:spChg chg="add del">
          <ac:chgData name="Mohamed, Fatima" userId="fc0c48eb-31d3-4731-bbfe-1e9bb25d0d0e" providerId="ADAL" clId="{55FE19E8-3CC9-463B-8C64-E9AC5E454BF4}" dt="2022-03-14T20:37:50.710" v="140" actId="26606"/>
          <ac:spMkLst>
            <pc:docMk/>
            <pc:sldMk cId="2581449076" sldId="258"/>
            <ac:spMk id="43" creationId="{A440A548-C0D4-4418-940E-EDC2F1D9A599}"/>
          </ac:spMkLst>
        </pc:spChg>
        <pc:spChg chg="add del">
          <ac:chgData name="Mohamed, Fatima" userId="fc0c48eb-31d3-4731-bbfe-1e9bb25d0d0e" providerId="ADAL" clId="{55FE19E8-3CC9-463B-8C64-E9AC5E454BF4}" dt="2022-03-14T20:37:50.710" v="140" actId="26606"/>
          <ac:spMkLst>
            <pc:docMk/>
            <pc:sldMk cId="2581449076" sldId="258"/>
            <ac:spMk id="45" creationId="{E708B267-8CD2-4684-A57B-9F1070769203}"/>
          </ac:spMkLst>
        </pc:spChg>
        <pc:spChg chg="add del">
          <ac:chgData name="Mohamed, Fatima" userId="fc0c48eb-31d3-4731-bbfe-1e9bb25d0d0e" providerId="ADAL" clId="{55FE19E8-3CC9-463B-8C64-E9AC5E454BF4}" dt="2022-03-14T20:41:01.935" v="164" actId="26606"/>
          <ac:spMkLst>
            <pc:docMk/>
            <pc:sldMk cId="2581449076" sldId="258"/>
            <ac:spMk id="49" creationId="{09C89D1D-8C73-4FE3-BB9A-0A66D0F9C2FF}"/>
          </ac:spMkLst>
        </pc:spChg>
        <pc:spChg chg="add del">
          <ac:chgData name="Mohamed, Fatima" userId="fc0c48eb-31d3-4731-bbfe-1e9bb25d0d0e" providerId="ADAL" clId="{55FE19E8-3CC9-463B-8C64-E9AC5E454BF4}" dt="2022-03-14T20:38:09.323" v="142" actId="26606"/>
          <ac:spMkLst>
            <pc:docMk/>
            <pc:sldMk cId="2581449076" sldId="258"/>
            <ac:spMk id="51" creationId="{C3944F27-CA70-4E84-A51A-E6BF89558979}"/>
          </ac:spMkLst>
        </pc:spChg>
        <pc:spChg chg="add del">
          <ac:chgData name="Mohamed, Fatima" userId="fc0c48eb-31d3-4731-bbfe-1e9bb25d0d0e" providerId="ADAL" clId="{55FE19E8-3CC9-463B-8C64-E9AC5E454BF4}" dt="2022-03-14T20:38:09.323" v="142" actId="26606"/>
          <ac:spMkLst>
            <pc:docMk/>
            <pc:sldMk cId="2581449076" sldId="258"/>
            <ac:spMk id="52" creationId="{12609869-9E80-471B-A487-A53288E0E791}"/>
          </ac:spMkLst>
        </pc:spChg>
        <pc:spChg chg="add del">
          <ac:chgData name="Mohamed, Fatima" userId="fc0c48eb-31d3-4731-bbfe-1e9bb25d0d0e" providerId="ADAL" clId="{55FE19E8-3CC9-463B-8C64-E9AC5E454BF4}" dt="2022-03-14T20:38:09.323" v="142" actId="26606"/>
          <ac:spMkLst>
            <pc:docMk/>
            <pc:sldMk cId="2581449076" sldId="258"/>
            <ac:spMk id="53" creationId="{7004738A-9D34-43E8-97D2-CA0EED4F8BE0}"/>
          </ac:spMkLst>
        </pc:spChg>
        <pc:spChg chg="add del">
          <ac:chgData name="Mohamed, Fatima" userId="fc0c48eb-31d3-4731-bbfe-1e9bb25d0d0e" providerId="ADAL" clId="{55FE19E8-3CC9-463B-8C64-E9AC5E454BF4}" dt="2022-03-14T20:38:09.323" v="142" actId="26606"/>
          <ac:spMkLst>
            <pc:docMk/>
            <pc:sldMk cId="2581449076" sldId="258"/>
            <ac:spMk id="54" creationId="{B8B8D07F-F13E-443E-BA68-2D26672D76B9}"/>
          </ac:spMkLst>
        </pc:spChg>
        <pc:spChg chg="add del">
          <ac:chgData name="Mohamed, Fatima" userId="fc0c48eb-31d3-4731-bbfe-1e9bb25d0d0e" providerId="ADAL" clId="{55FE19E8-3CC9-463B-8C64-E9AC5E454BF4}" dt="2022-03-14T20:38:09.323" v="142" actId="26606"/>
          <ac:spMkLst>
            <pc:docMk/>
            <pc:sldMk cId="2581449076" sldId="258"/>
            <ac:spMk id="55" creationId="{2813A4FA-24A5-41ED-A534-3807D1B2F344}"/>
          </ac:spMkLst>
        </pc:spChg>
        <pc:spChg chg="add del">
          <ac:chgData name="Mohamed, Fatima" userId="fc0c48eb-31d3-4731-bbfe-1e9bb25d0d0e" providerId="ADAL" clId="{55FE19E8-3CC9-463B-8C64-E9AC5E454BF4}" dt="2022-03-14T20:41:01.935" v="164" actId="26606"/>
          <ac:spMkLst>
            <pc:docMk/>
            <pc:sldMk cId="2581449076" sldId="258"/>
            <ac:spMk id="57" creationId="{91F32EBA-ED97-466E-8CFA-8382584155D0}"/>
          </ac:spMkLst>
        </pc:spChg>
        <pc:spChg chg="add del">
          <ac:chgData name="Mohamed, Fatima" userId="fc0c48eb-31d3-4731-bbfe-1e9bb25d0d0e" providerId="ADAL" clId="{55FE19E8-3CC9-463B-8C64-E9AC5E454BF4}" dt="2022-03-14T20:41:01.935" v="164" actId="26606"/>
          <ac:spMkLst>
            <pc:docMk/>
            <pc:sldMk cId="2581449076" sldId="258"/>
            <ac:spMk id="58" creationId="{4300F7B2-2FBB-4B65-B588-6331766027CB}"/>
          </ac:spMkLst>
        </pc:spChg>
        <pc:spChg chg="add del">
          <ac:chgData name="Mohamed, Fatima" userId="fc0c48eb-31d3-4731-bbfe-1e9bb25d0d0e" providerId="ADAL" clId="{55FE19E8-3CC9-463B-8C64-E9AC5E454BF4}" dt="2022-03-14T20:41:01.935" v="164" actId="26606"/>
          <ac:spMkLst>
            <pc:docMk/>
            <pc:sldMk cId="2581449076" sldId="258"/>
            <ac:spMk id="59" creationId="{EFA5A327-531A-495C-BCA7-27F04811AF4B}"/>
          </ac:spMkLst>
        </pc:spChg>
        <pc:spChg chg="add del">
          <ac:chgData name="Mohamed, Fatima" userId="fc0c48eb-31d3-4731-bbfe-1e9bb25d0d0e" providerId="ADAL" clId="{55FE19E8-3CC9-463B-8C64-E9AC5E454BF4}" dt="2022-03-14T20:40:51.883" v="161" actId="26606"/>
          <ac:spMkLst>
            <pc:docMk/>
            <pc:sldMk cId="2581449076" sldId="258"/>
            <ac:spMk id="64" creationId="{DB304A14-32D0-4873-B914-423ED7B8DAFD}"/>
          </ac:spMkLst>
        </pc:spChg>
        <pc:spChg chg="add del">
          <ac:chgData name="Mohamed, Fatima" userId="fc0c48eb-31d3-4731-bbfe-1e9bb25d0d0e" providerId="ADAL" clId="{55FE19E8-3CC9-463B-8C64-E9AC5E454BF4}" dt="2022-03-14T20:40:51.883" v="161" actId="26606"/>
          <ac:spMkLst>
            <pc:docMk/>
            <pc:sldMk cId="2581449076" sldId="258"/>
            <ac:spMk id="66" creationId="{1D460C86-854F-4FB3-ABC2-E823D8FEB9DB}"/>
          </ac:spMkLst>
        </pc:spChg>
        <pc:spChg chg="add del">
          <ac:chgData name="Mohamed, Fatima" userId="fc0c48eb-31d3-4731-bbfe-1e9bb25d0d0e" providerId="ADAL" clId="{55FE19E8-3CC9-463B-8C64-E9AC5E454BF4}" dt="2022-03-14T20:40:51.883" v="161" actId="26606"/>
          <ac:spMkLst>
            <pc:docMk/>
            <pc:sldMk cId="2581449076" sldId="258"/>
            <ac:spMk id="68" creationId="{BB48116A-278A-4CC5-89D3-9DE8E8FF1245}"/>
          </ac:spMkLst>
        </pc:spChg>
        <pc:spChg chg="add del">
          <ac:chgData name="Mohamed, Fatima" userId="fc0c48eb-31d3-4731-bbfe-1e9bb25d0d0e" providerId="ADAL" clId="{55FE19E8-3CC9-463B-8C64-E9AC5E454BF4}" dt="2022-03-14T20:41:01.900" v="163" actId="26606"/>
          <ac:spMkLst>
            <pc:docMk/>
            <pc:sldMk cId="2581449076" sldId="258"/>
            <ac:spMk id="70" creationId="{2813A4FA-24A5-41ED-A534-3807D1B2F344}"/>
          </ac:spMkLst>
        </pc:spChg>
        <pc:spChg chg="add del">
          <ac:chgData name="Mohamed, Fatima" userId="fc0c48eb-31d3-4731-bbfe-1e9bb25d0d0e" providerId="ADAL" clId="{55FE19E8-3CC9-463B-8C64-E9AC5E454BF4}" dt="2022-03-14T20:41:01.900" v="163" actId="26606"/>
          <ac:spMkLst>
            <pc:docMk/>
            <pc:sldMk cId="2581449076" sldId="258"/>
            <ac:spMk id="71" creationId="{12609869-9E80-471B-A487-A53288E0E791}"/>
          </ac:spMkLst>
        </pc:spChg>
        <pc:spChg chg="add del">
          <ac:chgData name="Mohamed, Fatima" userId="fc0c48eb-31d3-4731-bbfe-1e9bb25d0d0e" providerId="ADAL" clId="{55FE19E8-3CC9-463B-8C64-E9AC5E454BF4}" dt="2022-03-14T20:41:01.900" v="163" actId="26606"/>
          <ac:spMkLst>
            <pc:docMk/>
            <pc:sldMk cId="2581449076" sldId="258"/>
            <ac:spMk id="72" creationId="{C3944F27-CA70-4E84-A51A-E6BF89558979}"/>
          </ac:spMkLst>
        </pc:spChg>
        <pc:spChg chg="add del">
          <ac:chgData name="Mohamed, Fatima" userId="fc0c48eb-31d3-4731-bbfe-1e9bb25d0d0e" providerId="ADAL" clId="{55FE19E8-3CC9-463B-8C64-E9AC5E454BF4}" dt="2022-03-14T20:41:01.900" v="163" actId="26606"/>
          <ac:spMkLst>
            <pc:docMk/>
            <pc:sldMk cId="2581449076" sldId="258"/>
            <ac:spMk id="73" creationId="{7004738A-9D34-43E8-97D2-CA0EED4F8BE0}"/>
          </ac:spMkLst>
        </pc:spChg>
        <pc:spChg chg="add del">
          <ac:chgData name="Mohamed, Fatima" userId="fc0c48eb-31d3-4731-bbfe-1e9bb25d0d0e" providerId="ADAL" clId="{55FE19E8-3CC9-463B-8C64-E9AC5E454BF4}" dt="2022-03-14T20:41:01.900" v="163" actId="26606"/>
          <ac:spMkLst>
            <pc:docMk/>
            <pc:sldMk cId="2581449076" sldId="258"/>
            <ac:spMk id="74" creationId="{B8B8D07F-F13E-443E-BA68-2D26672D76B9}"/>
          </ac:spMkLst>
        </pc:spChg>
        <pc:spChg chg="add del">
          <ac:chgData name="Mohamed, Fatima" userId="fc0c48eb-31d3-4731-bbfe-1e9bb25d0d0e" providerId="ADAL" clId="{55FE19E8-3CC9-463B-8C64-E9AC5E454BF4}" dt="2022-03-14T20:43:02.377" v="171" actId="26606"/>
          <ac:spMkLst>
            <pc:docMk/>
            <pc:sldMk cId="2581449076" sldId="258"/>
            <ac:spMk id="76" creationId="{743AA782-23D1-4521-8CAD-47662984AA08}"/>
          </ac:spMkLst>
        </pc:spChg>
        <pc:spChg chg="add del">
          <ac:chgData name="Mohamed, Fatima" userId="fc0c48eb-31d3-4731-bbfe-1e9bb25d0d0e" providerId="ADAL" clId="{55FE19E8-3CC9-463B-8C64-E9AC5E454BF4}" dt="2022-03-14T20:43:02.377" v="171" actId="26606"/>
          <ac:spMkLst>
            <pc:docMk/>
            <pc:sldMk cId="2581449076" sldId="258"/>
            <ac:spMk id="77" creationId="{650D18FE-0824-4A46-B22C-A86B52E5780A}"/>
          </ac:spMkLst>
        </pc:spChg>
        <pc:spChg chg="add del">
          <ac:chgData name="Mohamed, Fatima" userId="fc0c48eb-31d3-4731-bbfe-1e9bb25d0d0e" providerId="ADAL" clId="{55FE19E8-3CC9-463B-8C64-E9AC5E454BF4}" dt="2022-03-14T20:45:19.825" v="182" actId="26606"/>
          <ac:spMkLst>
            <pc:docMk/>
            <pc:sldMk cId="2581449076" sldId="258"/>
            <ac:spMk id="82" creationId="{2596F992-698C-48C0-9D89-70DA4CE927EF}"/>
          </ac:spMkLst>
        </pc:spChg>
        <pc:spChg chg="add del">
          <ac:chgData name="Mohamed, Fatima" userId="fc0c48eb-31d3-4731-bbfe-1e9bb25d0d0e" providerId="ADAL" clId="{55FE19E8-3CC9-463B-8C64-E9AC5E454BF4}" dt="2022-03-14T20:45:19.825" v="182" actId="26606"/>
          <ac:spMkLst>
            <pc:docMk/>
            <pc:sldMk cId="2581449076" sldId="258"/>
            <ac:spMk id="84" creationId="{A344AAA5-41F4-4862-97EF-688D31DC7567}"/>
          </ac:spMkLst>
        </pc:spChg>
        <pc:spChg chg="add del">
          <ac:chgData name="Mohamed, Fatima" userId="fc0c48eb-31d3-4731-bbfe-1e9bb25d0d0e" providerId="ADAL" clId="{55FE19E8-3CC9-463B-8C64-E9AC5E454BF4}" dt="2022-03-14T20:45:19.825" v="182" actId="26606"/>
          <ac:spMkLst>
            <pc:docMk/>
            <pc:sldMk cId="2581449076" sldId="258"/>
            <ac:spMk id="86" creationId="{69E1A62C-2AAF-4B3E-8CDB-65E237080997}"/>
          </ac:spMkLst>
        </pc:spChg>
        <pc:spChg chg="add del">
          <ac:chgData name="Mohamed, Fatima" userId="fc0c48eb-31d3-4731-bbfe-1e9bb25d0d0e" providerId="ADAL" clId="{55FE19E8-3CC9-463B-8C64-E9AC5E454BF4}" dt="2022-03-14T20:44:11.626" v="175" actId="26606"/>
          <ac:spMkLst>
            <pc:docMk/>
            <pc:sldMk cId="2581449076" sldId="258"/>
            <ac:spMk id="91" creationId="{7B831B6F-405A-4B47-B9BB-5CA88F285844}"/>
          </ac:spMkLst>
        </pc:spChg>
        <pc:spChg chg="add del">
          <ac:chgData name="Mohamed, Fatima" userId="fc0c48eb-31d3-4731-bbfe-1e9bb25d0d0e" providerId="ADAL" clId="{55FE19E8-3CC9-463B-8C64-E9AC5E454BF4}" dt="2022-03-14T20:44:11.626" v="175" actId="26606"/>
          <ac:spMkLst>
            <pc:docMk/>
            <pc:sldMk cId="2581449076" sldId="258"/>
            <ac:spMk id="93" creationId="{953EE71A-6488-4203-A7C4-77102FD0DCCA}"/>
          </ac:spMkLst>
        </pc:spChg>
        <pc:spChg chg="add del">
          <ac:chgData name="Mohamed, Fatima" userId="fc0c48eb-31d3-4731-bbfe-1e9bb25d0d0e" providerId="ADAL" clId="{55FE19E8-3CC9-463B-8C64-E9AC5E454BF4}" dt="2022-03-14T20:44:53.290" v="177" actId="26606"/>
          <ac:spMkLst>
            <pc:docMk/>
            <pc:sldMk cId="2581449076" sldId="258"/>
            <ac:spMk id="95" creationId="{743AA782-23D1-4521-8CAD-47662984AA08}"/>
          </ac:spMkLst>
        </pc:spChg>
        <pc:spChg chg="add del">
          <ac:chgData name="Mohamed, Fatima" userId="fc0c48eb-31d3-4731-bbfe-1e9bb25d0d0e" providerId="ADAL" clId="{55FE19E8-3CC9-463B-8C64-E9AC5E454BF4}" dt="2022-03-14T20:44:53.290" v="177" actId="26606"/>
          <ac:spMkLst>
            <pc:docMk/>
            <pc:sldMk cId="2581449076" sldId="258"/>
            <ac:spMk id="96" creationId="{71877DBC-BB60-40F0-AC93-2ACDBAAE60CE}"/>
          </ac:spMkLst>
        </pc:spChg>
        <pc:spChg chg="add del">
          <ac:chgData name="Mohamed, Fatima" userId="fc0c48eb-31d3-4731-bbfe-1e9bb25d0d0e" providerId="ADAL" clId="{55FE19E8-3CC9-463B-8C64-E9AC5E454BF4}" dt="2022-03-14T20:45:08.078" v="179" actId="26606"/>
          <ac:spMkLst>
            <pc:docMk/>
            <pc:sldMk cId="2581449076" sldId="258"/>
            <ac:spMk id="97" creationId="{E6995CE5-F890-4ABA-82A2-26507CE8D2A3}"/>
          </ac:spMkLst>
        </pc:spChg>
        <pc:spChg chg="add del">
          <ac:chgData name="Mohamed, Fatima" userId="fc0c48eb-31d3-4731-bbfe-1e9bb25d0d0e" providerId="ADAL" clId="{55FE19E8-3CC9-463B-8C64-E9AC5E454BF4}" dt="2022-03-14T20:45:08.078" v="179" actId="26606"/>
          <ac:spMkLst>
            <pc:docMk/>
            <pc:sldMk cId="2581449076" sldId="258"/>
            <ac:spMk id="98" creationId="{058A14AF-9FB5-4CC7-BA35-E8E85D3EDF0E}"/>
          </ac:spMkLst>
        </pc:spChg>
        <pc:spChg chg="add del">
          <ac:chgData name="Mohamed, Fatima" userId="fc0c48eb-31d3-4731-bbfe-1e9bb25d0d0e" providerId="ADAL" clId="{55FE19E8-3CC9-463B-8C64-E9AC5E454BF4}" dt="2022-03-14T20:45:08.078" v="179" actId="26606"/>
          <ac:spMkLst>
            <pc:docMk/>
            <pc:sldMk cId="2581449076" sldId="258"/>
            <ac:spMk id="99" creationId="{3A9A4357-BD1D-4622-A4FE-766E6AB8DE84}"/>
          </ac:spMkLst>
        </pc:spChg>
        <pc:spChg chg="add del">
          <ac:chgData name="Mohamed, Fatima" userId="fc0c48eb-31d3-4731-bbfe-1e9bb25d0d0e" providerId="ADAL" clId="{55FE19E8-3CC9-463B-8C64-E9AC5E454BF4}" dt="2022-03-14T20:45:08.078" v="179" actId="26606"/>
          <ac:spMkLst>
            <pc:docMk/>
            <pc:sldMk cId="2581449076" sldId="258"/>
            <ac:spMk id="100" creationId="{E659831F-0D9A-4C63-9EBB-8435B85A440F}"/>
          </ac:spMkLst>
        </pc:spChg>
        <pc:spChg chg="add del">
          <ac:chgData name="Mohamed, Fatima" userId="fc0c48eb-31d3-4731-bbfe-1e9bb25d0d0e" providerId="ADAL" clId="{55FE19E8-3CC9-463B-8C64-E9AC5E454BF4}" dt="2022-03-14T20:45:19.817" v="181" actId="26606"/>
          <ac:spMkLst>
            <pc:docMk/>
            <pc:sldMk cId="2581449076" sldId="258"/>
            <ac:spMk id="102" creationId="{2B97F24A-32CE-4C1C-A50D-3016B394DCFB}"/>
          </ac:spMkLst>
        </pc:spChg>
        <pc:spChg chg="add del">
          <ac:chgData name="Mohamed, Fatima" userId="fc0c48eb-31d3-4731-bbfe-1e9bb25d0d0e" providerId="ADAL" clId="{55FE19E8-3CC9-463B-8C64-E9AC5E454BF4}" dt="2022-03-14T20:45:19.817" v="181" actId="26606"/>
          <ac:spMkLst>
            <pc:docMk/>
            <pc:sldMk cId="2581449076" sldId="258"/>
            <ac:spMk id="103" creationId="{6357EC4F-235E-4222-A36F-C7878ACE37F2}"/>
          </ac:spMkLst>
        </pc:spChg>
        <pc:spChg chg="add del">
          <ac:chgData name="Mohamed, Fatima" userId="fc0c48eb-31d3-4731-bbfe-1e9bb25d0d0e" providerId="ADAL" clId="{55FE19E8-3CC9-463B-8C64-E9AC5E454BF4}" dt="2022-03-14T20:50:33.825" v="202" actId="26606"/>
          <ac:spMkLst>
            <pc:docMk/>
            <pc:sldMk cId="2581449076" sldId="258"/>
            <ac:spMk id="105" creationId="{743AA782-23D1-4521-8CAD-47662984AA08}"/>
          </ac:spMkLst>
        </pc:spChg>
        <pc:spChg chg="add del">
          <ac:chgData name="Mohamed, Fatima" userId="fc0c48eb-31d3-4731-bbfe-1e9bb25d0d0e" providerId="ADAL" clId="{55FE19E8-3CC9-463B-8C64-E9AC5E454BF4}" dt="2022-03-14T20:50:33.825" v="202" actId="26606"/>
          <ac:spMkLst>
            <pc:docMk/>
            <pc:sldMk cId="2581449076" sldId="258"/>
            <ac:spMk id="106" creationId="{71877DBC-BB60-40F0-AC93-2ACDBAAE60CE}"/>
          </ac:spMkLst>
        </pc:spChg>
        <pc:spChg chg="add">
          <ac:chgData name="Mohamed, Fatima" userId="fc0c48eb-31d3-4731-bbfe-1e9bb25d0d0e" providerId="ADAL" clId="{55FE19E8-3CC9-463B-8C64-E9AC5E454BF4}" dt="2022-03-14T20:50:33.825" v="202" actId="26606"/>
          <ac:spMkLst>
            <pc:docMk/>
            <pc:sldMk cId="2581449076" sldId="258"/>
            <ac:spMk id="108" creationId="{058A14AF-9FB5-4CC7-BA35-E8E85D3EDF0E}"/>
          </ac:spMkLst>
        </pc:spChg>
        <pc:spChg chg="add">
          <ac:chgData name="Mohamed, Fatima" userId="fc0c48eb-31d3-4731-bbfe-1e9bb25d0d0e" providerId="ADAL" clId="{55FE19E8-3CC9-463B-8C64-E9AC5E454BF4}" dt="2022-03-14T20:50:33.825" v="202" actId="26606"/>
          <ac:spMkLst>
            <pc:docMk/>
            <pc:sldMk cId="2581449076" sldId="258"/>
            <ac:spMk id="109" creationId="{3A9A4357-BD1D-4622-A4FE-766E6AB8DE84}"/>
          </ac:spMkLst>
        </pc:spChg>
        <pc:spChg chg="add">
          <ac:chgData name="Mohamed, Fatima" userId="fc0c48eb-31d3-4731-bbfe-1e9bb25d0d0e" providerId="ADAL" clId="{55FE19E8-3CC9-463B-8C64-E9AC5E454BF4}" dt="2022-03-14T20:50:33.825" v="202" actId="26606"/>
          <ac:spMkLst>
            <pc:docMk/>
            <pc:sldMk cId="2581449076" sldId="258"/>
            <ac:spMk id="110" creationId="{E659831F-0D9A-4C63-9EBB-8435B85A440F}"/>
          </ac:spMkLst>
        </pc:spChg>
        <pc:spChg chg="add del">
          <ac:chgData name="Mohamed, Fatima" userId="fc0c48eb-31d3-4731-bbfe-1e9bb25d0d0e" providerId="ADAL" clId="{55FE19E8-3CC9-463B-8C64-E9AC5E454BF4}" dt="2022-03-14T20:49:01.689" v="188" actId="26606"/>
          <ac:spMkLst>
            <pc:docMk/>
            <pc:sldMk cId="2581449076" sldId="258"/>
            <ac:spMk id="111" creationId="{201CC55D-ED54-4C5C-95E6-10947BD1103B}"/>
          </ac:spMkLst>
        </pc:spChg>
        <pc:spChg chg="add">
          <ac:chgData name="Mohamed, Fatima" userId="fc0c48eb-31d3-4731-bbfe-1e9bb25d0d0e" providerId="ADAL" clId="{55FE19E8-3CC9-463B-8C64-E9AC5E454BF4}" dt="2022-03-14T20:50:33.825" v="202" actId="26606"/>
          <ac:spMkLst>
            <pc:docMk/>
            <pc:sldMk cId="2581449076" sldId="258"/>
            <ac:spMk id="112" creationId="{E6995CE5-F890-4ABA-82A2-26507CE8D2A3}"/>
          </ac:spMkLst>
        </pc:spChg>
        <pc:spChg chg="add del">
          <ac:chgData name="Mohamed, Fatima" userId="fc0c48eb-31d3-4731-bbfe-1e9bb25d0d0e" providerId="ADAL" clId="{55FE19E8-3CC9-463B-8C64-E9AC5E454BF4}" dt="2022-03-14T20:50:22.294" v="198" actId="26606"/>
          <ac:spMkLst>
            <pc:docMk/>
            <pc:sldMk cId="2581449076" sldId="258"/>
            <ac:spMk id="115" creationId="{E659831F-0D9A-4C63-9EBB-8435B85A440F}"/>
          </ac:spMkLst>
        </pc:spChg>
        <pc:spChg chg="add del">
          <ac:chgData name="Mohamed, Fatima" userId="fc0c48eb-31d3-4731-bbfe-1e9bb25d0d0e" providerId="ADAL" clId="{55FE19E8-3CC9-463B-8C64-E9AC5E454BF4}" dt="2022-03-14T20:49:01.689" v="188" actId="26606"/>
          <ac:spMkLst>
            <pc:docMk/>
            <pc:sldMk cId="2581449076" sldId="258"/>
            <ac:spMk id="117" creationId="{3873B707-463F-40B0-8227-E8CC6C67EB25}"/>
          </ac:spMkLst>
        </pc:spChg>
        <pc:spChg chg="add del">
          <ac:chgData name="Mohamed, Fatima" userId="fc0c48eb-31d3-4731-bbfe-1e9bb25d0d0e" providerId="ADAL" clId="{55FE19E8-3CC9-463B-8C64-E9AC5E454BF4}" dt="2022-03-14T20:49:01.689" v="188" actId="26606"/>
          <ac:spMkLst>
            <pc:docMk/>
            <pc:sldMk cId="2581449076" sldId="258"/>
            <ac:spMk id="119" creationId="{C13237C8-E62C-4F0D-A318-BD6FB6C2D138}"/>
          </ac:spMkLst>
        </pc:spChg>
        <pc:spChg chg="add del">
          <ac:chgData name="Mohamed, Fatima" userId="fc0c48eb-31d3-4731-bbfe-1e9bb25d0d0e" providerId="ADAL" clId="{55FE19E8-3CC9-463B-8C64-E9AC5E454BF4}" dt="2022-03-14T20:49:01.689" v="188" actId="26606"/>
          <ac:spMkLst>
            <pc:docMk/>
            <pc:sldMk cId="2581449076" sldId="258"/>
            <ac:spMk id="121" creationId="{19C9EAEA-39D0-4B0E-A0EB-51E7B26740B1}"/>
          </ac:spMkLst>
        </pc:spChg>
        <pc:spChg chg="add del">
          <ac:chgData name="Mohamed, Fatima" userId="fc0c48eb-31d3-4731-bbfe-1e9bb25d0d0e" providerId="ADAL" clId="{55FE19E8-3CC9-463B-8C64-E9AC5E454BF4}" dt="2022-03-14T20:49:04.336" v="190" actId="26606"/>
          <ac:spMkLst>
            <pc:docMk/>
            <pc:sldMk cId="2581449076" sldId="258"/>
            <ac:spMk id="123" creationId="{2F687420-BEB4-45CD-8226-339BE553B8E6}"/>
          </ac:spMkLst>
        </pc:spChg>
        <pc:spChg chg="add del">
          <ac:chgData name="Mohamed, Fatima" userId="fc0c48eb-31d3-4731-bbfe-1e9bb25d0d0e" providerId="ADAL" clId="{55FE19E8-3CC9-463B-8C64-E9AC5E454BF4}" dt="2022-03-14T20:49:04.336" v="190" actId="26606"/>
          <ac:spMkLst>
            <pc:docMk/>
            <pc:sldMk cId="2581449076" sldId="258"/>
            <ac:spMk id="124" creationId="{169CC832-2974-4E8D-90ED-3E2941BA7336}"/>
          </ac:spMkLst>
        </pc:spChg>
        <pc:spChg chg="add del">
          <ac:chgData name="Mohamed, Fatima" userId="fc0c48eb-31d3-4731-bbfe-1e9bb25d0d0e" providerId="ADAL" clId="{55FE19E8-3CC9-463B-8C64-E9AC5E454BF4}" dt="2022-03-14T20:49:04.336" v="190" actId="26606"/>
          <ac:spMkLst>
            <pc:docMk/>
            <pc:sldMk cId="2581449076" sldId="258"/>
            <ac:spMk id="125" creationId="{55222F96-971A-4F90-B841-6BAB416C7AC1}"/>
          </ac:spMkLst>
        </pc:spChg>
        <pc:spChg chg="add del">
          <ac:chgData name="Mohamed, Fatima" userId="fc0c48eb-31d3-4731-bbfe-1e9bb25d0d0e" providerId="ADAL" clId="{55FE19E8-3CC9-463B-8C64-E9AC5E454BF4}" dt="2022-03-14T20:49:04.336" v="190" actId="26606"/>
          <ac:spMkLst>
            <pc:docMk/>
            <pc:sldMk cId="2581449076" sldId="258"/>
            <ac:spMk id="126" creationId="{08980754-6F4B-43C9-B9BE-127B6BED6586}"/>
          </ac:spMkLst>
        </pc:spChg>
        <pc:spChg chg="add del">
          <ac:chgData name="Mohamed, Fatima" userId="fc0c48eb-31d3-4731-bbfe-1e9bb25d0d0e" providerId="ADAL" clId="{55FE19E8-3CC9-463B-8C64-E9AC5E454BF4}" dt="2022-03-14T20:49:04.336" v="190" actId="26606"/>
          <ac:spMkLst>
            <pc:docMk/>
            <pc:sldMk cId="2581449076" sldId="258"/>
            <ac:spMk id="127" creationId="{2C1BBA94-3F40-40AA-8BB9-E69E25E537C1}"/>
          </ac:spMkLst>
        </pc:spChg>
        <pc:spChg chg="add del">
          <ac:chgData name="Mohamed, Fatima" userId="fc0c48eb-31d3-4731-bbfe-1e9bb25d0d0e" providerId="ADAL" clId="{55FE19E8-3CC9-463B-8C64-E9AC5E454BF4}" dt="2022-03-14T20:50:22.294" v="198" actId="26606"/>
          <ac:spMkLst>
            <pc:docMk/>
            <pc:sldMk cId="2581449076" sldId="258"/>
            <ac:spMk id="129" creationId="{058A14AF-9FB5-4CC7-BA35-E8E85D3EDF0E}"/>
          </ac:spMkLst>
        </pc:spChg>
        <pc:spChg chg="add del">
          <ac:chgData name="Mohamed, Fatima" userId="fc0c48eb-31d3-4731-bbfe-1e9bb25d0d0e" providerId="ADAL" clId="{55FE19E8-3CC9-463B-8C64-E9AC5E454BF4}" dt="2022-03-14T20:50:22.294" v="198" actId="26606"/>
          <ac:spMkLst>
            <pc:docMk/>
            <pc:sldMk cId="2581449076" sldId="258"/>
            <ac:spMk id="130" creationId="{3A9A4357-BD1D-4622-A4FE-766E6AB8DE84}"/>
          </ac:spMkLst>
        </pc:spChg>
        <pc:spChg chg="add del">
          <ac:chgData name="Mohamed, Fatima" userId="fc0c48eb-31d3-4731-bbfe-1e9bb25d0d0e" providerId="ADAL" clId="{55FE19E8-3CC9-463B-8C64-E9AC5E454BF4}" dt="2022-03-14T20:50:22.294" v="198" actId="26606"/>
          <ac:spMkLst>
            <pc:docMk/>
            <pc:sldMk cId="2581449076" sldId="258"/>
            <ac:spMk id="131" creationId="{E6995CE5-F890-4ABA-82A2-26507CE8D2A3}"/>
          </ac:spMkLst>
        </pc:spChg>
        <pc:grpChg chg="add del">
          <ac:chgData name="Mohamed, Fatima" userId="fc0c48eb-31d3-4731-bbfe-1e9bb25d0d0e" providerId="ADAL" clId="{55FE19E8-3CC9-463B-8C64-E9AC5E454BF4}" dt="2022-03-14T20:37:50.710" v="140" actId="26606"/>
          <ac:grpSpMkLst>
            <pc:docMk/>
            <pc:sldMk cId="2581449076" sldId="258"/>
            <ac:grpSpMk id="47" creationId="{41E5AB36-9328-47E9-95AD-E38AC1C0E18D}"/>
          </ac:grpSpMkLst>
        </pc:grpChg>
        <pc:grpChg chg="add del">
          <ac:chgData name="Mohamed, Fatima" userId="fc0c48eb-31d3-4731-bbfe-1e9bb25d0d0e" providerId="ADAL" clId="{55FE19E8-3CC9-463B-8C64-E9AC5E454BF4}" dt="2022-03-14T20:49:01.689" v="188" actId="26606"/>
          <ac:grpSpMkLst>
            <pc:docMk/>
            <pc:sldMk cId="2581449076" sldId="258"/>
            <ac:grpSpMk id="113" creationId="{1DE889C7-FAD6-4397-98E2-05D503484459}"/>
          </ac:grpSpMkLst>
        </pc:grpChg>
        <pc:graphicFrameChg chg="add del">
          <ac:chgData name="Mohamed, Fatima" userId="fc0c48eb-31d3-4731-bbfe-1e9bb25d0d0e" providerId="ADAL" clId="{55FE19E8-3CC9-463B-8C64-E9AC5E454BF4}" dt="2022-03-14T20:37:08.010" v="125" actId="26606"/>
          <ac:graphicFrameMkLst>
            <pc:docMk/>
            <pc:sldMk cId="2581449076" sldId="258"/>
            <ac:graphicFrameMk id="16" creationId="{3A8F689E-9E1A-24FE-5F24-5567C095E15C}"/>
          </ac:graphicFrameMkLst>
        </pc:graphicFrameChg>
        <pc:graphicFrameChg chg="add del">
          <ac:chgData name="Mohamed, Fatima" userId="fc0c48eb-31d3-4731-bbfe-1e9bb25d0d0e" providerId="ADAL" clId="{55FE19E8-3CC9-463B-8C64-E9AC5E454BF4}" dt="2022-03-14T20:37:12.141" v="127" actId="26606"/>
          <ac:graphicFrameMkLst>
            <pc:docMk/>
            <pc:sldMk cId="2581449076" sldId="258"/>
            <ac:graphicFrameMk id="18" creationId="{33914E29-D503-BDA2-0100-DF5CCF04BEC8}"/>
          </ac:graphicFrameMkLst>
        </pc:graphicFrameChg>
        <pc:picChg chg="add mod ord">
          <ac:chgData name="Mohamed, Fatima" userId="fc0c48eb-31d3-4731-bbfe-1e9bb25d0d0e" providerId="ADAL" clId="{55FE19E8-3CC9-463B-8C64-E9AC5E454BF4}" dt="2022-03-14T20:50:33.825" v="202" actId="26606"/>
          <ac:picMkLst>
            <pc:docMk/>
            <pc:sldMk cId="2581449076" sldId="258"/>
            <ac:picMk id="3" creationId="{4D8CE1AD-2A4B-4AD5-ACA5-CA845A8BBA3B}"/>
          </ac:picMkLst>
        </pc:picChg>
        <pc:picChg chg="mod">
          <ac:chgData name="Mohamed, Fatima" userId="fc0c48eb-31d3-4731-bbfe-1e9bb25d0d0e" providerId="ADAL" clId="{55FE19E8-3CC9-463B-8C64-E9AC5E454BF4}" dt="2022-03-14T20:38:20.233" v="144" actId="27614"/>
          <ac:picMkLst>
            <pc:docMk/>
            <pc:sldMk cId="2581449076" sldId="258"/>
            <ac:picMk id="7" creationId="{68E86086-9FE8-4AD8-AC10-611EAD91E79C}"/>
          </ac:picMkLst>
        </pc:picChg>
      </pc:sldChg>
      <pc:sldChg chg="addSp delSp modSp mod setBg">
        <pc:chgData name="Mohamed, Fatima" userId="fc0c48eb-31d3-4731-bbfe-1e9bb25d0d0e" providerId="ADAL" clId="{55FE19E8-3CC9-463B-8C64-E9AC5E454BF4}" dt="2022-03-15T16:27:41.686" v="304" actId="20577"/>
        <pc:sldMkLst>
          <pc:docMk/>
          <pc:sldMk cId="1898772381" sldId="263"/>
        </pc:sldMkLst>
        <pc:spChg chg="mod">
          <ac:chgData name="Mohamed, Fatima" userId="fc0c48eb-31d3-4731-bbfe-1e9bb25d0d0e" providerId="ADAL" clId="{55FE19E8-3CC9-463B-8C64-E9AC5E454BF4}" dt="2022-03-14T20:39:45.248" v="154" actId="26606"/>
          <ac:spMkLst>
            <pc:docMk/>
            <pc:sldMk cId="1898772381" sldId="263"/>
            <ac:spMk id="4" creationId="{337FE655-EC01-4127-BC73-3FAA8B1E9FB5}"/>
          </ac:spMkLst>
        </pc:spChg>
        <pc:spChg chg="mod ord">
          <ac:chgData name="Mohamed, Fatima" userId="fc0c48eb-31d3-4731-bbfe-1e9bb25d0d0e" providerId="ADAL" clId="{55FE19E8-3CC9-463B-8C64-E9AC5E454BF4}" dt="2022-03-14T20:39:45.248" v="154" actId="26606"/>
          <ac:spMkLst>
            <pc:docMk/>
            <pc:sldMk cId="1898772381" sldId="263"/>
            <ac:spMk id="5" creationId="{EF09B131-A7D9-4B33-A770-FED4B8A38B2A}"/>
          </ac:spMkLst>
        </pc:spChg>
        <pc:spChg chg="mod ord">
          <ac:chgData name="Mohamed, Fatima" userId="fc0c48eb-31d3-4731-bbfe-1e9bb25d0d0e" providerId="ADAL" clId="{55FE19E8-3CC9-463B-8C64-E9AC5E454BF4}" dt="2022-03-14T20:39:45.248" v="154" actId="26606"/>
          <ac:spMkLst>
            <pc:docMk/>
            <pc:sldMk cId="1898772381" sldId="263"/>
            <ac:spMk id="6" creationId="{A0791F40-B498-44EA-8B00-01D3EC428FF2}"/>
          </ac:spMkLst>
        </pc:spChg>
        <pc:spChg chg="mod ord">
          <ac:chgData name="Mohamed, Fatima" userId="fc0c48eb-31d3-4731-bbfe-1e9bb25d0d0e" providerId="ADAL" clId="{55FE19E8-3CC9-463B-8C64-E9AC5E454BF4}" dt="2022-03-15T16:27:41.686" v="304" actId="20577"/>
          <ac:spMkLst>
            <pc:docMk/>
            <pc:sldMk cId="1898772381" sldId="263"/>
            <ac:spMk id="9" creationId="{AFC109D5-DD70-4FC9-AD56-C56F816272A2}"/>
          </ac:spMkLst>
        </pc:spChg>
        <pc:spChg chg="mod ord">
          <ac:chgData name="Mohamed, Fatima" userId="fc0c48eb-31d3-4731-bbfe-1e9bb25d0d0e" providerId="ADAL" clId="{55FE19E8-3CC9-463B-8C64-E9AC5E454BF4}" dt="2022-03-14T22:49:07.108" v="283"/>
          <ac:spMkLst>
            <pc:docMk/>
            <pc:sldMk cId="1898772381" sldId="263"/>
            <ac:spMk id="10" creationId="{C2ED6B52-28E4-45EF-9F8E-1C06991C8B18}"/>
          </ac:spMkLst>
        </pc:spChg>
        <pc:spChg chg="add del">
          <ac:chgData name="Mohamed, Fatima" userId="fc0c48eb-31d3-4731-bbfe-1e9bb25d0d0e" providerId="ADAL" clId="{55FE19E8-3CC9-463B-8C64-E9AC5E454BF4}" dt="2022-03-14T20:39:34.537" v="151" actId="26606"/>
          <ac:spMkLst>
            <pc:docMk/>
            <pc:sldMk cId="1898772381" sldId="263"/>
            <ac:spMk id="15" creationId="{91F32EBA-ED97-466E-8CFA-8382584155D0}"/>
          </ac:spMkLst>
        </pc:spChg>
        <pc:spChg chg="add del">
          <ac:chgData name="Mohamed, Fatima" userId="fc0c48eb-31d3-4731-bbfe-1e9bb25d0d0e" providerId="ADAL" clId="{55FE19E8-3CC9-463B-8C64-E9AC5E454BF4}" dt="2022-03-14T20:39:34.537" v="151" actId="26606"/>
          <ac:spMkLst>
            <pc:docMk/>
            <pc:sldMk cId="1898772381" sldId="263"/>
            <ac:spMk id="17" creationId="{62A38935-BB53-4DF7-A56E-48DD25B685D7}"/>
          </ac:spMkLst>
        </pc:spChg>
        <pc:spChg chg="add del">
          <ac:chgData name="Mohamed, Fatima" userId="fc0c48eb-31d3-4731-bbfe-1e9bb25d0d0e" providerId="ADAL" clId="{55FE19E8-3CC9-463B-8C64-E9AC5E454BF4}" dt="2022-03-14T20:39:45.234" v="153" actId="26606"/>
          <ac:spMkLst>
            <pc:docMk/>
            <pc:sldMk cId="1898772381" sldId="263"/>
            <ac:spMk id="19" creationId="{2E48EAB8-CD1C-4BF5-A92C-BA11919E6EDF}"/>
          </ac:spMkLst>
        </pc:spChg>
        <pc:spChg chg="add del">
          <ac:chgData name="Mohamed, Fatima" userId="fc0c48eb-31d3-4731-bbfe-1e9bb25d0d0e" providerId="ADAL" clId="{55FE19E8-3CC9-463B-8C64-E9AC5E454BF4}" dt="2022-03-14T20:39:45.234" v="153" actId="26606"/>
          <ac:spMkLst>
            <pc:docMk/>
            <pc:sldMk cId="1898772381" sldId="263"/>
            <ac:spMk id="20" creationId="{330C0765-5A38-4A34-880C-9CC4C2E14FBA}"/>
          </ac:spMkLst>
        </pc:spChg>
        <pc:spChg chg="add del">
          <ac:chgData name="Mohamed, Fatima" userId="fc0c48eb-31d3-4731-bbfe-1e9bb25d0d0e" providerId="ADAL" clId="{55FE19E8-3CC9-463B-8C64-E9AC5E454BF4}" dt="2022-03-14T20:39:45.234" v="153" actId="26606"/>
          <ac:spMkLst>
            <pc:docMk/>
            <pc:sldMk cId="1898772381" sldId="263"/>
            <ac:spMk id="21" creationId="{F66F957D-AE64-4187-90D7-B24F1CC27F61}"/>
          </ac:spMkLst>
        </pc:spChg>
        <pc:spChg chg="add del">
          <ac:chgData name="Mohamed, Fatima" userId="fc0c48eb-31d3-4731-bbfe-1e9bb25d0d0e" providerId="ADAL" clId="{55FE19E8-3CC9-463B-8C64-E9AC5E454BF4}" dt="2022-03-14T20:39:45.234" v="153" actId="26606"/>
          <ac:spMkLst>
            <pc:docMk/>
            <pc:sldMk cId="1898772381" sldId="263"/>
            <ac:spMk id="22" creationId="{B7DA268A-F88C-4936-8401-97C8C9861089}"/>
          </ac:spMkLst>
        </pc:spChg>
        <pc:spChg chg="add">
          <ac:chgData name="Mohamed, Fatima" userId="fc0c48eb-31d3-4731-bbfe-1e9bb25d0d0e" providerId="ADAL" clId="{55FE19E8-3CC9-463B-8C64-E9AC5E454BF4}" dt="2022-03-14T20:39:45.248" v="154" actId="26606"/>
          <ac:spMkLst>
            <pc:docMk/>
            <pc:sldMk cId="1898772381" sldId="263"/>
            <ac:spMk id="25" creationId="{45D37F4E-DDB4-456B-97E0-9937730A039F}"/>
          </ac:spMkLst>
        </pc:spChg>
        <pc:spChg chg="add">
          <ac:chgData name="Mohamed, Fatima" userId="fc0c48eb-31d3-4731-bbfe-1e9bb25d0d0e" providerId="ADAL" clId="{55FE19E8-3CC9-463B-8C64-E9AC5E454BF4}" dt="2022-03-14T20:39:45.248" v="154" actId="26606"/>
          <ac:spMkLst>
            <pc:docMk/>
            <pc:sldMk cId="1898772381" sldId="263"/>
            <ac:spMk id="26" creationId="{B2DD41CD-8F47-4F56-AD12-4E2FF7696987}"/>
          </ac:spMkLst>
        </pc:spChg>
        <pc:picChg chg="add mod ord">
          <ac:chgData name="Mohamed, Fatima" userId="fc0c48eb-31d3-4731-bbfe-1e9bb25d0d0e" providerId="ADAL" clId="{55FE19E8-3CC9-463B-8C64-E9AC5E454BF4}" dt="2022-03-14T20:50:15.689" v="196" actId="14826"/>
          <ac:picMkLst>
            <pc:docMk/>
            <pc:sldMk cId="1898772381" sldId="263"/>
            <ac:picMk id="3" creationId="{3B8F76D2-156F-4CD9-B10B-21A4193393D3}"/>
          </ac:picMkLst>
        </pc:picChg>
        <pc:cxnChg chg="add del">
          <ac:chgData name="Mohamed, Fatima" userId="fc0c48eb-31d3-4731-bbfe-1e9bb25d0d0e" providerId="ADAL" clId="{55FE19E8-3CC9-463B-8C64-E9AC5E454BF4}" dt="2022-03-14T20:39:45.234" v="153" actId="26606"/>
          <ac:cxnSpMkLst>
            <pc:docMk/>
            <pc:sldMk cId="1898772381" sldId="263"/>
            <ac:cxnSpMk id="23" creationId="{C49DA8F6-BCC1-4447-B54C-57856834B94B}"/>
          </ac:cxnSpMkLst>
        </pc:cxnChg>
      </pc:sldChg>
      <pc:sldChg chg="addSp delSp modSp new del mod setBg">
        <pc:chgData name="Mohamed, Fatima" userId="fc0c48eb-31d3-4731-bbfe-1e9bb25d0d0e" providerId="ADAL" clId="{55FE19E8-3CC9-463B-8C64-E9AC5E454BF4}" dt="2022-03-14T20:35:24.998" v="114" actId="680"/>
        <pc:sldMkLst>
          <pc:docMk/>
          <pc:sldMk cId="2388035809" sldId="274"/>
        </pc:sldMkLst>
        <pc:spChg chg="mod">
          <ac:chgData name="Mohamed, Fatima" userId="fc0c48eb-31d3-4731-bbfe-1e9bb25d0d0e" providerId="ADAL" clId="{55FE19E8-3CC9-463B-8C64-E9AC5E454BF4}" dt="2022-03-14T20:35:24.141" v="112" actId="26606"/>
          <ac:spMkLst>
            <pc:docMk/>
            <pc:sldMk cId="2388035809" sldId="274"/>
            <ac:spMk id="2" creationId="{3FF060B9-2828-4C41-89AA-54562852A262}"/>
          </ac:spMkLst>
        </pc:spChg>
        <pc:spChg chg="add del">
          <ac:chgData name="Mohamed, Fatima" userId="fc0c48eb-31d3-4731-bbfe-1e9bb25d0d0e" providerId="ADAL" clId="{55FE19E8-3CC9-463B-8C64-E9AC5E454BF4}" dt="2022-03-14T20:35:24.580" v="113" actId="22"/>
          <ac:spMkLst>
            <pc:docMk/>
            <pc:sldMk cId="2388035809" sldId="274"/>
            <ac:spMk id="3" creationId="{BE0FB63E-5195-43E0-84EF-AF97F1DED945}"/>
          </ac:spMkLst>
        </pc:spChg>
        <pc:spChg chg="mod">
          <ac:chgData name="Mohamed, Fatima" userId="fc0c48eb-31d3-4731-bbfe-1e9bb25d0d0e" providerId="ADAL" clId="{55FE19E8-3CC9-463B-8C64-E9AC5E454BF4}" dt="2022-03-14T20:35:24.141" v="112" actId="26606"/>
          <ac:spMkLst>
            <pc:docMk/>
            <pc:sldMk cId="2388035809" sldId="274"/>
            <ac:spMk id="4" creationId="{8C967EAB-547E-4700-8F67-093C53C004C8}"/>
          </ac:spMkLst>
        </pc:spChg>
        <pc:spChg chg="mod">
          <ac:chgData name="Mohamed, Fatima" userId="fc0c48eb-31d3-4731-bbfe-1e9bb25d0d0e" providerId="ADAL" clId="{55FE19E8-3CC9-463B-8C64-E9AC5E454BF4}" dt="2022-03-14T20:35:24.141" v="112" actId="26606"/>
          <ac:spMkLst>
            <pc:docMk/>
            <pc:sldMk cId="2388035809" sldId="274"/>
            <ac:spMk id="5" creationId="{D795B791-FBF8-490E-9AE9-C40AE02F7C82}"/>
          </ac:spMkLst>
        </pc:spChg>
        <pc:spChg chg="mod">
          <ac:chgData name="Mohamed, Fatima" userId="fc0c48eb-31d3-4731-bbfe-1e9bb25d0d0e" providerId="ADAL" clId="{55FE19E8-3CC9-463B-8C64-E9AC5E454BF4}" dt="2022-03-14T20:35:24.141" v="112" actId="26606"/>
          <ac:spMkLst>
            <pc:docMk/>
            <pc:sldMk cId="2388035809" sldId="274"/>
            <ac:spMk id="6" creationId="{A52A7448-2FBB-4DC8-85D3-95EB0CAECD34}"/>
          </ac:spMkLst>
        </pc:spChg>
        <pc:spChg chg="mod">
          <ac:chgData name="Mohamed, Fatima" userId="fc0c48eb-31d3-4731-bbfe-1e9bb25d0d0e" providerId="ADAL" clId="{55FE19E8-3CC9-463B-8C64-E9AC5E454BF4}" dt="2022-03-14T20:35:24.141" v="112" actId="26606"/>
          <ac:spMkLst>
            <pc:docMk/>
            <pc:sldMk cId="2388035809" sldId="274"/>
            <ac:spMk id="7" creationId="{41C4FC09-DDA3-46CC-BB20-FCE0F312FF18}"/>
          </ac:spMkLst>
        </pc:spChg>
        <pc:spChg chg="add del">
          <ac:chgData name="Mohamed, Fatima" userId="fc0c48eb-31d3-4731-bbfe-1e9bb25d0d0e" providerId="ADAL" clId="{55FE19E8-3CC9-463B-8C64-E9AC5E454BF4}" dt="2022-03-14T20:33:53.660" v="95" actId="26606"/>
          <ac:spMkLst>
            <pc:docMk/>
            <pc:sldMk cId="2388035809" sldId="274"/>
            <ac:spMk id="14" creationId="{201CC55D-ED54-4C5C-95E6-10947BD1103B}"/>
          </ac:spMkLst>
        </pc:spChg>
        <pc:spChg chg="add del">
          <ac:chgData name="Mohamed, Fatima" userId="fc0c48eb-31d3-4731-bbfe-1e9bb25d0d0e" providerId="ADAL" clId="{55FE19E8-3CC9-463B-8C64-E9AC5E454BF4}" dt="2022-03-14T20:33:53.660" v="95" actId="26606"/>
          <ac:spMkLst>
            <pc:docMk/>
            <pc:sldMk cId="2388035809" sldId="274"/>
            <ac:spMk id="20" creationId="{3873B707-463F-40B0-8227-E8CC6C67EB25}"/>
          </ac:spMkLst>
        </pc:spChg>
        <pc:spChg chg="add del">
          <ac:chgData name="Mohamed, Fatima" userId="fc0c48eb-31d3-4731-bbfe-1e9bb25d0d0e" providerId="ADAL" clId="{55FE19E8-3CC9-463B-8C64-E9AC5E454BF4}" dt="2022-03-14T20:33:53.660" v="95" actId="26606"/>
          <ac:spMkLst>
            <pc:docMk/>
            <pc:sldMk cId="2388035809" sldId="274"/>
            <ac:spMk id="22" creationId="{C13237C8-E62C-4F0D-A318-BD6FB6C2D138}"/>
          </ac:spMkLst>
        </pc:spChg>
        <pc:spChg chg="add del">
          <ac:chgData name="Mohamed, Fatima" userId="fc0c48eb-31d3-4731-bbfe-1e9bb25d0d0e" providerId="ADAL" clId="{55FE19E8-3CC9-463B-8C64-E9AC5E454BF4}" dt="2022-03-14T20:33:53.660" v="95" actId="26606"/>
          <ac:spMkLst>
            <pc:docMk/>
            <pc:sldMk cId="2388035809" sldId="274"/>
            <ac:spMk id="24" creationId="{19C9EAEA-39D0-4B0E-A0EB-51E7B26740B1}"/>
          </ac:spMkLst>
        </pc:spChg>
        <pc:spChg chg="add del">
          <ac:chgData name="Mohamed, Fatima" userId="fc0c48eb-31d3-4731-bbfe-1e9bb25d0d0e" providerId="ADAL" clId="{55FE19E8-3CC9-463B-8C64-E9AC5E454BF4}" dt="2022-03-14T20:35:24.141" v="112" actId="26606"/>
          <ac:spMkLst>
            <pc:docMk/>
            <pc:sldMk cId="2388035809" sldId="274"/>
            <ac:spMk id="26" creationId="{F13C74B1-5B17-4795-BED0-7140497B445A}"/>
          </ac:spMkLst>
        </pc:spChg>
        <pc:spChg chg="add del">
          <ac:chgData name="Mohamed, Fatima" userId="fc0c48eb-31d3-4731-bbfe-1e9bb25d0d0e" providerId="ADAL" clId="{55FE19E8-3CC9-463B-8C64-E9AC5E454BF4}" dt="2022-03-14T20:35:24.141" v="112" actId="26606"/>
          <ac:spMkLst>
            <pc:docMk/>
            <pc:sldMk cId="2388035809" sldId="274"/>
            <ac:spMk id="27" creationId="{D4974D33-8DC5-464E-8C6D-BE58F0669C17}"/>
          </ac:spMkLst>
        </pc:spChg>
        <pc:grpChg chg="add del">
          <ac:chgData name="Mohamed, Fatima" userId="fc0c48eb-31d3-4731-bbfe-1e9bb25d0d0e" providerId="ADAL" clId="{55FE19E8-3CC9-463B-8C64-E9AC5E454BF4}" dt="2022-03-14T20:33:53.660" v="95" actId="26606"/>
          <ac:grpSpMkLst>
            <pc:docMk/>
            <pc:sldMk cId="2388035809" sldId="274"/>
            <ac:grpSpMk id="16" creationId="{1DE889C7-FAD6-4397-98E2-05D503484459}"/>
          </ac:grpSpMkLst>
        </pc:grpChg>
        <pc:picChg chg="add del mod ord">
          <ac:chgData name="Mohamed, Fatima" userId="fc0c48eb-31d3-4731-bbfe-1e9bb25d0d0e" providerId="ADAL" clId="{55FE19E8-3CC9-463B-8C64-E9AC5E454BF4}" dt="2022-03-14T20:35:24.580" v="113" actId="22"/>
          <ac:picMkLst>
            <pc:docMk/>
            <pc:sldMk cId="2388035809" sldId="274"/>
            <ac:picMk id="9" creationId="{9EC07226-4C69-4FEE-A5F6-21CC8CE26BF0}"/>
          </ac:picMkLst>
        </pc:picChg>
        <pc:picChg chg="add del">
          <ac:chgData name="Mohamed, Fatima" userId="fc0c48eb-31d3-4731-bbfe-1e9bb25d0d0e" providerId="ADAL" clId="{55FE19E8-3CC9-463B-8C64-E9AC5E454BF4}" dt="2022-03-14T20:34:19.957" v="98" actId="22"/>
          <ac:picMkLst>
            <pc:docMk/>
            <pc:sldMk cId="2388035809" sldId="274"/>
            <ac:picMk id="11" creationId="{C59DE1C1-7459-4D88-BDAB-89BF56FEC176}"/>
          </ac:picMkLst>
        </pc:picChg>
      </pc:sldChg>
    </pc:docChg>
  </pc:docChgLst>
  <pc:docChgLst>
    <pc:chgData name="Kaddouri, Ahmed-Firas" userId="S::eakaddou02@monccnb.ca::785134a1-caea-4118-9b74-86b42f03629a" providerId="AD" clId="Web-{EDB30B8E-E8B4-3C12-96FE-C711CD005C59}"/>
    <pc:docChg chg="modSld">
      <pc:chgData name="Kaddouri, Ahmed-Firas" userId="S::eakaddou02@monccnb.ca::785134a1-caea-4118-9b74-86b42f03629a" providerId="AD" clId="Web-{EDB30B8E-E8B4-3C12-96FE-C711CD005C59}" dt="2022-03-15T17:05:05.644" v="3" actId="20577"/>
      <pc:docMkLst>
        <pc:docMk/>
      </pc:docMkLst>
      <pc:sldChg chg="modSp">
        <pc:chgData name="Kaddouri, Ahmed-Firas" userId="S::eakaddou02@monccnb.ca::785134a1-caea-4118-9b74-86b42f03629a" providerId="AD" clId="Web-{EDB30B8E-E8B4-3C12-96FE-C711CD005C59}" dt="2022-03-15T17:05:05.644" v="3" actId="20577"/>
        <pc:sldMkLst>
          <pc:docMk/>
          <pc:sldMk cId="4228241214" sldId="260"/>
        </pc:sldMkLst>
        <pc:spChg chg="mod">
          <ac:chgData name="Kaddouri, Ahmed-Firas" userId="S::eakaddou02@monccnb.ca::785134a1-caea-4118-9b74-86b42f03629a" providerId="AD" clId="Web-{EDB30B8E-E8B4-3C12-96FE-C711CD005C59}" dt="2022-03-15T17:05:05.644" v="3" actId="20577"/>
          <ac:spMkLst>
            <pc:docMk/>
            <pc:sldMk cId="4228241214" sldId="260"/>
            <ac:spMk id="3" creationId="{B913568D-A09E-4744-B83F-7A258FCFD155}"/>
          </ac:spMkLst>
        </pc:spChg>
      </pc:sldChg>
    </pc:docChg>
  </pc:docChgLst>
  <pc:docChgLst>
    <pc:chgData name="Mohamed, Fatima" userId="fc0c48eb-31d3-4731-bbfe-1e9bb25d0d0e" providerId="ADAL" clId="{CAC099DB-E1B6-4A45-A15B-CEC275E66936}"/>
    <pc:docChg chg="undo custSel modSld">
      <pc:chgData name="Mohamed, Fatima" userId="fc0c48eb-31d3-4731-bbfe-1e9bb25d0d0e" providerId="ADAL" clId="{CAC099DB-E1B6-4A45-A15B-CEC275E66936}" dt="2022-04-06T14:06:25.539" v="204" actId="20577"/>
      <pc:docMkLst>
        <pc:docMk/>
      </pc:docMkLst>
      <pc:sldChg chg="modSp mod">
        <pc:chgData name="Mohamed, Fatima" userId="fc0c48eb-31d3-4731-bbfe-1e9bb25d0d0e" providerId="ADAL" clId="{CAC099DB-E1B6-4A45-A15B-CEC275E66936}" dt="2022-03-30T14:03:13.431" v="199" actId="20577"/>
        <pc:sldMkLst>
          <pc:docMk/>
          <pc:sldMk cId="1357837316" sldId="259"/>
        </pc:sldMkLst>
        <pc:spChg chg="mod">
          <ac:chgData name="Mohamed, Fatima" userId="fc0c48eb-31d3-4731-bbfe-1e9bb25d0d0e" providerId="ADAL" clId="{CAC099DB-E1B6-4A45-A15B-CEC275E66936}" dt="2022-03-30T14:03:13.431" v="199" actId="20577"/>
          <ac:spMkLst>
            <pc:docMk/>
            <pc:sldMk cId="1357837316" sldId="259"/>
            <ac:spMk id="3" creationId="{253CD236-2FDD-4B1C-82D5-21B29B089509}"/>
          </ac:spMkLst>
        </pc:spChg>
        <pc:spChg chg="mod">
          <ac:chgData name="Mohamed, Fatima" userId="fc0c48eb-31d3-4731-bbfe-1e9bb25d0d0e" providerId="ADAL" clId="{CAC099DB-E1B6-4A45-A15B-CEC275E66936}" dt="2022-03-30T14:00:59.374" v="132" actId="1076"/>
          <ac:spMkLst>
            <pc:docMk/>
            <pc:sldMk cId="1357837316" sldId="259"/>
            <ac:spMk id="15" creationId="{11D381C0-FA48-4994-ACD0-B52D45CBD36B}"/>
          </ac:spMkLst>
        </pc:spChg>
        <pc:spChg chg="mod">
          <ac:chgData name="Mohamed, Fatima" userId="fc0c48eb-31d3-4731-bbfe-1e9bb25d0d0e" providerId="ADAL" clId="{CAC099DB-E1B6-4A45-A15B-CEC275E66936}" dt="2022-03-30T14:00:52.252" v="131" actId="1076"/>
          <ac:spMkLst>
            <pc:docMk/>
            <pc:sldMk cId="1357837316" sldId="259"/>
            <ac:spMk id="16" creationId="{4273A2C9-5E42-437E-8571-7F362BBBF37A}"/>
          </ac:spMkLst>
        </pc:spChg>
        <pc:spChg chg="mod">
          <ac:chgData name="Mohamed, Fatima" userId="fc0c48eb-31d3-4731-bbfe-1e9bb25d0d0e" providerId="ADAL" clId="{CAC099DB-E1B6-4A45-A15B-CEC275E66936}" dt="2022-03-30T14:00:29.510" v="130" actId="1076"/>
          <ac:spMkLst>
            <pc:docMk/>
            <pc:sldMk cId="1357837316" sldId="259"/>
            <ac:spMk id="17" creationId="{9E86A071-EF25-45B1-9E99-E3780B99B0A8}"/>
          </ac:spMkLst>
        </pc:spChg>
        <pc:picChg chg="mod">
          <ac:chgData name="Mohamed, Fatima" userId="fc0c48eb-31d3-4731-bbfe-1e9bb25d0d0e" providerId="ADAL" clId="{CAC099DB-E1B6-4A45-A15B-CEC275E66936}" dt="2022-03-30T13:54:03.427" v="4" actId="14100"/>
          <ac:picMkLst>
            <pc:docMk/>
            <pc:sldMk cId="1357837316" sldId="259"/>
            <ac:picMk id="8" creationId="{741A79F6-0339-4AFC-B591-F595B54FEE24}"/>
          </ac:picMkLst>
        </pc:picChg>
        <pc:picChg chg="mod">
          <ac:chgData name="Mohamed, Fatima" userId="fc0c48eb-31d3-4731-bbfe-1e9bb25d0d0e" providerId="ADAL" clId="{CAC099DB-E1B6-4A45-A15B-CEC275E66936}" dt="2022-03-30T13:53:58.596" v="3" actId="14100"/>
          <ac:picMkLst>
            <pc:docMk/>
            <pc:sldMk cId="1357837316" sldId="259"/>
            <ac:picMk id="12" creationId="{569A7EB6-3537-4CA0-9E84-E9B8C1AA4D22}"/>
          </ac:picMkLst>
        </pc:picChg>
        <pc:picChg chg="mod">
          <ac:chgData name="Mohamed, Fatima" userId="fc0c48eb-31d3-4731-bbfe-1e9bb25d0d0e" providerId="ADAL" clId="{CAC099DB-E1B6-4A45-A15B-CEC275E66936}" dt="2022-03-30T14:01:09.059" v="133" actId="14100"/>
          <ac:picMkLst>
            <pc:docMk/>
            <pc:sldMk cId="1357837316" sldId="259"/>
            <ac:picMk id="14" creationId="{5699C136-7E24-407B-AE89-51F52DEFBE55}"/>
          </ac:picMkLst>
        </pc:picChg>
      </pc:sldChg>
      <pc:sldChg chg="modSp mod">
        <pc:chgData name="Mohamed, Fatima" userId="fc0c48eb-31d3-4731-bbfe-1e9bb25d0d0e" providerId="ADAL" clId="{CAC099DB-E1B6-4A45-A15B-CEC275E66936}" dt="2022-04-06T14:06:25.539" v="204" actId="20577"/>
        <pc:sldMkLst>
          <pc:docMk/>
          <pc:sldMk cId="3922169670" sldId="277"/>
        </pc:sldMkLst>
        <pc:spChg chg="mod">
          <ac:chgData name="Mohamed, Fatima" userId="fc0c48eb-31d3-4731-bbfe-1e9bb25d0d0e" providerId="ADAL" clId="{CAC099DB-E1B6-4A45-A15B-CEC275E66936}" dt="2022-04-06T14:06:25.539" v="204" actId="20577"/>
          <ac:spMkLst>
            <pc:docMk/>
            <pc:sldMk cId="3922169670" sldId="277"/>
            <ac:spMk id="3" creationId="{EF87D194-B785-430F-A8B2-3129A5497005}"/>
          </ac:spMkLst>
        </pc:spChg>
      </pc:sldChg>
    </pc:docChg>
  </pc:docChgLst>
  <pc:docChgLst>
    <pc:chgData name="Doboehloui, Danian Yann Micaël" userId="deb0eedd-0b03-4aec-8266-137bc7bd9c81" providerId="ADAL" clId="{58FF471B-8A93-4819-AF89-0BBAEF8F6A92}"/>
    <pc:docChg chg="custSel modSld">
      <pc:chgData name="Doboehloui, Danian Yann Micaël" userId="deb0eedd-0b03-4aec-8266-137bc7bd9c81" providerId="ADAL" clId="{58FF471B-8A93-4819-AF89-0BBAEF8F6A92}" dt="2022-04-06T14:09:44.218" v="0" actId="313"/>
      <pc:docMkLst>
        <pc:docMk/>
      </pc:docMkLst>
      <pc:sldChg chg="modSp mod">
        <pc:chgData name="Doboehloui, Danian Yann Micaël" userId="deb0eedd-0b03-4aec-8266-137bc7bd9c81" providerId="ADAL" clId="{58FF471B-8A93-4819-AF89-0BBAEF8F6A92}" dt="2022-04-06T14:09:44.218" v="0" actId="313"/>
        <pc:sldMkLst>
          <pc:docMk/>
          <pc:sldMk cId="3922169670" sldId="277"/>
        </pc:sldMkLst>
        <pc:spChg chg="mod">
          <ac:chgData name="Doboehloui, Danian Yann Micaël" userId="deb0eedd-0b03-4aec-8266-137bc7bd9c81" providerId="ADAL" clId="{58FF471B-8A93-4819-AF89-0BBAEF8F6A92}" dt="2022-04-06T14:09:44.218" v="0" actId="313"/>
          <ac:spMkLst>
            <pc:docMk/>
            <pc:sldMk cId="3922169670" sldId="277"/>
            <ac:spMk id="7" creationId="{39A1E974-77D2-43E6-A3CA-39C6D00EAE02}"/>
          </ac:spMkLst>
        </pc:spChg>
      </pc:sldChg>
    </pc:docChg>
  </pc:docChgLst>
  <pc:docChgLst>
    <pc:chgData name="Doboehloui, Danian Yann Micaël" userId="S::eddoboeh01@monccnb.ca::deb0eedd-0b03-4aec-8266-137bc7bd9c81" providerId="AD" clId="Web-{C26DFD5F-7483-D366-6B08-4548D460E5D1}"/>
    <pc:docChg chg="modSld">
      <pc:chgData name="Doboehloui, Danian Yann Micaël" userId="S::eddoboeh01@monccnb.ca::deb0eedd-0b03-4aec-8266-137bc7bd9c81" providerId="AD" clId="Web-{C26DFD5F-7483-D366-6B08-4548D460E5D1}" dt="2022-03-05T16:02:41.849" v="91" actId="20577"/>
      <pc:docMkLst>
        <pc:docMk/>
      </pc:docMkLst>
      <pc:sldChg chg="modSp">
        <pc:chgData name="Doboehloui, Danian Yann Micaël" userId="S::eddoboeh01@monccnb.ca::deb0eedd-0b03-4aec-8266-137bc7bd9c81" providerId="AD" clId="Web-{C26DFD5F-7483-D366-6B08-4548D460E5D1}" dt="2022-03-05T16:02:41.849" v="91" actId="20577"/>
        <pc:sldMkLst>
          <pc:docMk/>
          <pc:sldMk cId="2252815465" sldId="266"/>
        </pc:sldMkLst>
        <pc:spChg chg="mod">
          <ac:chgData name="Doboehloui, Danian Yann Micaël" userId="S::eddoboeh01@monccnb.ca::deb0eedd-0b03-4aec-8266-137bc7bd9c81" providerId="AD" clId="Web-{C26DFD5F-7483-D366-6B08-4548D460E5D1}" dt="2022-03-05T16:02:41.849" v="91" actId="20577"/>
          <ac:spMkLst>
            <pc:docMk/>
            <pc:sldMk cId="2252815465" sldId="266"/>
            <ac:spMk id="3" creationId="{BF0908E6-6010-4297-A207-1C2B99EB2AC4}"/>
          </ac:spMkLst>
        </pc:spChg>
      </pc:sldChg>
      <pc:sldChg chg="modSp">
        <pc:chgData name="Doboehloui, Danian Yann Micaël" userId="S::eddoboeh01@monccnb.ca::deb0eedd-0b03-4aec-8266-137bc7bd9c81" providerId="AD" clId="Web-{C26DFD5F-7483-D366-6B08-4548D460E5D1}" dt="2022-03-05T16:00:49.394" v="8" actId="20577"/>
        <pc:sldMkLst>
          <pc:docMk/>
          <pc:sldMk cId="2396212941" sldId="270"/>
        </pc:sldMkLst>
        <pc:spChg chg="mod">
          <ac:chgData name="Doboehloui, Danian Yann Micaël" userId="S::eddoboeh01@monccnb.ca::deb0eedd-0b03-4aec-8266-137bc7bd9c81" providerId="AD" clId="Web-{C26DFD5F-7483-D366-6B08-4548D460E5D1}" dt="2022-03-05T16:00:49.394" v="8" actId="20577"/>
          <ac:spMkLst>
            <pc:docMk/>
            <pc:sldMk cId="2396212941" sldId="270"/>
            <ac:spMk id="3" creationId="{253CD236-2FDD-4B1C-82D5-21B29B089509}"/>
          </ac:spMkLst>
        </pc:spChg>
      </pc:sldChg>
    </pc:docChg>
  </pc:docChgLst>
  <pc:docChgLst>
    <pc:chgData name="Doboehloui, Danian Yann Micaël" userId="S::eddoboeh01@monccnb.ca::deb0eedd-0b03-4aec-8266-137bc7bd9c81" providerId="AD" clId="Web-{71C18F3D-EA37-663C-386C-996904CEADD2}"/>
    <pc:docChg chg="modSld">
      <pc:chgData name="Doboehloui, Danian Yann Micaël" userId="S::eddoboeh01@monccnb.ca::deb0eedd-0b03-4aec-8266-137bc7bd9c81" providerId="AD" clId="Web-{71C18F3D-EA37-663C-386C-996904CEADD2}" dt="2022-03-05T18:24:07.162" v="1" actId="1076"/>
      <pc:docMkLst>
        <pc:docMk/>
      </pc:docMkLst>
      <pc:sldChg chg="delSp modSp">
        <pc:chgData name="Doboehloui, Danian Yann Micaël" userId="S::eddoboeh01@monccnb.ca::deb0eedd-0b03-4aec-8266-137bc7bd9c81" providerId="AD" clId="Web-{71C18F3D-EA37-663C-386C-996904CEADD2}" dt="2022-03-05T18:24:07.162" v="1" actId="1076"/>
        <pc:sldMkLst>
          <pc:docMk/>
          <pc:sldMk cId="1622175807" sldId="273"/>
        </pc:sldMkLst>
        <pc:spChg chg="del">
          <ac:chgData name="Doboehloui, Danian Yann Micaël" userId="S::eddoboeh01@monccnb.ca::deb0eedd-0b03-4aec-8266-137bc7bd9c81" providerId="AD" clId="Web-{71C18F3D-EA37-663C-386C-996904CEADD2}" dt="2022-03-05T18:24:01.990" v="0"/>
          <ac:spMkLst>
            <pc:docMk/>
            <pc:sldMk cId="1622175807" sldId="273"/>
            <ac:spMk id="2" creationId="{0BF8AF1F-0F3B-4C62-96EF-94BCDF9FB119}"/>
          </ac:spMkLst>
        </pc:spChg>
        <pc:picChg chg="mod">
          <ac:chgData name="Doboehloui, Danian Yann Micaël" userId="S::eddoboeh01@monccnb.ca::deb0eedd-0b03-4aec-8266-137bc7bd9c81" providerId="AD" clId="Web-{71C18F3D-EA37-663C-386C-996904CEADD2}" dt="2022-03-05T18:24:07.162" v="1" actId="1076"/>
          <ac:picMkLst>
            <pc:docMk/>
            <pc:sldMk cId="1622175807" sldId="273"/>
            <ac:picMk id="15" creationId="{5636BA3A-1B4C-4D6E-B249-DE91FBD85213}"/>
          </ac:picMkLst>
        </pc:picChg>
      </pc:sldChg>
    </pc:docChg>
  </pc:docChgLst>
  <pc:docChgLst>
    <pc:chgData name="Blanchard, Julien" userId="ea2899d5-f114-45f5-9794-6756e4553f77" providerId="ADAL" clId="{7C1C9FDF-239F-4B04-9110-27CDAA72FD14}"/>
    <pc:docChg chg="undo redo custSel modSld">
      <pc:chgData name="Blanchard, Julien" userId="ea2899d5-f114-45f5-9794-6756e4553f77" providerId="ADAL" clId="{7C1C9FDF-239F-4B04-9110-27CDAA72FD14}" dt="2022-04-06T13:32:55.844" v="11" actId="790"/>
      <pc:docMkLst>
        <pc:docMk/>
      </pc:docMkLst>
      <pc:sldChg chg="modSp mod">
        <pc:chgData name="Blanchard, Julien" userId="ea2899d5-f114-45f5-9794-6756e4553f77" providerId="ADAL" clId="{7C1C9FDF-239F-4B04-9110-27CDAA72FD14}" dt="2022-04-06T13:32:55.844" v="11" actId="790"/>
        <pc:sldMkLst>
          <pc:docMk/>
          <pc:sldMk cId="4020819545" sldId="275"/>
        </pc:sldMkLst>
        <pc:spChg chg="mod">
          <ac:chgData name="Blanchard, Julien" userId="ea2899d5-f114-45f5-9794-6756e4553f77" providerId="ADAL" clId="{7C1C9FDF-239F-4B04-9110-27CDAA72FD14}" dt="2022-04-06T13:32:55.844" v="11" actId="790"/>
          <ac:spMkLst>
            <pc:docMk/>
            <pc:sldMk cId="4020819545" sldId="275"/>
            <ac:spMk id="2" creationId="{60654131-52FE-4B07-8707-5949C0403B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099CC5-CA42-410B-8F5F-1FA0B0A079F6}" type="datetimeFigureOut">
              <a:rPr lang="en-CA" smtClean="0"/>
              <a:t>2022-04-06</a:t>
            </a:fld>
            <a:endParaRPr lang="en-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A9418A-C078-4509-8ABE-CEB18373B524}" type="slidenum">
              <a:rPr lang="en-CA" smtClean="0"/>
              <a:t>‹#›</a:t>
            </a:fld>
            <a:endParaRPr lang="en-CA"/>
          </a:p>
        </p:txBody>
      </p:sp>
    </p:spTree>
    <p:extLst>
      <p:ext uri="{BB962C8B-B14F-4D97-AF65-F5344CB8AC3E}">
        <p14:creationId xmlns:p14="http://schemas.microsoft.com/office/powerpoint/2010/main" val="3291351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6CAF57-9F64-4FA7-AEE1-81BFB4D1D0E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CA"/>
          </a:p>
        </p:txBody>
      </p:sp>
      <p:sp>
        <p:nvSpPr>
          <p:cNvPr id="3" name="Sous-titre 2">
            <a:extLst>
              <a:ext uri="{FF2B5EF4-FFF2-40B4-BE49-F238E27FC236}">
                <a16:creationId xmlns:a16="http://schemas.microsoft.com/office/drawing/2014/main" id="{C4CDABC5-DACB-420A-B008-C0667D4D13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CA"/>
          </a:p>
        </p:txBody>
      </p:sp>
      <p:sp>
        <p:nvSpPr>
          <p:cNvPr id="4" name="Espace réservé de la date 3">
            <a:extLst>
              <a:ext uri="{FF2B5EF4-FFF2-40B4-BE49-F238E27FC236}">
                <a16:creationId xmlns:a16="http://schemas.microsoft.com/office/drawing/2014/main" id="{0CEAD287-C817-45FA-986C-D74785A9210C}"/>
              </a:ext>
            </a:extLst>
          </p:cNvPr>
          <p:cNvSpPr>
            <a:spLocks noGrp="1"/>
          </p:cNvSpPr>
          <p:nvPr>
            <p:ph type="dt" sz="half" idx="10"/>
          </p:nvPr>
        </p:nvSpPr>
        <p:spPr/>
        <p:txBody>
          <a:bodyPr/>
          <a:lstStyle/>
          <a:p>
            <a:fld id="{F6652CFD-EB7B-4789-8D48-48A82D4F0B59}" type="datetime1">
              <a:rPr lang="en-CA" smtClean="0"/>
              <a:t>2022-04-06</a:t>
            </a:fld>
            <a:endParaRPr lang="en-CA"/>
          </a:p>
        </p:txBody>
      </p:sp>
      <p:sp>
        <p:nvSpPr>
          <p:cNvPr id="5" name="Espace réservé du pied de page 4">
            <a:extLst>
              <a:ext uri="{FF2B5EF4-FFF2-40B4-BE49-F238E27FC236}">
                <a16:creationId xmlns:a16="http://schemas.microsoft.com/office/drawing/2014/main" id="{B44E95EF-0F4F-4172-BBE2-52B5888DAD1B}"/>
              </a:ext>
            </a:extLst>
          </p:cNvPr>
          <p:cNvSpPr>
            <a:spLocks noGrp="1"/>
          </p:cNvSpPr>
          <p:nvPr>
            <p:ph type="ftr" sz="quarter" idx="11"/>
          </p:nvPr>
        </p:nvSpPr>
        <p:spPr/>
        <p:txBody>
          <a:bodyPr/>
          <a:lstStyle/>
          <a:p>
            <a:r>
              <a:rPr lang="fr-FR"/>
              <a:t>SECS1026 - Projet d'intégration en cybersécurité </a:t>
            </a:r>
            <a:endParaRPr lang="en-CA"/>
          </a:p>
        </p:txBody>
      </p:sp>
      <p:sp>
        <p:nvSpPr>
          <p:cNvPr id="6" name="Espace réservé du numéro de diapositive 5">
            <a:extLst>
              <a:ext uri="{FF2B5EF4-FFF2-40B4-BE49-F238E27FC236}">
                <a16:creationId xmlns:a16="http://schemas.microsoft.com/office/drawing/2014/main" id="{1027E659-F8A8-4C92-9E32-54F4AB0A5F06}"/>
              </a:ext>
            </a:extLst>
          </p:cNvPr>
          <p:cNvSpPr>
            <a:spLocks noGrp="1"/>
          </p:cNvSpPr>
          <p:nvPr>
            <p:ph type="sldNum" sz="quarter" idx="12"/>
          </p:nvPr>
        </p:nvSpPr>
        <p:spPr/>
        <p:txBody>
          <a:bodyPr/>
          <a:lstStyle/>
          <a:p>
            <a:fld id="{7EAD7952-B988-491A-B1C7-49038CC41D41}" type="slidenum">
              <a:rPr lang="en-CA" smtClean="0"/>
              <a:t>‹#›</a:t>
            </a:fld>
            <a:endParaRPr lang="en-CA"/>
          </a:p>
        </p:txBody>
      </p:sp>
    </p:spTree>
    <p:extLst>
      <p:ext uri="{BB962C8B-B14F-4D97-AF65-F5344CB8AC3E}">
        <p14:creationId xmlns:p14="http://schemas.microsoft.com/office/powerpoint/2010/main" val="3413204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A1F967-20DF-483E-937F-92D41BDACCDE}"/>
              </a:ext>
            </a:extLst>
          </p:cNvPr>
          <p:cNvSpPr>
            <a:spLocks noGrp="1"/>
          </p:cNvSpPr>
          <p:nvPr>
            <p:ph type="title"/>
          </p:nvPr>
        </p:nvSpPr>
        <p:spPr/>
        <p:txBody>
          <a:bodyPr/>
          <a:lstStyle/>
          <a:p>
            <a:r>
              <a:rPr lang="fr-FR"/>
              <a:t>Modifiez le style du titre</a:t>
            </a:r>
            <a:endParaRPr lang="en-CA"/>
          </a:p>
        </p:txBody>
      </p:sp>
      <p:sp>
        <p:nvSpPr>
          <p:cNvPr id="3" name="Espace réservé du texte vertical 2">
            <a:extLst>
              <a:ext uri="{FF2B5EF4-FFF2-40B4-BE49-F238E27FC236}">
                <a16:creationId xmlns:a16="http://schemas.microsoft.com/office/drawing/2014/main" id="{4B46525E-35B3-48CB-B719-C0B64575E89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17D6056C-48AB-44EB-86A1-644A0D251650}"/>
              </a:ext>
            </a:extLst>
          </p:cNvPr>
          <p:cNvSpPr>
            <a:spLocks noGrp="1"/>
          </p:cNvSpPr>
          <p:nvPr>
            <p:ph type="dt" sz="half" idx="10"/>
          </p:nvPr>
        </p:nvSpPr>
        <p:spPr/>
        <p:txBody>
          <a:bodyPr/>
          <a:lstStyle/>
          <a:p>
            <a:fld id="{4EA8BE9D-3451-4931-A875-C1F48C3B90BA}" type="datetime1">
              <a:rPr lang="en-CA" smtClean="0"/>
              <a:t>2022-04-06</a:t>
            </a:fld>
            <a:endParaRPr lang="en-CA"/>
          </a:p>
        </p:txBody>
      </p:sp>
      <p:sp>
        <p:nvSpPr>
          <p:cNvPr id="5" name="Espace réservé du pied de page 4">
            <a:extLst>
              <a:ext uri="{FF2B5EF4-FFF2-40B4-BE49-F238E27FC236}">
                <a16:creationId xmlns:a16="http://schemas.microsoft.com/office/drawing/2014/main" id="{00ED5A8A-E0CC-483D-8AE6-659005524FEF}"/>
              </a:ext>
            </a:extLst>
          </p:cNvPr>
          <p:cNvSpPr>
            <a:spLocks noGrp="1"/>
          </p:cNvSpPr>
          <p:nvPr>
            <p:ph type="ftr" sz="quarter" idx="11"/>
          </p:nvPr>
        </p:nvSpPr>
        <p:spPr/>
        <p:txBody>
          <a:bodyPr/>
          <a:lstStyle/>
          <a:p>
            <a:r>
              <a:rPr lang="fr-FR"/>
              <a:t>SECS1026 - Projet d'intégration en cybersécurité </a:t>
            </a:r>
            <a:endParaRPr lang="en-CA"/>
          </a:p>
        </p:txBody>
      </p:sp>
      <p:sp>
        <p:nvSpPr>
          <p:cNvPr id="6" name="Espace réservé du numéro de diapositive 5">
            <a:extLst>
              <a:ext uri="{FF2B5EF4-FFF2-40B4-BE49-F238E27FC236}">
                <a16:creationId xmlns:a16="http://schemas.microsoft.com/office/drawing/2014/main" id="{1FE6BBAD-9D11-4F67-86FD-8855CC46AD25}"/>
              </a:ext>
            </a:extLst>
          </p:cNvPr>
          <p:cNvSpPr>
            <a:spLocks noGrp="1"/>
          </p:cNvSpPr>
          <p:nvPr>
            <p:ph type="sldNum" sz="quarter" idx="12"/>
          </p:nvPr>
        </p:nvSpPr>
        <p:spPr/>
        <p:txBody>
          <a:bodyPr/>
          <a:lstStyle/>
          <a:p>
            <a:fld id="{7EAD7952-B988-491A-B1C7-49038CC41D41}" type="slidenum">
              <a:rPr lang="en-CA" smtClean="0"/>
              <a:t>‹#›</a:t>
            </a:fld>
            <a:endParaRPr lang="en-CA"/>
          </a:p>
        </p:txBody>
      </p:sp>
    </p:spTree>
    <p:extLst>
      <p:ext uri="{BB962C8B-B14F-4D97-AF65-F5344CB8AC3E}">
        <p14:creationId xmlns:p14="http://schemas.microsoft.com/office/powerpoint/2010/main" val="2236504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2F34D21-AF21-4922-83C0-779888375910}"/>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CA"/>
          </a:p>
        </p:txBody>
      </p:sp>
      <p:sp>
        <p:nvSpPr>
          <p:cNvPr id="3" name="Espace réservé du texte vertical 2">
            <a:extLst>
              <a:ext uri="{FF2B5EF4-FFF2-40B4-BE49-F238E27FC236}">
                <a16:creationId xmlns:a16="http://schemas.microsoft.com/office/drawing/2014/main" id="{3F05C94A-7535-4405-B839-E5A39A43147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47F33E6F-D391-420D-BC72-9D3F105CEBB3}"/>
              </a:ext>
            </a:extLst>
          </p:cNvPr>
          <p:cNvSpPr>
            <a:spLocks noGrp="1"/>
          </p:cNvSpPr>
          <p:nvPr>
            <p:ph type="dt" sz="half" idx="10"/>
          </p:nvPr>
        </p:nvSpPr>
        <p:spPr/>
        <p:txBody>
          <a:bodyPr/>
          <a:lstStyle/>
          <a:p>
            <a:fld id="{D1DE8EA9-A55C-4343-ABDC-430AB0B39C0F}" type="datetime1">
              <a:rPr lang="en-CA" smtClean="0"/>
              <a:t>2022-04-06</a:t>
            </a:fld>
            <a:endParaRPr lang="en-CA"/>
          </a:p>
        </p:txBody>
      </p:sp>
      <p:sp>
        <p:nvSpPr>
          <p:cNvPr id="5" name="Espace réservé du pied de page 4">
            <a:extLst>
              <a:ext uri="{FF2B5EF4-FFF2-40B4-BE49-F238E27FC236}">
                <a16:creationId xmlns:a16="http://schemas.microsoft.com/office/drawing/2014/main" id="{64523F9F-EBBF-4296-863B-169D84E307CD}"/>
              </a:ext>
            </a:extLst>
          </p:cNvPr>
          <p:cNvSpPr>
            <a:spLocks noGrp="1"/>
          </p:cNvSpPr>
          <p:nvPr>
            <p:ph type="ftr" sz="quarter" idx="11"/>
          </p:nvPr>
        </p:nvSpPr>
        <p:spPr/>
        <p:txBody>
          <a:bodyPr/>
          <a:lstStyle/>
          <a:p>
            <a:r>
              <a:rPr lang="fr-FR"/>
              <a:t>SECS1026 - Projet d'intégration en cybersécurité </a:t>
            </a:r>
            <a:endParaRPr lang="en-CA"/>
          </a:p>
        </p:txBody>
      </p:sp>
      <p:sp>
        <p:nvSpPr>
          <p:cNvPr id="6" name="Espace réservé du numéro de diapositive 5">
            <a:extLst>
              <a:ext uri="{FF2B5EF4-FFF2-40B4-BE49-F238E27FC236}">
                <a16:creationId xmlns:a16="http://schemas.microsoft.com/office/drawing/2014/main" id="{64231699-01D1-4DC2-85BB-D1805374833B}"/>
              </a:ext>
            </a:extLst>
          </p:cNvPr>
          <p:cNvSpPr>
            <a:spLocks noGrp="1"/>
          </p:cNvSpPr>
          <p:nvPr>
            <p:ph type="sldNum" sz="quarter" idx="12"/>
          </p:nvPr>
        </p:nvSpPr>
        <p:spPr/>
        <p:txBody>
          <a:bodyPr/>
          <a:lstStyle/>
          <a:p>
            <a:fld id="{7EAD7952-B988-491A-B1C7-49038CC41D41}" type="slidenum">
              <a:rPr lang="en-CA" smtClean="0"/>
              <a:t>‹#›</a:t>
            </a:fld>
            <a:endParaRPr lang="en-CA"/>
          </a:p>
        </p:txBody>
      </p:sp>
    </p:spTree>
    <p:extLst>
      <p:ext uri="{BB962C8B-B14F-4D97-AF65-F5344CB8AC3E}">
        <p14:creationId xmlns:p14="http://schemas.microsoft.com/office/powerpoint/2010/main" val="754124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F23E15-5217-4B8E-86CA-9F8AB0A497C8}"/>
              </a:ext>
            </a:extLst>
          </p:cNvPr>
          <p:cNvSpPr>
            <a:spLocks noGrp="1"/>
          </p:cNvSpPr>
          <p:nvPr>
            <p:ph type="title"/>
          </p:nvPr>
        </p:nvSpPr>
        <p:spPr/>
        <p:txBody>
          <a:bodyPr/>
          <a:lstStyle/>
          <a:p>
            <a:r>
              <a:rPr lang="fr-FR"/>
              <a:t>Modifiez le style du titre</a:t>
            </a:r>
            <a:endParaRPr lang="en-CA"/>
          </a:p>
        </p:txBody>
      </p:sp>
      <p:sp>
        <p:nvSpPr>
          <p:cNvPr id="3" name="Espace réservé du contenu 2">
            <a:extLst>
              <a:ext uri="{FF2B5EF4-FFF2-40B4-BE49-F238E27FC236}">
                <a16:creationId xmlns:a16="http://schemas.microsoft.com/office/drawing/2014/main" id="{4BB030E5-2B93-40D7-8058-D74638D8319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449A17A7-3F2A-45A7-B2A1-49200DE0C836}"/>
              </a:ext>
            </a:extLst>
          </p:cNvPr>
          <p:cNvSpPr>
            <a:spLocks noGrp="1"/>
          </p:cNvSpPr>
          <p:nvPr>
            <p:ph type="dt" sz="half" idx="10"/>
          </p:nvPr>
        </p:nvSpPr>
        <p:spPr/>
        <p:txBody>
          <a:bodyPr/>
          <a:lstStyle/>
          <a:p>
            <a:fld id="{4D4FE2D0-F261-41DE-8214-7FA39063FFFA}" type="datetime1">
              <a:rPr lang="en-CA" smtClean="0"/>
              <a:t>2022-04-06</a:t>
            </a:fld>
            <a:endParaRPr lang="en-CA"/>
          </a:p>
        </p:txBody>
      </p:sp>
      <p:sp>
        <p:nvSpPr>
          <p:cNvPr id="5" name="Espace réservé du pied de page 4">
            <a:extLst>
              <a:ext uri="{FF2B5EF4-FFF2-40B4-BE49-F238E27FC236}">
                <a16:creationId xmlns:a16="http://schemas.microsoft.com/office/drawing/2014/main" id="{9A306766-B66F-471F-8BD5-0A87F8DEAB8E}"/>
              </a:ext>
            </a:extLst>
          </p:cNvPr>
          <p:cNvSpPr>
            <a:spLocks noGrp="1"/>
          </p:cNvSpPr>
          <p:nvPr>
            <p:ph type="ftr" sz="quarter" idx="11"/>
          </p:nvPr>
        </p:nvSpPr>
        <p:spPr/>
        <p:txBody>
          <a:bodyPr/>
          <a:lstStyle/>
          <a:p>
            <a:r>
              <a:rPr lang="fr-FR"/>
              <a:t>SECS1026 - Projet d'intégration en cybersécurité </a:t>
            </a:r>
            <a:endParaRPr lang="en-CA"/>
          </a:p>
        </p:txBody>
      </p:sp>
      <p:sp>
        <p:nvSpPr>
          <p:cNvPr id="6" name="Espace réservé du numéro de diapositive 5">
            <a:extLst>
              <a:ext uri="{FF2B5EF4-FFF2-40B4-BE49-F238E27FC236}">
                <a16:creationId xmlns:a16="http://schemas.microsoft.com/office/drawing/2014/main" id="{FF3B1471-FB3B-4278-B70E-52E0994D8727}"/>
              </a:ext>
            </a:extLst>
          </p:cNvPr>
          <p:cNvSpPr>
            <a:spLocks noGrp="1"/>
          </p:cNvSpPr>
          <p:nvPr>
            <p:ph type="sldNum" sz="quarter" idx="12"/>
          </p:nvPr>
        </p:nvSpPr>
        <p:spPr/>
        <p:txBody>
          <a:bodyPr/>
          <a:lstStyle/>
          <a:p>
            <a:fld id="{7EAD7952-B988-491A-B1C7-49038CC41D41}" type="slidenum">
              <a:rPr lang="en-CA" smtClean="0"/>
              <a:t>‹#›</a:t>
            </a:fld>
            <a:endParaRPr lang="en-CA"/>
          </a:p>
        </p:txBody>
      </p:sp>
    </p:spTree>
    <p:extLst>
      <p:ext uri="{BB962C8B-B14F-4D97-AF65-F5344CB8AC3E}">
        <p14:creationId xmlns:p14="http://schemas.microsoft.com/office/powerpoint/2010/main" val="4045834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47E315-6D66-445C-9C3F-08285B37ADA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CA"/>
          </a:p>
        </p:txBody>
      </p:sp>
      <p:sp>
        <p:nvSpPr>
          <p:cNvPr id="3" name="Espace réservé du texte 2">
            <a:extLst>
              <a:ext uri="{FF2B5EF4-FFF2-40B4-BE49-F238E27FC236}">
                <a16:creationId xmlns:a16="http://schemas.microsoft.com/office/drawing/2014/main" id="{F63226C5-B2CD-4A0D-AC1B-FD90C1F481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1DF213B-BAAE-470E-8B0B-240B467AFBF2}"/>
              </a:ext>
            </a:extLst>
          </p:cNvPr>
          <p:cNvSpPr>
            <a:spLocks noGrp="1"/>
          </p:cNvSpPr>
          <p:nvPr>
            <p:ph type="dt" sz="half" idx="10"/>
          </p:nvPr>
        </p:nvSpPr>
        <p:spPr/>
        <p:txBody>
          <a:bodyPr/>
          <a:lstStyle/>
          <a:p>
            <a:fld id="{675A2D8B-232E-4224-84CF-BDE53BE21ACC}" type="datetime1">
              <a:rPr lang="en-CA" smtClean="0"/>
              <a:t>2022-04-06</a:t>
            </a:fld>
            <a:endParaRPr lang="en-CA"/>
          </a:p>
        </p:txBody>
      </p:sp>
      <p:sp>
        <p:nvSpPr>
          <p:cNvPr id="5" name="Espace réservé du pied de page 4">
            <a:extLst>
              <a:ext uri="{FF2B5EF4-FFF2-40B4-BE49-F238E27FC236}">
                <a16:creationId xmlns:a16="http://schemas.microsoft.com/office/drawing/2014/main" id="{CDCA8706-13C0-4843-BA5E-9B0FBF3CBFEC}"/>
              </a:ext>
            </a:extLst>
          </p:cNvPr>
          <p:cNvSpPr>
            <a:spLocks noGrp="1"/>
          </p:cNvSpPr>
          <p:nvPr>
            <p:ph type="ftr" sz="quarter" idx="11"/>
          </p:nvPr>
        </p:nvSpPr>
        <p:spPr/>
        <p:txBody>
          <a:bodyPr/>
          <a:lstStyle/>
          <a:p>
            <a:r>
              <a:rPr lang="fr-FR"/>
              <a:t>SECS1026 - Projet d'intégration en cybersécurité </a:t>
            </a:r>
            <a:endParaRPr lang="en-CA"/>
          </a:p>
        </p:txBody>
      </p:sp>
      <p:sp>
        <p:nvSpPr>
          <p:cNvPr id="6" name="Espace réservé du numéro de diapositive 5">
            <a:extLst>
              <a:ext uri="{FF2B5EF4-FFF2-40B4-BE49-F238E27FC236}">
                <a16:creationId xmlns:a16="http://schemas.microsoft.com/office/drawing/2014/main" id="{6EB01662-9C6B-4641-9AD9-65D0B7F31EBF}"/>
              </a:ext>
            </a:extLst>
          </p:cNvPr>
          <p:cNvSpPr>
            <a:spLocks noGrp="1"/>
          </p:cNvSpPr>
          <p:nvPr>
            <p:ph type="sldNum" sz="quarter" idx="12"/>
          </p:nvPr>
        </p:nvSpPr>
        <p:spPr/>
        <p:txBody>
          <a:bodyPr/>
          <a:lstStyle/>
          <a:p>
            <a:fld id="{7EAD7952-B988-491A-B1C7-49038CC41D41}" type="slidenum">
              <a:rPr lang="en-CA" smtClean="0"/>
              <a:t>‹#›</a:t>
            </a:fld>
            <a:endParaRPr lang="en-CA"/>
          </a:p>
        </p:txBody>
      </p:sp>
    </p:spTree>
    <p:extLst>
      <p:ext uri="{BB962C8B-B14F-4D97-AF65-F5344CB8AC3E}">
        <p14:creationId xmlns:p14="http://schemas.microsoft.com/office/powerpoint/2010/main" val="269637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6C559C-D03A-4713-BB05-FFD90804360E}"/>
              </a:ext>
            </a:extLst>
          </p:cNvPr>
          <p:cNvSpPr>
            <a:spLocks noGrp="1"/>
          </p:cNvSpPr>
          <p:nvPr>
            <p:ph type="title"/>
          </p:nvPr>
        </p:nvSpPr>
        <p:spPr/>
        <p:txBody>
          <a:bodyPr/>
          <a:lstStyle/>
          <a:p>
            <a:r>
              <a:rPr lang="fr-FR"/>
              <a:t>Modifiez le style du titre</a:t>
            </a:r>
            <a:endParaRPr lang="en-CA"/>
          </a:p>
        </p:txBody>
      </p:sp>
      <p:sp>
        <p:nvSpPr>
          <p:cNvPr id="3" name="Espace réservé du contenu 2">
            <a:extLst>
              <a:ext uri="{FF2B5EF4-FFF2-40B4-BE49-F238E27FC236}">
                <a16:creationId xmlns:a16="http://schemas.microsoft.com/office/drawing/2014/main" id="{0301DBA8-FCE9-4259-8A52-6E5A36CA2A8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u contenu 3">
            <a:extLst>
              <a:ext uri="{FF2B5EF4-FFF2-40B4-BE49-F238E27FC236}">
                <a16:creationId xmlns:a16="http://schemas.microsoft.com/office/drawing/2014/main" id="{BAFE9D17-3C03-4AE3-8865-35A9AFFC218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Espace réservé de la date 4">
            <a:extLst>
              <a:ext uri="{FF2B5EF4-FFF2-40B4-BE49-F238E27FC236}">
                <a16:creationId xmlns:a16="http://schemas.microsoft.com/office/drawing/2014/main" id="{FA79A465-7D88-4FE6-9B0E-DDAF68CC1D96}"/>
              </a:ext>
            </a:extLst>
          </p:cNvPr>
          <p:cNvSpPr>
            <a:spLocks noGrp="1"/>
          </p:cNvSpPr>
          <p:nvPr>
            <p:ph type="dt" sz="half" idx="10"/>
          </p:nvPr>
        </p:nvSpPr>
        <p:spPr/>
        <p:txBody>
          <a:bodyPr/>
          <a:lstStyle/>
          <a:p>
            <a:fld id="{8740573F-750B-4E61-9388-8158CCB2C7CC}" type="datetime1">
              <a:rPr lang="en-CA" smtClean="0"/>
              <a:t>2022-04-06</a:t>
            </a:fld>
            <a:endParaRPr lang="en-CA"/>
          </a:p>
        </p:txBody>
      </p:sp>
      <p:sp>
        <p:nvSpPr>
          <p:cNvPr id="6" name="Espace réservé du pied de page 5">
            <a:extLst>
              <a:ext uri="{FF2B5EF4-FFF2-40B4-BE49-F238E27FC236}">
                <a16:creationId xmlns:a16="http://schemas.microsoft.com/office/drawing/2014/main" id="{5F19FA9A-F174-4774-B216-7FE1AB8CA915}"/>
              </a:ext>
            </a:extLst>
          </p:cNvPr>
          <p:cNvSpPr>
            <a:spLocks noGrp="1"/>
          </p:cNvSpPr>
          <p:nvPr>
            <p:ph type="ftr" sz="quarter" idx="11"/>
          </p:nvPr>
        </p:nvSpPr>
        <p:spPr/>
        <p:txBody>
          <a:bodyPr/>
          <a:lstStyle/>
          <a:p>
            <a:r>
              <a:rPr lang="fr-FR"/>
              <a:t>SECS1026 - Projet d'intégration en cybersécurité </a:t>
            </a:r>
            <a:endParaRPr lang="en-CA"/>
          </a:p>
        </p:txBody>
      </p:sp>
      <p:sp>
        <p:nvSpPr>
          <p:cNvPr id="7" name="Espace réservé du numéro de diapositive 6">
            <a:extLst>
              <a:ext uri="{FF2B5EF4-FFF2-40B4-BE49-F238E27FC236}">
                <a16:creationId xmlns:a16="http://schemas.microsoft.com/office/drawing/2014/main" id="{5B162F72-DD40-498F-BC46-A8165670561A}"/>
              </a:ext>
            </a:extLst>
          </p:cNvPr>
          <p:cNvSpPr>
            <a:spLocks noGrp="1"/>
          </p:cNvSpPr>
          <p:nvPr>
            <p:ph type="sldNum" sz="quarter" idx="12"/>
          </p:nvPr>
        </p:nvSpPr>
        <p:spPr/>
        <p:txBody>
          <a:bodyPr/>
          <a:lstStyle/>
          <a:p>
            <a:fld id="{7EAD7952-B988-491A-B1C7-49038CC41D41}" type="slidenum">
              <a:rPr lang="en-CA" smtClean="0"/>
              <a:t>‹#›</a:t>
            </a:fld>
            <a:endParaRPr lang="en-CA"/>
          </a:p>
        </p:txBody>
      </p:sp>
    </p:spTree>
    <p:extLst>
      <p:ext uri="{BB962C8B-B14F-4D97-AF65-F5344CB8AC3E}">
        <p14:creationId xmlns:p14="http://schemas.microsoft.com/office/powerpoint/2010/main" val="327599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08C270-3BF9-4C7C-93A0-8AA2FB16BC51}"/>
              </a:ext>
            </a:extLst>
          </p:cNvPr>
          <p:cNvSpPr>
            <a:spLocks noGrp="1"/>
          </p:cNvSpPr>
          <p:nvPr>
            <p:ph type="title"/>
          </p:nvPr>
        </p:nvSpPr>
        <p:spPr>
          <a:xfrm>
            <a:off x="839788" y="365125"/>
            <a:ext cx="10515600" cy="1325563"/>
          </a:xfrm>
        </p:spPr>
        <p:txBody>
          <a:bodyPr/>
          <a:lstStyle/>
          <a:p>
            <a:r>
              <a:rPr lang="fr-FR"/>
              <a:t>Modifiez le style du titre</a:t>
            </a:r>
            <a:endParaRPr lang="en-CA"/>
          </a:p>
        </p:txBody>
      </p:sp>
      <p:sp>
        <p:nvSpPr>
          <p:cNvPr id="3" name="Espace réservé du texte 2">
            <a:extLst>
              <a:ext uri="{FF2B5EF4-FFF2-40B4-BE49-F238E27FC236}">
                <a16:creationId xmlns:a16="http://schemas.microsoft.com/office/drawing/2014/main" id="{765DCD5C-12EE-41F3-B16A-2E6AA7EF7C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504621D-B861-4B3C-93F7-AA6D9BAB1FE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Espace réservé du texte 4">
            <a:extLst>
              <a:ext uri="{FF2B5EF4-FFF2-40B4-BE49-F238E27FC236}">
                <a16:creationId xmlns:a16="http://schemas.microsoft.com/office/drawing/2014/main" id="{43A8EBD3-9D4F-4E02-84EC-916D871617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81DF5F4-0886-4079-AED4-CFA12E9A0B3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7" name="Espace réservé de la date 6">
            <a:extLst>
              <a:ext uri="{FF2B5EF4-FFF2-40B4-BE49-F238E27FC236}">
                <a16:creationId xmlns:a16="http://schemas.microsoft.com/office/drawing/2014/main" id="{F1FC55CC-40D3-45F1-A817-3E111377743D}"/>
              </a:ext>
            </a:extLst>
          </p:cNvPr>
          <p:cNvSpPr>
            <a:spLocks noGrp="1"/>
          </p:cNvSpPr>
          <p:nvPr>
            <p:ph type="dt" sz="half" idx="10"/>
          </p:nvPr>
        </p:nvSpPr>
        <p:spPr/>
        <p:txBody>
          <a:bodyPr/>
          <a:lstStyle/>
          <a:p>
            <a:fld id="{9EFDA9AE-43D7-4BF5-A190-9F271EC8F703}" type="datetime1">
              <a:rPr lang="en-CA" smtClean="0"/>
              <a:t>2022-04-06</a:t>
            </a:fld>
            <a:endParaRPr lang="en-CA"/>
          </a:p>
        </p:txBody>
      </p:sp>
      <p:sp>
        <p:nvSpPr>
          <p:cNvPr id="8" name="Espace réservé du pied de page 7">
            <a:extLst>
              <a:ext uri="{FF2B5EF4-FFF2-40B4-BE49-F238E27FC236}">
                <a16:creationId xmlns:a16="http://schemas.microsoft.com/office/drawing/2014/main" id="{3D7A4168-8199-472A-941B-0615D4198C64}"/>
              </a:ext>
            </a:extLst>
          </p:cNvPr>
          <p:cNvSpPr>
            <a:spLocks noGrp="1"/>
          </p:cNvSpPr>
          <p:nvPr>
            <p:ph type="ftr" sz="quarter" idx="11"/>
          </p:nvPr>
        </p:nvSpPr>
        <p:spPr/>
        <p:txBody>
          <a:bodyPr/>
          <a:lstStyle/>
          <a:p>
            <a:r>
              <a:rPr lang="fr-FR"/>
              <a:t>SECS1026 - Projet d'intégration en cybersécurité </a:t>
            </a:r>
            <a:endParaRPr lang="en-CA"/>
          </a:p>
        </p:txBody>
      </p:sp>
      <p:sp>
        <p:nvSpPr>
          <p:cNvPr id="9" name="Espace réservé du numéro de diapositive 8">
            <a:extLst>
              <a:ext uri="{FF2B5EF4-FFF2-40B4-BE49-F238E27FC236}">
                <a16:creationId xmlns:a16="http://schemas.microsoft.com/office/drawing/2014/main" id="{26802286-EEF1-43F1-BC48-9A47AB3F69DD}"/>
              </a:ext>
            </a:extLst>
          </p:cNvPr>
          <p:cNvSpPr>
            <a:spLocks noGrp="1"/>
          </p:cNvSpPr>
          <p:nvPr>
            <p:ph type="sldNum" sz="quarter" idx="12"/>
          </p:nvPr>
        </p:nvSpPr>
        <p:spPr/>
        <p:txBody>
          <a:bodyPr/>
          <a:lstStyle/>
          <a:p>
            <a:fld id="{7EAD7952-B988-491A-B1C7-49038CC41D41}" type="slidenum">
              <a:rPr lang="en-CA" smtClean="0"/>
              <a:t>‹#›</a:t>
            </a:fld>
            <a:endParaRPr lang="en-CA"/>
          </a:p>
        </p:txBody>
      </p:sp>
    </p:spTree>
    <p:extLst>
      <p:ext uri="{BB962C8B-B14F-4D97-AF65-F5344CB8AC3E}">
        <p14:creationId xmlns:p14="http://schemas.microsoft.com/office/powerpoint/2010/main" val="1043448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EEA85B-A747-497B-A9BA-FF7AC24680D5}"/>
              </a:ext>
            </a:extLst>
          </p:cNvPr>
          <p:cNvSpPr>
            <a:spLocks noGrp="1"/>
          </p:cNvSpPr>
          <p:nvPr>
            <p:ph type="title"/>
          </p:nvPr>
        </p:nvSpPr>
        <p:spPr/>
        <p:txBody>
          <a:bodyPr/>
          <a:lstStyle/>
          <a:p>
            <a:r>
              <a:rPr lang="fr-FR"/>
              <a:t>Modifiez le style du titre</a:t>
            </a:r>
            <a:endParaRPr lang="en-CA"/>
          </a:p>
        </p:txBody>
      </p:sp>
      <p:sp>
        <p:nvSpPr>
          <p:cNvPr id="3" name="Espace réservé de la date 2">
            <a:extLst>
              <a:ext uri="{FF2B5EF4-FFF2-40B4-BE49-F238E27FC236}">
                <a16:creationId xmlns:a16="http://schemas.microsoft.com/office/drawing/2014/main" id="{F1FB4AA8-9D68-4780-90F8-5FFA4298658D}"/>
              </a:ext>
            </a:extLst>
          </p:cNvPr>
          <p:cNvSpPr>
            <a:spLocks noGrp="1"/>
          </p:cNvSpPr>
          <p:nvPr>
            <p:ph type="dt" sz="half" idx="10"/>
          </p:nvPr>
        </p:nvSpPr>
        <p:spPr/>
        <p:txBody>
          <a:bodyPr/>
          <a:lstStyle/>
          <a:p>
            <a:fld id="{7CB551C3-AF97-4A6A-ADE3-FDB6CCD3DB00}" type="datetime1">
              <a:rPr lang="en-CA" smtClean="0"/>
              <a:t>2022-04-06</a:t>
            </a:fld>
            <a:endParaRPr lang="en-CA"/>
          </a:p>
        </p:txBody>
      </p:sp>
      <p:sp>
        <p:nvSpPr>
          <p:cNvPr id="4" name="Espace réservé du pied de page 3">
            <a:extLst>
              <a:ext uri="{FF2B5EF4-FFF2-40B4-BE49-F238E27FC236}">
                <a16:creationId xmlns:a16="http://schemas.microsoft.com/office/drawing/2014/main" id="{BC6F9B0B-D7D4-4687-8501-1EA97C83399B}"/>
              </a:ext>
            </a:extLst>
          </p:cNvPr>
          <p:cNvSpPr>
            <a:spLocks noGrp="1"/>
          </p:cNvSpPr>
          <p:nvPr>
            <p:ph type="ftr" sz="quarter" idx="11"/>
          </p:nvPr>
        </p:nvSpPr>
        <p:spPr/>
        <p:txBody>
          <a:bodyPr/>
          <a:lstStyle/>
          <a:p>
            <a:r>
              <a:rPr lang="fr-FR"/>
              <a:t>SECS1026 - Projet d'intégration en cybersécurité </a:t>
            </a:r>
            <a:endParaRPr lang="en-CA"/>
          </a:p>
        </p:txBody>
      </p:sp>
      <p:sp>
        <p:nvSpPr>
          <p:cNvPr id="5" name="Espace réservé du numéro de diapositive 4">
            <a:extLst>
              <a:ext uri="{FF2B5EF4-FFF2-40B4-BE49-F238E27FC236}">
                <a16:creationId xmlns:a16="http://schemas.microsoft.com/office/drawing/2014/main" id="{9D9618A3-D2ED-45AE-8D55-909F781A9110}"/>
              </a:ext>
            </a:extLst>
          </p:cNvPr>
          <p:cNvSpPr>
            <a:spLocks noGrp="1"/>
          </p:cNvSpPr>
          <p:nvPr>
            <p:ph type="sldNum" sz="quarter" idx="12"/>
          </p:nvPr>
        </p:nvSpPr>
        <p:spPr/>
        <p:txBody>
          <a:bodyPr/>
          <a:lstStyle/>
          <a:p>
            <a:fld id="{7EAD7952-B988-491A-B1C7-49038CC41D41}" type="slidenum">
              <a:rPr lang="en-CA" smtClean="0"/>
              <a:t>‹#›</a:t>
            </a:fld>
            <a:endParaRPr lang="en-CA"/>
          </a:p>
        </p:txBody>
      </p:sp>
    </p:spTree>
    <p:extLst>
      <p:ext uri="{BB962C8B-B14F-4D97-AF65-F5344CB8AC3E}">
        <p14:creationId xmlns:p14="http://schemas.microsoft.com/office/powerpoint/2010/main" val="414724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62418F4-DE18-492E-A940-EA1B7346AEBD}"/>
              </a:ext>
            </a:extLst>
          </p:cNvPr>
          <p:cNvSpPr>
            <a:spLocks noGrp="1"/>
          </p:cNvSpPr>
          <p:nvPr>
            <p:ph type="dt" sz="half" idx="10"/>
          </p:nvPr>
        </p:nvSpPr>
        <p:spPr/>
        <p:txBody>
          <a:bodyPr/>
          <a:lstStyle/>
          <a:p>
            <a:fld id="{BFB8C3F0-DAF7-4851-90BD-0CF41FBC7605}" type="datetime1">
              <a:rPr lang="en-CA" smtClean="0"/>
              <a:t>2022-04-06</a:t>
            </a:fld>
            <a:endParaRPr lang="en-CA"/>
          </a:p>
        </p:txBody>
      </p:sp>
      <p:sp>
        <p:nvSpPr>
          <p:cNvPr id="3" name="Espace réservé du pied de page 2">
            <a:extLst>
              <a:ext uri="{FF2B5EF4-FFF2-40B4-BE49-F238E27FC236}">
                <a16:creationId xmlns:a16="http://schemas.microsoft.com/office/drawing/2014/main" id="{9D06EFC7-191C-453C-8CA8-713CBC817164}"/>
              </a:ext>
            </a:extLst>
          </p:cNvPr>
          <p:cNvSpPr>
            <a:spLocks noGrp="1"/>
          </p:cNvSpPr>
          <p:nvPr>
            <p:ph type="ftr" sz="quarter" idx="11"/>
          </p:nvPr>
        </p:nvSpPr>
        <p:spPr/>
        <p:txBody>
          <a:bodyPr/>
          <a:lstStyle/>
          <a:p>
            <a:r>
              <a:rPr lang="fr-FR"/>
              <a:t>SECS1026 - Projet d'intégration en cybersécurité </a:t>
            </a:r>
            <a:endParaRPr lang="en-CA"/>
          </a:p>
        </p:txBody>
      </p:sp>
      <p:sp>
        <p:nvSpPr>
          <p:cNvPr id="4" name="Espace réservé du numéro de diapositive 3">
            <a:extLst>
              <a:ext uri="{FF2B5EF4-FFF2-40B4-BE49-F238E27FC236}">
                <a16:creationId xmlns:a16="http://schemas.microsoft.com/office/drawing/2014/main" id="{411BE242-D894-4A13-939C-812CA4693F8A}"/>
              </a:ext>
            </a:extLst>
          </p:cNvPr>
          <p:cNvSpPr>
            <a:spLocks noGrp="1"/>
          </p:cNvSpPr>
          <p:nvPr>
            <p:ph type="sldNum" sz="quarter" idx="12"/>
          </p:nvPr>
        </p:nvSpPr>
        <p:spPr/>
        <p:txBody>
          <a:bodyPr/>
          <a:lstStyle/>
          <a:p>
            <a:fld id="{7EAD7952-B988-491A-B1C7-49038CC41D41}" type="slidenum">
              <a:rPr lang="en-CA" smtClean="0"/>
              <a:t>‹#›</a:t>
            </a:fld>
            <a:endParaRPr lang="en-CA"/>
          </a:p>
        </p:txBody>
      </p:sp>
    </p:spTree>
    <p:extLst>
      <p:ext uri="{BB962C8B-B14F-4D97-AF65-F5344CB8AC3E}">
        <p14:creationId xmlns:p14="http://schemas.microsoft.com/office/powerpoint/2010/main" val="58211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6C247F-BF22-48BD-B97D-C82694E0F08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CA"/>
          </a:p>
        </p:txBody>
      </p:sp>
      <p:sp>
        <p:nvSpPr>
          <p:cNvPr id="3" name="Espace réservé du contenu 2">
            <a:extLst>
              <a:ext uri="{FF2B5EF4-FFF2-40B4-BE49-F238E27FC236}">
                <a16:creationId xmlns:a16="http://schemas.microsoft.com/office/drawing/2014/main" id="{ACD5D189-C536-4377-98DC-DE37F5D580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u texte 3">
            <a:extLst>
              <a:ext uri="{FF2B5EF4-FFF2-40B4-BE49-F238E27FC236}">
                <a16:creationId xmlns:a16="http://schemas.microsoft.com/office/drawing/2014/main" id="{4C68C2A0-7A6B-4BE2-816D-B052178E2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F544F4E-2CAD-4B94-ABE6-B3BC8F9F417D}"/>
              </a:ext>
            </a:extLst>
          </p:cNvPr>
          <p:cNvSpPr>
            <a:spLocks noGrp="1"/>
          </p:cNvSpPr>
          <p:nvPr>
            <p:ph type="dt" sz="half" idx="10"/>
          </p:nvPr>
        </p:nvSpPr>
        <p:spPr/>
        <p:txBody>
          <a:bodyPr/>
          <a:lstStyle/>
          <a:p>
            <a:fld id="{1E195B15-AF36-4867-B8E8-202FF48F38B5}" type="datetime1">
              <a:rPr lang="en-CA" smtClean="0"/>
              <a:t>2022-04-06</a:t>
            </a:fld>
            <a:endParaRPr lang="en-CA"/>
          </a:p>
        </p:txBody>
      </p:sp>
      <p:sp>
        <p:nvSpPr>
          <p:cNvPr id="6" name="Espace réservé du pied de page 5">
            <a:extLst>
              <a:ext uri="{FF2B5EF4-FFF2-40B4-BE49-F238E27FC236}">
                <a16:creationId xmlns:a16="http://schemas.microsoft.com/office/drawing/2014/main" id="{61707CC9-49EE-4DBC-8FA8-DDF4CB95A864}"/>
              </a:ext>
            </a:extLst>
          </p:cNvPr>
          <p:cNvSpPr>
            <a:spLocks noGrp="1"/>
          </p:cNvSpPr>
          <p:nvPr>
            <p:ph type="ftr" sz="quarter" idx="11"/>
          </p:nvPr>
        </p:nvSpPr>
        <p:spPr/>
        <p:txBody>
          <a:bodyPr/>
          <a:lstStyle/>
          <a:p>
            <a:r>
              <a:rPr lang="fr-FR"/>
              <a:t>SECS1026 - Projet d'intégration en cybersécurité </a:t>
            </a:r>
            <a:endParaRPr lang="en-CA"/>
          </a:p>
        </p:txBody>
      </p:sp>
      <p:sp>
        <p:nvSpPr>
          <p:cNvPr id="7" name="Espace réservé du numéro de diapositive 6">
            <a:extLst>
              <a:ext uri="{FF2B5EF4-FFF2-40B4-BE49-F238E27FC236}">
                <a16:creationId xmlns:a16="http://schemas.microsoft.com/office/drawing/2014/main" id="{22C4A902-88E7-419E-BA57-238B8FA34156}"/>
              </a:ext>
            </a:extLst>
          </p:cNvPr>
          <p:cNvSpPr>
            <a:spLocks noGrp="1"/>
          </p:cNvSpPr>
          <p:nvPr>
            <p:ph type="sldNum" sz="quarter" idx="12"/>
          </p:nvPr>
        </p:nvSpPr>
        <p:spPr/>
        <p:txBody>
          <a:bodyPr/>
          <a:lstStyle/>
          <a:p>
            <a:fld id="{7EAD7952-B988-491A-B1C7-49038CC41D41}" type="slidenum">
              <a:rPr lang="en-CA" smtClean="0"/>
              <a:t>‹#›</a:t>
            </a:fld>
            <a:endParaRPr lang="en-CA"/>
          </a:p>
        </p:txBody>
      </p:sp>
    </p:spTree>
    <p:extLst>
      <p:ext uri="{BB962C8B-B14F-4D97-AF65-F5344CB8AC3E}">
        <p14:creationId xmlns:p14="http://schemas.microsoft.com/office/powerpoint/2010/main" val="99907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05000B-DC4C-45D2-99E0-F6156363515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CA"/>
          </a:p>
        </p:txBody>
      </p:sp>
      <p:sp>
        <p:nvSpPr>
          <p:cNvPr id="3" name="Espace réservé pour une image  2">
            <a:extLst>
              <a:ext uri="{FF2B5EF4-FFF2-40B4-BE49-F238E27FC236}">
                <a16:creationId xmlns:a16="http://schemas.microsoft.com/office/drawing/2014/main" id="{559C6DE7-53E5-44E9-B68D-FE134AAC81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Espace réservé du texte 3">
            <a:extLst>
              <a:ext uri="{FF2B5EF4-FFF2-40B4-BE49-F238E27FC236}">
                <a16:creationId xmlns:a16="http://schemas.microsoft.com/office/drawing/2014/main" id="{9235018A-186E-4278-B1AE-19553AA38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1979C1E-202E-455C-8FA8-336789F78D96}"/>
              </a:ext>
            </a:extLst>
          </p:cNvPr>
          <p:cNvSpPr>
            <a:spLocks noGrp="1"/>
          </p:cNvSpPr>
          <p:nvPr>
            <p:ph type="dt" sz="half" idx="10"/>
          </p:nvPr>
        </p:nvSpPr>
        <p:spPr/>
        <p:txBody>
          <a:bodyPr/>
          <a:lstStyle/>
          <a:p>
            <a:fld id="{230D1128-2F78-4DB7-A9BA-731BD36DA1C9}" type="datetime1">
              <a:rPr lang="en-CA" smtClean="0"/>
              <a:t>2022-04-06</a:t>
            </a:fld>
            <a:endParaRPr lang="en-CA"/>
          </a:p>
        </p:txBody>
      </p:sp>
      <p:sp>
        <p:nvSpPr>
          <p:cNvPr id="6" name="Espace réservé du pied de page 5">
            <a:extLst>
              <a:ext uri="{FF2B5EF4-FFF2-40B4-BE49-F238E27FC236}">
                <a16:creationId xmlns:a16="http://schemas.microsoft.com/office/drawing/2014/main" id="{11E24BF4-5AFE-48C5-9B98-2CC5B7A1EB0E}"/>
              </a:ext>
            </a:extLst>
          </p:cNvPr>
          <p:cNvSpPr>
            <a:spLocks noGrp="1"/>
          </p:cNvSpPr>
          <p:nvPr>
            <p:ph type="ftr" sz="quarter" idx="11"/>
          </p:nvPr>
        </p:nvSpPr>
        <p:spPr/>
        <p:txBody>
          <a:bodyPr/>
          <a:lstStyle/>
          <a:p>
            <a:r>
              <a:rPr lang="fr-FR"/>
              <a:t>SECS1026 - Projet d'intégration en cybersécurité </a:t>
            </a:r>
            <a:endParaRPr lang="en-CA"/>
          </a:p>
        </p:txBody>
      </p:sp>
      <p:sp>
        <p:nvSpPr>
          <p:cNvPr id="7" name="Espace réservé du numéro de diapositive 6">
            <a:extLst>
              <a:ext uri="{FF2B5EF4-FFF2-40B4-BE49-F238E27FC236}">
                <a16:creationId xmlns:a16="http://schemas.microsoft.com/office/drawing/2014/main" id="{0F4CE99E-E643-4AA4-B1D6-10EFA81D3184}"/>
              </a:ext>
            </a:extLst>
          </p:cNvPr>
          <p:cNvSpPr>
            <a:spLocks noGrp="1"/>
          </p:cNvSpPr>
          <p:nvPr>
            <p:ph type="sldNum" sz="quarter" idx="12"/>
          </p:nvPr>
        </p:nvSpPr>
        <p:spPr/>
        <p:txBody>
          <a:bodyPr/>
          <a:lstStyle/>
          <a:p>
            <a:fld id="{7EAD7952-B988-491A-B1C7-49038CC41D41}" type="slidenum">
              <a:rPr lang="en-CA" smtClean="0"/>
              <a:t>‹#›</a:t>
            </a:fld>
            <a:endParaRPr lang="en-CA"/>
          </a:p>
        </p:txBody>
      </p:sp>
    </p:spTree>
    <p:extLst>
      <p:ext uri="{BB962C8B-B14F-4D97-AF65-F5344CB8AC3E}">
        <p14:creationId xmlns:p14="http://schemas.microsoft.com/office/powerpoint/2010/main" val="645292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87F3F17-3EC5-488F-91D2-04FB66ECFE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CA"/>
          </a:p>
        </p:txBody>
      </p:sp>
      <p:sp>
        <p:nvSpPr>
          <p:cNvPr id="3" name="Espace réservé du texte 2">
            <a:extLst>
              <a:ext uri="{FF2B5EF4-FFF2-40B4-BE49-F238E27FC236}">
                <a16:creationId xmlns:a16="http://schemas.microsoft.com/office/drawing/2014/main" id="{15919A94-F04D-454F-B0F3-2E48876A8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34DC061B-30E7-4533-B64E-4057791361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4479A-64BF-4027-9CE3-17DFEBC90F23}" type="datetime1">
              <a:rPr lang="en-CA" smtClean="0"/>
              <a:t>2022-04-06</a:t>
            </a:fld>
            <a:endParaRPr lang="en-CA"/>
          </a:p>
        </p:txBody>
      </p:sp>
      <p:sp>
        <p:nvSpPr>
          <p:cNvPr id="5" name="Espace réservé du pied de page 4">
            <a:extLst>
              <a:ext uri="{FF2B5EF4-FFF2-40B4-BE49-F238E27FC236}">
                <a16:creationId xmlns:a16="http://schemas.microsoft.com/office/drawing/2014/main" id="{404AD49B-F204-43C8-9531-6DA2F5D27E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SECS1026 - Projet d'intégration en cybersécurité </a:t>
            </a:r>
            <a:endParaRPr lang="en-CA"/>
          </a:p>
        </p:txBody>
      </p:sp>
      <p:sp>
        <p:nvSpPr>
          <p:cNvPr id="6" name="Espace réservé du numéro de diapositive 5">
            <a:extLst>
              <a:ext uri="{FF2B5EF4-FFF2-40B4-BE49-F238E27FC236}">
                <a16:creationId xmlns:a16="http://schemas.microsoft.com/office/drawing/2014/main" id="{FFFADF43-80EB-4AF8-85EA-0D206257E6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D7952-B988-491A-B1C7-49038CC41D41}" type="slidenum">
              <a:rPr lang="en-CA" smtClean="0"/>
              <a:t>‹#›</a:t>
            </a:fld>
            <a:endParaRPr lang="en-CA"/>
          </a:p>
        </p:txBody>
      </p:sp>
    </p:spTree>
    <p:extLst>
      <p:ext uri="{BB962C8B-B14F-4D97-AF65-F5344CB8AC3E}">
        <p14:creationId xmlns:p14="http://schemas.microsoft.com/office/powerpoint/2010/main" val="2352788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E9C48D8-23CB-40EC-A8E8-6F90EC9F3FB6}"/>
              </a:ext>
            </a:extLst>
          </p:cNvPr>
          <p:cNvSpPr>
            <a:spLocks noGrp="1"/>
          </p:cNvSpPr>
          <p:nvPr>
            <p:ph idx="1"/>
          </p:nvPr>
        </p:nvSpPr>
        <p:spPr>
          <a:xfrm>
            <a:off x="692285" y="3879947"/>
            <a:ext cx="9813587" cy="1805571"/>
          </a:xfrm>
        </p:spPr>
        <p:txBody>
          <a:bodyPr>
            <a:normAutofit/>
          </a:bodyPr>
          <a:lstStyle/>
          <a:p>
            <a:r>
              <a:rPr lang="en-CA" sz="1800"/>
              <a:t>Groupe </a:t>
            </a:r>
            <a:r>
              <a:rPr lang="en-CA" sz="1800" err="1"/>
              <a:t>numéro</a:t>
            </a:r>
            <a:r>
              <a:rPr lang="en-CA" sz="1800"/>
              <a:t> : 2</a:t>
            </a:r>
          </a:p>
          <a:p>
            <a:pPr lvl="1"/>
            <a:r>
              <a:rPr lang="en-CA" sz="1600" err="1"/>
              <a:t>Rédigé</a:t>
            </a:r>
            <a:r>
              <a:rPr lang="en-CA" sz="1600"/>
              <a:t> par : Mohamed Fatima</a:t>
            </a:r>
          </a:p>
          <a:p>
            <a:pPr lvl="1"/>
            <a:r>
              <a:rPr lang="en-CA" sz="1600"/>
              <a:t>Doboehloui Danian Yann </a:t>
            </a:r>
            <a:r>
              <a:rPr lang="en-CA" sz="1600" err="1"/>
              <a:t>Micael</a:t>
            </a:r>
            <a:endParaRPr lang="en-CA" sz="1600"/>
          </a:p>
          <a:p>
            <a:pPr lvl="1"/>
            <a:r>
              <a:rPr lang="en-CA" sz="1600"/>
              <a:t>Blanchard Julien</a:t>
            </a:r>
          </a:p>
          <a:p>
            <a:pPr lvl="1"/>
            <a:r>
              <a:rPr lang="en-CA" sz="1600"/>
              <a:t>Kaddouri Ahmed</a:t>
            </a:r>
          </a:p>
          <a:p>
            <a:pPr lvl="1"/>
            <a:r>
              <a:rPr lang="en-CA" sz="1600"/>
              <a:t>Fekrane Youssef </a:t>
            </a:r>
          </a:p>
          <a:p>
            <a:endParaRPr lang="en-CA" sz="1800"/>
          </a:p>
        </p:txBody>
      </p:sp>
      <p:pic>
        <p:nvPicPr>
          <p:cNvPr id="4" name="Picture 1">
            <a:extLst>
              <a:ext uri="{FF2B5EF4-FFF2-40B4-BE49-F238E27FC236}">
                <a16:creationId xmlns:a16="http://schemas.microsoft.com/office/drawing/2014/main" id="{65E94890-AE59-4871-9F23-31D6DE732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52" y="29285"/>
            <a:ext cx="1133475" cy="1133475"/>
          </a:xfrm>
          <a:prstGeom prst="rect">
            <a:avLst/>
          </a:prstGeom>
        </p:spPr>
      </p:pic>
      <p:sp>
        <p:nvSpPr>
          <p:cNvPr id="7" name="ZoneTexte 6">
            <a:extLst>
              <a:ext uri="{FF2B5EF4-FFF2-40B4-BE49-F238E27FC236}">
                <a16:creationId xmlns:a16="http://schemas.microsoft.com/office/drawing/2014/main" id="{FA4572AA-2432-4DB7-B02E-E62DF0AF2552}"/>
              </a:ext>
            </a:extLst>
          </p:cNvPr>
          <p:cNvSpPr txBox="1"/>
          <p:nvPr/>
        </p:nvSpPr>
        <p:spPr>
          <a:xfrm>
            <a:off x="3478720" y="513711"/>
            <a:ext cx="4407035" cy="646331"/>
          </a:xfrm>
          <a:prstGeom prst="rect">
            <a:avLst/>
          </a:prstGeom>
          <a:noFill/>
        </p:spPr>
        <p:txBody>
          <a:bodyPr wrap="square">
            <a:spAutoFit/>
          </a:bodyPr>
          <a:lstStyle/>
          <a:p>
            <a:r>
              <a:rPr lang="fr-CA" sz="3600" b="1" u="sng">
                <a:solidFill>
                  <a:schemeClr val="accent2"/>
                </a:solidFill>
                <a:effectLst/>
                <a:ea typeface="Calibri" panose="020F0502020204030204" pitchFamily="34" charset="0"/>
              </a:rPr>
              <a:t>Projet </a:t>
            </a:r>
            <a:r>
              <a:rPr lang="fr-CA" sz="3600" b="1" u="sng">
                <a:solidFill>
                  <a:schemeClr val="accent2"/>
                </a:solidFill>
              </a:rPr>
              <a:t>d'intégration</a:t>
            </a:r>
            <a:r>
              <a:rPr lang="fr-CA" sz="1800" baseline="-25000">
                <a:solidFill>
                  <a:srgbClr val="FF9300"/>
                </a:solidFill>
                <a:effectLst/>
                <a:latin typeface="Calibri" panose="020F0502020204030204" pitchFamily="34" charset="0"/>
                <a:ea typeface="Calibri" panose="020F0502020204030204" pitchFamily="34" charset="0"/>
              </a:rPr>
              <a:t> </a:t>
            </a:r>
            <a:endParaRPr lang="en-CA" sz="3600" b="1" u="sng">
              <a:solidFill>
                <a:schemeClr val="accent2"/>
              </a:solidFill>
            </a:endParaRPr>
          </a:p>
        </p:txBody>
      </p:sp>
      <p:sp>
        <p:nvSpPr>
          <p:cNvPr id="9" name="ZoneTexte 8">
            <a:extLst>
              <a:ext uri="{FF2B5EF4-FFF2-40B4-BE49-F238E27FC236}">
                <a16:creationId xmlns:a16="http://schemas.microsoft.com/office/drawing/2014/main" id="{34322B64-3841-4873-82A5-127EBE18CE19}"/>
              </a:ext>
            </a:extLst>
          </p:cNvPr>
          <p:cNvSpPr txBox="1"/>
          <p:nvPr/>
        </p:nvSpPr>
        <p:spPr>
          <a:xfrm>
            <a:off x="245623" y="5896834"/>
            <a:ext cx="6094378" cy="369332"/>
          </a:xfrm>
          <a:prstGeom prst="rect">
            <a:avLst/>
          </a:prstGeom>
          <a:noFill/>
        </p:spPr>
        <p:txBody>
          <a:bodyPr wrap="square">
            <a:spAutoFit/>
          </a:bodyPr>
          <a:lstStyle/>
          <a:p>
            <a:r>
              <a:rPr lang="en-CA" err="1"/>
              <a:t>Enseignant</a:t>
            </a:r>
            <a:r>
              <a:rPr lang="en-CA"/>
              <a:t> : </a:t>
            </a:r>
            <a:r>
              <a:rPr lang="fr-CA" sz="1800">
                <a:solidFill>
                  <a:srgbClr val="404040"/>
                </a:solidFill>
                <a:effectLst/>
                <a:latin typeface="Calibri" panose="020F0502020204030204" pitchFamily="34" charset="0"/>
                <a:ea typeface="Calibri" panose="020F0502020204030204" pitchFamily="34" charset="0"/>
              </a:rPr>
              <a:t>KALLA, Christian Gille</a:t>
            </a:r>
            <a:r>
              <a:rPr lang="en-CA"/>
              <a:t> </a:t>
            </a:r>
          </a:p>
        </p:txBody>
      </p:sp>
      <p:sp>
        <p:nvSpPr>
          <p:cNvPr id="10" name="Espace réservé de la date 9">
            <a:extLst>
              <a:ext uri="{FF2B5EF4-FFF2-40B4-BE49-F238E27FC236}">
                <a16:creationId xmlns:a16="http://schemas.microsoft.com/office/drawing/2014/main" id="{FB16CD65-F3B5-4063-92D4-2CCDDF34DA21}"/>
              </a:ext>
            </a:extLst>
          </p:cNvPr>
          <p:cNvSpPr>
            <a:spLocks noGrp="1"/>
          </p:cNvSpPr>
          <p:nvPr>
            <p:ph type="dt" sz="half" idx="10"/>
          </p:nvPr>
        </p:nvSpPr>
        <p:spPr/>
        <p:txBody>
          <a:bodyPr/>
          <a:lstStyle/>
          <a:p>
            <a:fld id="{DBA6F4C1-F169-4857-9223-1197CE480CB5}" type="datetime1">
              <a:rPr lang="en-CA" smtClean="0"/>
              <a:t>2022-04-06</a:t>
            </a:fld>
            <a:endParaRPr lang="en-CA"/>
          </a:p>
        </p:txBody>
      </p:sp>
      <p:sp>
        <p:nvSpPr>
          <p:cNvPr id="11" name="Espace réservé du numéro de diapositive 10">
            <a:extLst>
              <a:ext uri="{FF2B5EF4-FFF2-40B4-BE49-F238E27FC236}">
                <a16:creationId xmlns:a16="http://schemas.microsoft.com/office/drawing/2014/main" id="{2ACE2598-3DD5-42DB-B050-22820FF8C230}"/>
              </a:ext>
            </a:extLst>
          </p:cNvPr>
          <p:cNvSpPr>
            <a:spLocks noGrp="1"/>
          </p:cNvSpPr>
          <p:nvPr>
            <p:ph type="sldNum" sz="quarter" idx="12"/>
          </p:nvPr>
        </p:nvSpPr>
        <p:spPr/>
        <p:txBody>
          <a:bodyPr/>
          <a:lstStyle/>
          <a:p>
            <a:fld id="{7EAD7952-B988-491A-B1C7-49038CC41D41}" type="slidenum">
              <a:rPr lang="en-CA" smtClean="0"/>
              <a:t>1</a:t>
            </a:fld>
            <a:endParaRPr lang="en-CA"/>
          </a:p>
        </p:txBody>
      </p:sp>
      <p:sp>
        <p:nvSpPr>
          <p:cNvPr id="12" name="Espace réservé du pied de page 11">
            <a:extLst>
              <a:ext uri="{FF2B5EF4-FFF2-40B4-BE49-F238E27FC236}">
                <a16:creationId xmlns:a16="http://schemas.microsoft.com/office/drawing/2014/main" id="{76439AB3-3552-4F8B-B989-1E7BDF8D74B3}"/>
              </a:ext>
            </a:extLst>
          </p:cNvPr>
          <p:cNvSpPr>
            <a:spLocks noGrp="1"/>
          </p:cNvSpPr>
          <p:nvPr>
            <p:ph type="ftr" sz="quarter" idx="11"/>
          </p:nvPr>
        </p:nvSpPr>
        <p:spPr/>
        <p:txBody>
          <a:bodyPr/>
          <a:lstStyle/>
          <a:p>
            <a:r>
              <a:rPr lang="fr-CA"/>
              <a:t>SECS1026 - Projet d'intégration en cybersécurité</a:t>
            </a:r>
            <a:endParaRPr lang="en-CA"/>
          </a:p>
          <a:p>
            <a:endParaRPr lang="en-CA"/>
          </a:p>
        </p:txBody>
      </p:sp>
      <p:sp>
        <p:nvSpPr>
          <p:cNvPr id="13" name="ZoneTexte 12">
            <a:extLst>
              <a:ext uri="{FF2B5EF4-FFF2-40B4-BE49-F238E27FC236}">
                <a16:creationId xmlns:a16="http://schemas.microsoft.com/office/drawing/2014/main" id="{662C5FED-1263-42AF-8325-D3F51B39C9D6}"/>
              </a:ext>
            </a:extLst>
          </p:cNvPr>
          <p:cNvSpPr txBox="1"/>
          <p:nvPr/>
        </p:nvSpPr>
        <p:spPr>
          <a:xfrm>
            <a:off x="3048811" y="2107784"/>
            <a:ext cx="6094378" cy="1200329"/>
          </a:xfrm>
          <a:prstGeom prst="rect">
            <a:avLst/>
          </a:prstGeom>
          <a:noFill/>
        </p:spPr>
        <p:txBody>
          <a:bodyPr wrap="square">
            <a:spAutoFit/>
          </a:bodyPr>
          <a:lstStyle/>
          <a:p>
            <a:pPr algn="ctr"/>
            <a:r>
              <a:rPr lang="fr-CA" sz="3600">
                <a:effectLst/>
                <a:latin typeface="Bernard MT Condensed" panose="02050806060905020404" pitchFamily="18" charset="0"/>
                <a:ea typeface="Calibri" panose="020F0502020204030204" pitchFamily="34" charset="0"/>
              </a:rPr>
              <a:t>Étude et mise en place d'un VPN nomade sur Raspberry PI</a:t>
            </a:r>
            <a:endParaRPr lang="en-CA" sz="3600">
              <a:latin typeface="Bernard MT Condensed" panose="02050806060905020404" pitchFamily="18" charset="0"/>
            </a:endParaRPr>
          </a:p>
        </p:txBody>
      </p:sp>
      <p:pic>
        <p:nvPicPr>
          <p:cNvPr id="14" name="Image 13">
            <a:extLst>
              <a:ext uri="{FF2B5EF4-FFF2-40B4-BE49-F238E27FC236}">
                <a16:creationId xmlns:a16="http://schemas.microsoft.com/office/drawing/2014/main" id="{32F184D2-145E-4959-AC04-EC73F2868D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1765" y="87885"/>
            <a:ext cx="2489200" cy="1200150"/>
          </a:xfrm>
          <a:prstGeom prst="rect">
            <a:avLst/>
          </a:prstGeom>
        </p:spPr>
      </p:pic>
    </p:spTree>
    <p:extLst>
      <p:ext uri="{BB962C8B-B14F-4D97-AF65-F5344CB8AC3E}">
        <p14:creationId xmlns:p14="http://schemas.microsoft.com/office/powerpoint/2010/main" val="2211331488"/>
      </p:ext>
    </p:extLst>
  </p:cSld>
  <p:clrMapOvr>
    <a:masterClrMapping/>
  </p:clrMapOvr>
  <mc:AlternateContent xmlns:mc="http://schemas.openxmlformats.org/markup-compatibility/2006">
    <mc:Choice xmlns:p14="http://schemas.microsoft.com/office/powerpoint/2010/main" Requires="p14">
      <p:transition spd="slow" p14:dur="2000" advTm="54657"/>
    </mc:Choice>
    <mc:Fallback>
      <p:transition spd="slow" advTm="5465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8A51FC87-061B-49B3-88BF-05C3AA347634}"/>
              </a:ext>
            </a:extLst>
          </p:cNvPr>
          <p:cNvSpPr>
            <a:spLocks noGrp="1"/>
          </p:cNvSpPr>
          <p:nvPr>
            <p:ph type="dt" sz="half" idx="10"/>
          </p:nvPr>
        </p:nvSpPr>
        <p:spPr/>
        <p:txBody>
          <a:bodyPr/>
          <a:lstStyle/>
          <a:p>
            <a:fld id="{74A1E4DA-6B9A-4397-9D9B-FD3849A64A64}" type="datetime1">
              <a:rPr lang="en-CA" smtClean="0"/>
              <a:t>2022-04-06</a:t>
            </a:fld>
            <a:endParaRPr lang="en-CA"/>
          </a:p>
        </p:txBody>
      </p:sp>
      <p:sp>
        <p:nvSpPr>
          <p:cNvPr id="5" name="Espace réservé du numéro de diapositive 4">
            <a:extLst>
              <a:ext uri="{FF2B5EF4-FFF2-40B4-BE49-F238E27FC236}">
                <a16:creationId xmlns:a16="http://schemas.microsoft.com/office/drawing/2014/main" id="{09745FB4-77DE-4AE1-B097-E76507F3F361}"/>
              </a:ext>
            </a:extLst>
          </p:cNvPr>
          <p:cNvSpPr>
            <a:spLocks noGrp="1"/>
          </p:cNvSpPr>
          <p:nvPr>
            <p:ph type="sldNum" sz="quarter" idx="12"/>
          </p:nvPr>
        </p:nvSpPr>
        <p:spPr/>
        <p:txBody>
          <a:bodyPr/>
          <a:lstStyle/>
          <a:p>
            <a:fld id="{7EAD7952-B988-491A-B1C7-49038CC41D41}" type="slidenum">
              <a:rPr lang="en-CA" smtClean="0"/>
              <a:t>10</a:t>
            </a:fld>
            <a:endParaRPr lang="en-CA"/>
          </a:p>
        </p:txBody>
      </p:sp>
      <p:sp>
        <p:nvSpPr>
          <p:cNvPr id="6" name="Espace réservé du pied de page 5">
            <a:extLst>
              <a:ext uri="{FF2B5EF4-FFF2-40B4-BE49-F238E27FC236}">
                <a16:creationId xmlns:a16="http://schemas.microsoft.com/office/drawing/2014/main" id="{970E059C-3829-4E79-AB85-40C1E80DCB3A}"/>
              </a:ext>
            </a:extLst>
          </p:cNvPr>
          <p:cNvSpPr>
            <a:spLocks noGrp="1"/>
          </p:cNvSpPr>
          <p:nvPr>
            <p:ph type="ftr" sz="quarter" idx="11"/>
          </p:nvPr>
        </p:nvSpPr>
        <p:spPr/>
        <p:txBody>
          <a:bodyPr/>
          <a:lstStyle/>
          <a:p>
            <a:r>
              <a:rPr lang="fr-FR"/>
              <a:t>SECS1026 - Projet d'intégration en cybersécurité </a:t>
            </a:r>
            <a:endParaRPr lang="en-CA"/>
          </a:p>
        </p:txBody>
      </p:sp>
      <p:pic>
        <p:nvPicPr>
          <p:cNvPr id="8" name="Picture 1">
            <a:extLst>
              <a:ext uri="{FF2B5EF4-FFF2-40B4-BE49-F238E27FC236}">
                <a16:creationId xmlns:a16="http://schemas.microsoft.com/office/drawing/2014/main" id="{38EDA9E0-8870-4C89-9243-910B49F17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52" y="29285"/>
            <a:ext cx="1133475" cy="1133475"/>
          </a:xfrm>
          <a:prstGeom prst="rect">
            <a:avLst/>
          </a:prstGeom>
        </p:spPr>
      </p:pic>
      <p:pic>
        <p:nvPicPr>
          <p:cNvPr id="1026" name="Picture 2" descr="Western Middlesex Attendance Area Review - TVDSB">
            <a:extLst>
              <a:ext uri="{FF2B5EF4-FFF2-40B4-BE49-F238E27FC236}">
                <a16:creationId xmlns:a16="http://schemas.microsoft.com/office/drawing/2014/main" id="{13AE1CBD-E62E-4C43-82E4-06697BD2D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6688" y="2247900"/>
            <a:ext cx="423862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41A656B9-47A8-4DF1-B27C-9BCB1C962E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1765" y="87885"/>
            <a:ext cx="2489200" cy="1200150"/>
          </a:xfrm>
          <a:prstGeom prst="rect">
            <a:avLst/>
          </a:prstGeom>
        </p:spPr>
      </p:pic>
    </p:spTree>
    <p:extLst>
      <p:ext uri="{BB962C8B-B14F-4D97-AF65-F5344CB8AC3E}">
        <p14:creationId xmlns:p14="http://schemas.microsoft.com/office/powerpoint/2010/main" val="3570043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654131-52FE-4B07-8707-5949C0403B62}"/>
              </a:ext>
            </a:extLst>
          </p:cNvPr>
          <p:cNvSpPr>
            <a:spLocks noGrp="1"/>
          </p:cNvSpPr>
          <p:nvPr>
            <p:ph type="title"/>
          </p:nvPr>
        </p:nvSpPr>
        <p:spPr>
          <a:xfrm>
            <a:off x="1034375" y="935401"/>
            <a:ext cx="7576225" cy="842169"/>
          </a:xfrm>
        </p:spPr>
        <p:txBody>
          <a:bodyPr/>
          <a:lstStyle/>
          <a:p>
            <a:r>
              <a:rPr lang="en-CA" b="1" u="sng">
                <a:solidFill>
                  <a:schemeClr val="accent2"/>
                </a:solidFill>
              </a:rPr>
              <a:t>Agenda</a:t>
            </a:r>
          </a:p>
        </p:txBody>
      </p:sp>
      <p:sp>
        <p:nvSpPr>
          <p:cNvPr id="3" name="Espace réservé du contenu 2">
            <a:extLst>
              <a:ext uri="{FF2B5EF4-FFF2-40B4-BE49-F238E27FC236}">
                <a16:creationId xmlns:a16="http://schemas.microsoft.com/office/drawing/2014/main" id="{253CD236-2FDD-4B1C-82D5-21B29B089509}"/>
              </a:ext>
            </a:extLst>
          </p:cNvPr>
          <p:cNvSpPr>
            <a:spLocks noGrp="1"/>
          </p:cNvSpPr>
          <p:nvPr>
            <p:ph idx="1"/>
          </p:nvPr>
        </p:nvSpPr>
        <p:spPr>
          <a:xfrm>
            <a:off x="1986065" y="1825625"/>
            <a:ext cx="7936148" cy="4351338"/>
          </a:xfrm>
        </p:spPr>
        <p:txBody>
          <a:bodyPr>
            <a:normAutofit/>
          </a:bodyPr>
          <a:lstStyle/>
          <a:p>
            <a:r>
              <a:rPr lang="en-CA"/>
              <a:t>Introduction </a:t>
            </a:r>
            <a:r>
              <a:rPr lang="en-CA">
                <a:sym typeface="Wingdings" panose="05000000000000000000" pitchFamily="2" charset="2"/>
              </a:rPr>
              <a:t> Fatima</a:t>
            </a:r>
            <a:endParaRPr lang="en-CA" sz="2400" i="1">
              <a:solidFill>
                <a:schemeClr val="accent1"/>
              </a:solidFill>
            </a:endParaRPr>
          </a:p>
          <a:p>
            <a:r>
              <a:rPr lang="en-CA">
                <a:sym typeface="Wingdings" panose="05000000000000000000" pitchFamily="2" charset="2"/>
              </a:rPr>
              <a:t>Architecture  Yann</a:t>
            </a:r>
          </a:p>
          <a:p>
            <a:r>
              <a:rPr lang="en-CA">
                <a:sym typeface="Wingdings" panose="05000000000000000000" pitchFamily="2" charset="2"/>
              </a:rPr>
              <a:t>Materials utilises  Ahmed</a:t>
            </a:r>
          </a:p>
          <a:p>
            <a:r>
              <a:rPr lang="en-CA" err="1">
                <a:sym typeface="Wingdings" panose="05000000000000000000" pitchFamily="2" charset="2"/>
              </a:rPr>
              <a:t>Logiciels</a:t>
            </a:r>
            <a:r>
              <a:rPr lang="en-CA">
                <a:sym typeface="Wingdings" panose="05000000000000000000" pitchFamily="2" charset="2"/>
              </a:rPr>
              <a:t> utilises  Julien</a:t>
            </a:r>
          </a:p>
          <a:p>
            <a:r>
              <a:rPr lang="en-CA" err="1">
                <a:sym typeface="Wingdings" panose="05000000000000000000" pitchFamily="2" charset="2"/>
              </a:rPr>
              <a:t>Dashbord</a:t>
            </a:r>
            <a:r>
              <a:rPr lang="en-CA">
                <a:sym typeface="Wingdings" panose="05000000000000000000" pitchFamily="2" charset="2"/>
              </a:rPr>
              <a:t> </a:t>
            </a:r>
            <a:r>
              <a:rPr lang="en-CA" err="1">
                <a:sym typeface="Wingdings" panose="05000000000000000000" pitchFamily="2" charset="2"/>
              </a:rPr>
              <a:t>Projet</a:t>
            </a:r>
            <a:r>
              <a:rPr lang="en-CA">
                <a:sym typeface="Wingdings" panose="05000000000000000000" pitchFamily="2" charset="2"/>
              </a:rPr>
              <a:t> JIRA  Youssef</a:t>
            </a:r>
          </a:p>
          <a:p>
            <a:r>
              <a:rPr lang="en-CA">
                <a:sym typeface="Wingdings" panose="05000000000000000000" pitchFamily="2" charset="2"/>
              </a:rPr>
              <a:t>Test de </a:t>
            </a:r>
            <a:r>
              <a:rPr lang="en-CA" err="1">
                <a:sym typeface="Wingdings" panose="05000000000000000000" pitchFamily="2" charset="2"/>
              </a:rPr>
              <a:t>rapidite</a:t>
            </a:r>
            <a:r>
              <a:rPr lang="en-CA">
                <a:sym typeface="Wingdings" panose="05000000000000000000" pitchFamily="2" charset="2"/>
              </a:rPr>
              <a:t> de connexion </a:t>
            </a:r>
            <a:r>
              <a:rPr lang="en-CA" err="1">
                <a:sym typeface="Wingdings" panose="05000000000000000000" pitchFamily="2" charset="2"/>
              </a:rPr>
              <a:t>avant</a:t>
            </a:r>
            <a:r>
              <a:rPr lang="en-CA">
                <a:sym typeface="Wingdings" panose="05000000000000000000" pitchFamily="2" charset="2"/>
              </a:rPr>
              <a:t> VPN et </a:t>
            </a:r>
            <a:r>
              <a:rPr lang="en-CA" err="1">
                <a:sym typeface="Wingdings" panose="05000000000000000000" pitchFamily="2" charset="2"/>
              </a:rPr>
              <a:t>apres</a:t>
            </a:r>
            <a:r>
              <a:rPr lang="en-CA">
                <a:sym typeface="Wingdings" panose="05000000000000000000" pitchFamily="2" charset="2"/>
              </a:rPr>
              <a:t> VPN - Youssef </a:t>
            </a:r>
          </a:p>
          <a:p>
            <a:r>
              <a:rPr lang="en-CA">
                <a:sym typeface="Wingdings" panose="05000000000000000000" pitchFamily="2" charset="2"/>
              </a:rPr>
              <a:t>Conclusion  Fatima</a:t>
            </a:r>
            <a:endParaRPr lang="en-CA"/>
          </a:p>
          <a:p>
            <a:endParaRPr lang="en-CA">
              <a:sym typeface="Wingdings" panose="05000000000000000000" pitchFamily="2" charset="2"/>
            </a:endParaRPr>
          </a:p>
          <a:p>
            <a:endParaRPr lang="en-CA">
              <a:sym typeface="Wingdings" panose="05000000000000000000" pitchFamily="2" charset="2"/>
            </a:endParaRPr>
          </a:p>
          <a:p>
            <a:endParaRPr lang="en-CA"/>
          </a:p>
          <a:p>
            <a:endParaRPr lang="en-CA"/>
          </a:p>
        </p:txBody>
      </p:sp>
      <p:sp>
        <p:nvSpPr>
          <p:cNvPr id="5" name="Espace réservé de la date 4">
            <a:extLst>
              <a:ext uri="{FF2B5EF4-FFF2-40B4-BE49-F238E27FC236}">
                <a16:creationId xmlns:a16="http://schemas.microsoft.com/office/drawing/2014/main" id="{BA76AF6F-53BC-4986-BC41-C65C9B616CF1}"/>
              </a:ext>
            </a:extLst>
          </p:cNvPr>
          <p:cNvSpPr>
            <a:spLocks noGrp="1"/>
          </p:cNvSpPr>
          <p:nvPr>
            <p:ph type="dt" sz="half" idx="10"/>
          </p:nvPr>
        </p:nvSpPr>
        <p:spPr/>
        <p:txBody>
          <a:bodyPr/>
          <a:lstStyle/>
          <a:p>
            <a:fld id="{CDCFEC57-D6B6-4464-ADCD-777A4C151862}" type="datetime1">
              <a:rPr lang="en-CA" smtClean="0"/>
              <a:t>2022-04-06</a:t>
            </a:fld>
            <a:endParaRPr lang="en-CA"/>
          </a:p>
        </p:txBody>
      </p:sp>
      <p:sp>
        <p:nvSpPr>
          <p:cNvPr id="6" name="Espace réservé du numéro de diapositive 5">
            <a:extLst>
              <a:ext uri="{FF2B5EF4-FFF2-40B4-BE49-F238E27FC236}">
                <a16:creationId xmlns:a16="http://schemas.microsoft.com/office/drawing/2014/main" id="{0D795C9D-E339-4E25-B5C8-2D40DE1F1F93}"/>
              </a:ext>
            </a:extLst>
          </p:cNvPr>
          <p:cNvSpPr>
            <a:spLocks noGrp="1"/>
          </p:cNvSpPr>
          <p:nvPr>
            <p:ph type="sldNum" sz="quarter" idx="12"/>
          </p:nvPr>
        </p:nvSpPr>
        <p:spPr/>
        <p:txBody>
          <a:bodyPr/>
          <a:lstStyle/>
          <a:p>
            <a:fld id="{7EAD7952-B988-491A-B1C7-49038CC41D41}" type="slidenum">
              <a:rPr lang="en-CA" smtClean="0"/>
              <a:t>2</a:t>
            </a:fld>
            <a:endParaRPr lang="en-CA"/>
          </a:p>
        </p:txBody>
      </p:sp>
      <p:sp>
        <p:nvSpPr>
          <p:cNvPr id="7" name="Espace réservé du pied de page 6">
            <a:extLst>
              <a:ext uri="{FF2B5EF4-FFF2-40B4-BE49-F238E27FC236}">
                <a16:creationId xmlns:a16="http://schemas.microsoft.com/office/drawing/2014/main" id="{78B52E1F-BAA3-40F4-8AEB-8A7DC0281FC8}"/>
              </a:ext>
            </a:extLst>
          </p:cNvPr>
          <p:cNvSpPr>
            <a:spLocks noGrp="1"/>
          </p:cNvSpPr>
          <p:nvPr>
            <p:ph type="ftr" sz="quarter" idx="11"/>
          </p:nvPr>
        </p:nvSpPr>
        <p:spPr/>
        <p:txBody>
          <a:bodyPr/>
          <a:lstStyle/>
          <a:p>
            <a:r>
              <a:rPr lang="fr-FR"/>
              <a:t>SECS1026 - Projet d'intégration en cybersécurité </a:t>
            </a:r>
            <a:endParaRPr lang="en-CA"/>
          </a:p>
        </p:txBody>
      </p:sp>
      <p:pic>
        <p:nvPicPr>
          <p:cNvPr id="10" name="Picture 1">
            <a:extLst>
              <a:ext uri="{FF2B5EF4-FFF2-40B4-BE49-F238E27FC236}">
                <a16:creationId xmlns:a16="http://schemas.microsoft.com/office/drawing/2014/main" id="{0955ED44-8EAC-4C77-AC21-6F53A6C14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52" y="29285"/>
            <a:ext cx="1133475" cy="1133475"/>
          </a:xfrm>
          <a:prstGeom prst="rect">
            <a:avLst/>
          </a:prstGeom>
        </p:spPr>
      </p:pic>
      <p:pic>
        <p:nvPicPr>
          <p:cNvPr id="11" name="Image 10">
            <a:extLst>
              <a:ext uri="{FF2B5EF4-FFF2-40B4-BE49-F238E27FC236}">
                <a16:creationId xmlns:a16="http://schemas.microsoft.com/office/drawing/2014/main" id="{AF600C5C-BEE5-4288-8E1E-34D6E4BA9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1765" y="87885"/>
            <a:ext cx="2489200" cy="1200150"/>
          </a:xfrm>
          <a:prstGeom prst="rect">
            <a:avLst/>
          </a:prstGeom>
        </p:spPr>
      </p:pic>
    </p:spTree>
    <p:extLst>
      <p:ext uri="{BB962C8B-B14F-4D97-AF65-F5344CB8AC3E}">
        <p14:creationId xmlns:p14="http://schemas.microsoft.com/office/powerpoint/2010/main" val="562579415"/>
      </p:ext>
    </p:extLst>
  </p:cSld>
  <p:clrMapOvr>
    <a:masterClrMapping/>
  </p:clrMapOvr>
  <mc:AlternateContent xmlns:mc="http://schemas.openxmlformats.org/markup-compatibility/2006">
    <mc:Choice xmlns:p14="http://schemas.microsoft.com/office/powerpoint/2010/main" Requires="p14">
      <p:transition spd="slow" p14:dur="2000" advTm="41666"/>
    </mc:Choice>
    <mc:Fallback>
      <p:transition spd="slow" advTm="4166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654131-52FE-4B07-8707-5949C0403B62}"/>
              </a:ext>
            </a:extLst>
          </p:cNvPr>
          <p:cNvSpPr>
            <a:spLocks noGrp="1"/>
          </p:cNvSpPr>
          <p:nvPr>
            <p:ph type="title"/>
          </p:nvPr>
        </p:nvSpPr>
        <p:spPr>
          <a:xfrm>
            <a:off x="3931597" y="320591"/>
            <a:ext cx="3607340" cy="842169"/>
          </a:xfrm>
        </p:spPr>
        <p:txBody>
          <a:bodyPr>
            <a:normAutofit/>
          </a:bodyPr>
          <a:lstStyle/>
          <a:p>
            <a:r>
              <a:rPr lang="en-CA" b="1">
                <a:solidFill>
                  <a:schemeClr val="accent2"/>
                </a:solidFill>
              </a:rPr>
              <a:t>Introduction</a:t>
            </a:r>
          </a:p>
        </p:txBody>
      </p:sp>
      <p:sp>
        <p:nvSpPr>
          <p:cNvPr id="3" name="Espace réservé du contenu 2">
            <a:extLst>
              <a:ext uri="{FF2B5EF4-FFF2-40B4-BE49-F238E27FC236}">
                <a16:creationId xmlns:a16="http://schemas.microsoft.com/office/drawing/2014/main" id="{253CD236-2FDD-4B1C-82D5-21B29B089509}"/>
              </a:ext>
            </a:extLst>
          </p:cNvPr>
          <p:cNvSpPr>
            <a:spLocks noGrp="1"/>
          </p:cNvSpPr>
          <p:nvPr>
            <p:ph idx="1"/>
          </p:nvPr>
        </p:nvSpPr>
        <p:spPr>
          <a:xfrm>
            <a:off x="389287" y="1575826"/>
            <a:ext cx="11123159" cy="4690830"/>
          </a:xfrm>
        </p:spPr>
        <p:txBody>
          <a:bodyPr/>
          <a:lstStyle/>
          <a:p>
            <a:pPr algn="just">
              <a:lnSpc>
                <a:spcPct val="107000"/>
              </a:lnSpc>
              <a:spcAft>
                <a:spcPts val="800"/>
              </a:spcAft>
            </a:pPr>
            <a:r>
              <a:rPr lang="fr-CA" sz="1800">
                <a:effectLst/>
                <a:latin typeface="Calibri" panose="020F0502020204030204" pitchFamily="34" charset="0"/>
                <a:ea typeface="Calibri" panose="020F0502020204030204" pitchFamily="34" charset="0"/>
                <a:cs typeface="Calibri" panose="020F0502020204030204" pitchFamily="34" charset="0"/>
              </a:rPr>
              <a:t>Les besoins d’utilisation d’internet dans les lieux publics (Restaurants, Hôtels, bus, supermarchés, etc…) augmente fortement, notamment avec l’utilisation des smartphones, tablettes et PC portables, mais l’utilisation de ces wifi publics pose un grand problème de sécurité car ils ne sont pas 100% sécurisées. </a:t>
            </a:r>
            <a:endParaRPr lang="en-CA" sz="180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fr-CA" sz="1800">
                <a:effectLst/>
                <a:latin typeface="Calibri" panose="020F0502020204030204" pitchFamily="34" charset="0"/>
                <a:ea typeface="Calibri" panose="020F0502020204030204" pitchFamily="34" charset="0"/>
                <a:cs typeface="Calibri" panose="020F0502020204030204" pitchFamily="34" charset="0"/>
              </a:rPr>
              <a:t>Toutefois notre thème se base particulièrement sur l’étude et la mise en place d'un VPN nomade sur Raspberry PI qui permet de renforcer l’intégrité, la confidentialité et la preuve lors de l’échange de données sur un réseau public comme l’internet pour les utilisateurs nomade.</a:t>
            </a:r>
          </a:p>
          <a:p>
            <a:pPr algn="just">
              <a:lnSpc>
                <a:spcPct val="107000"/>
              </a:lnSpc>
              <a:spcAft>
                <a:spcPts val="800"/>
              </a:spcAft>
            </a:pPr>
            <a:r>
              <a:rPr lang="fr-CA" sz="1800">
                <a:effectLst/>
                <a:latin typeface="Calibri" panose="020F0502020204030204" pitchFamily="34" charset="0"/>
                <a:ea typeface="Calibri" panose="020F0502020204030204" pitchFamily="34" charset="0"/>
                <a:cs typeface="Calibri" panose="020F0502020204030204" pitchFamily="34" charset="0"/>
              </a:rPr>
              <a:t>Il consiste à protéger toutes vos activités en ligne et à sécuriser votre connexion. Vous êtes protégé contre le vol d'informations confidentielles (identifiants, mots de passe, coordonnées bancaires etc….) mais également contre la revente de vos données.</a:t>
            </a:r>
          </a:p>
          <a:p>
            <a:pPr marL="0" indent="0" algn="just">
              <a:lnSpc>
                <a:spcPct val="107000"/>
              </a:lnSpc>
              <a:spcAft>
                <a:spcPts val="800"/>
              </a:spcAft>
              <a:buNone/>
            </a:pPr>
            <a:endParaRPr lang="en-CA" sz="1800">
              <a:effectLst/>
              <a:latin typeface="Calibri" panose="020F0502020204030204" pitchFamily="34" charset="0"/>
              <a:ea typeface="Calibri" panose="020F0502020204030204" pitchFamily="34" charset="0"/>
              <a:cs typeface="Arial" panose="020B0604020202020204" pitchFamily="34" charset="0"/>
            </a:endParaRPr>
          </a:p>
        </p:txBody>
      </p:sp>
      <p:sp>
        <p:nvSpPr>
          <p:cNvPr id="5" name="Espace réservé de la date 4">
            <a:extLst>
              <a:ext uri="{FF2B5EF4-FFF2-40B4-BE49-F238E27FC236}">
                <a16:creationId xmlns:a16="http://schemas.microsoft.com/office/drawing/2014/main" id="{BA76AF6F-53BC-4986-BC41-C65C9B616CF1}"/>
              </a:ext>
            </a:extLst>
          </p:cNvPr>
          <p:cNvSpPr>
            <a:spLocks noGrp="1"/>
          </p:cNvSpPr>
          <p:nvPr>
            <p:ph type="dt" sz="half" idx="10"/>
          </p:nvPr>
        </p:nvSpPr>
        <p:spPr/>
        <p:txBody>
          <a:bodyPr/>
          <a:lstStyle/>
          <a:p>
            <a:fld id="{0135BC0A-270A-4352-A95C-9B91EB326A62}" type="datetime1">
              <a:rPr lang="en-CA" smtClean="0"/>
              <a:t>2022-04-06</a:t>
            </a:fld>
            <a:endParaRPr lang="en-CA"/>
          </a:p>
        </p:txBody>
      </p:sp>
      <p:sp>
        <p:nvSpPr>
          <p:cNvPr id="6" name="Espace réservé du numéro de diapositive 5">
            <a:extLst>
              <a:ext uri="{FF2B5EF4-FFF2-40B4-BE49-F238E27FC236}">
                <a16:creationId xmlns:a16="http://schemas.microsoft.com/office/drawing/2014/main" id="{0D795C9D-E339-4E25-B5C8-2D40DE1F1F93}"/>
              </a:ext>
            </a:extLst>
          </p:cNvPr>
          <p:cNvSpPr>
            <a:spLocks noGrp="1"/>
          </p:cNvSpPr>
          <p:nvPr>
            <p:ph type="sldNum" sz="quarter" idx="12"/>
          </p:nvPr>
        </p:nvSpPr>
        <p:spPr/>
        <p:txBody>
          <a:bodyPr/>
          <a:lstStyle/>
          <a:p>
            <a:fld id="{7EAD7952-B988-491A-B1C7-49038CC41D41}" type="slidenum">
              <a:rPr lang="en-CA" smtClean="0"/>
              <a:t>3</a:t>
            </a:fld>
            <a:endParaRPr lang="en-CA"/>
          </a:p>
        </p:txBody>
      </p:sp>
      <p:sp>
        <p:nvSpPr>
          <p:cNvPr id="7" name="Espace réservé du pied de page 6">
            <a:extLst>
              <a:ext uri="{FF2B5EF4-FFF2-40B4-BE49-F238E27FC236}">
                <a16:creationId xmlns:a16="http://schemas.microsoft.com/office/drawing/2014/main" id="{78B52E1F-BAA3-40F4-8AEB-8A7DC0281FC8}"/>
              </a:ext>
            </a:extLst>
          </p:cNvPr>
          <p:cNvSpPr>
            <a:spLocks noGrp="1"/>
          </p:cNvSpPr>
          <p:nvPr>
            <p:ph type="ftr" sz="quarter" idx="11"/>
          </p:nvPr>
        </p:nvSpPr>
        <p:spPr/>
        <p:txBody>
          <a:bodyPr/>
          <a:lstStyle/>
          <a:p>
            <a:r>
              <a:rPr lang="fr-FR"/>
              <a:t>SECS1026 - Projet d'intégration en cybersécurité </a:t>
            </a:r>
            <a:endParaRPr lang="en-CA"/>
          </a:p>
        </p:txBody>
      </p:sp>
      <p:pic>
        <p:nvPicPr>
          <p:cNvPr id="10" name="Picture 1">
            <a:extLst>
              <a:ext uri="{FF2B5EF4-FFF2-40B4-BE49-F238E27FC236}">
                <a16:creationId xmlns:a16="http://schemas.microsoft.com/office/drawing/2014/main" id="{0955ED44-8EAC-4C77-AC21-6F53A6C14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52" y="29285"/>
            <a:ext cx="1133475" cy="1133475"/>
          </a:xfrm>
          <a:prstGeom prst="rect">
            <a:avLst/>
          </a:prstGeom>
        </p:spPr>
      </p:pic>
      <p:pic>
        <p:nvPicPr>
          <p:cNvPr id="11" name="Image 10">
            <a:extLst>
              <a:ext uri="{FF2B5EF4-FFF2-40B4-BE49-F238E27FC236}">
                <a16:creationId xmlns:a16="http://schemas.microsoft.com/office/drawing/2014/main" id="{B1873029-FEED-4C72-8EB3-C331A3FB2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1765" y="87885"/>
            <a:ext cx="2489200" cy="1200150"/>
          </a:xfrm>
          <a:prstGeom prst="rect">
            <a:avLst/>
          </a:prstGeom>
        </p:spPr>
      </p:pic>
      <p:pic>
        <p:nvPicPr>
          <p:cNvPr id="8" name="Image 7">
            <a:extLst>
              <a:ext uri="{FF2B5EF4-FFF2-40B4-BE49-F238E27FC236}">
                <a16:creationId xmlns:a16="http://schemas.microsoft.com/office/drawing/2014/main" id="{741A79F6-0339-4AFC-B591-F595B54FEE24}"/>
              </a:ext>
            </a:extLst>
          </p:cNvPr>
          <p:cNvPicPr>
            <a:picLocks noChangeAspect="1"/>
          </p:cNvPicPr>
          <p:nvPr/>
        </p:nvPicPr>
        <p:blipFill>
          <a:blip r:embed="rId4"/>
          <a:stretch>
            <a:fillRect/>
          </a:stretch>
        </p:blipFill>
        <p:spPr>
          <a:xfrm>
            <a:off x="389287" y="5019591"/>
            <a:ext cx="3168379" cy="1247065"/>
          </a:xfrm>
          <a:prstGeom prst="rect">
            <a:avLst/>
          </a:prstGeom>
        </p:spPr>
      </p:pic>
      <p:pic>
        <p:nvPicPr>
          <p:cNvPr id="12" name="Image 11">
            <a:extLst>
              <a:ext uri="{FF2B5EF4-FFF2-40B4-BE49-F238E27FC236}">
                <a16:creationId xmlns:a16="http://schemas.microsoft.com/office/drawing/2014/main" id="{569A7EB6-3537-4CA0-9E84-E9B8C1AA4D22}"/>
              </a:ext>
            </a:extLst>
          </p:cNvPr>
          <p:cNvPicPr>
            <a:picLocks noChangeAspect="1"/>
          </p:cNvPicPr>
          <p:nvPr/>
        </p:nvPicPr>
        <p:blipFill>
          <a:blip r:embed="rId5"/>
          <a:stretch>
            <a:fillRect/>
          </a:stretch>
        </p:blipFill>
        <p:spPr>
          <a:xfrm>
            <a:off x="4731713" y="5049281"/>
            <a:ext cx="1304925" cy="1127682"/>
          </a:xfrm>
          <a:prstGeom prst="rect">
            <a:avLst/>
          </a:prstGeom>
        </p:spPr>
      </p:pic>
      <p:pic>
        <p:nvPicPr>
          <p:cNvPr id="14" name="Image 13">
            <a:extLst>
              <a:ext uri="{FF2B5EF4-FFF2-40B4-BE49-F238E27FC236}">
                <a16:creationId xmlns:a16="http://schemas.microsoft.com/office/drawing/2014/main" id="{5699C136-7E24-407B-AE89-51F52DEFBE55}"/>
              </a:ext>
            </a:extLst>
          </p:cNvPr>
          <p:cNvPicPr>
            <a:picLocks noChangeAspect="1"/>
          </p:cNvPicPr>
          <p:nvPr/>
        </p:nvPicPr>
        <p:blipFill>
          <a:blip r:embed="rId6"/>
          <a:stretch>
            <a:fillRect/>
          </a:stretch>
        </p:blipFill>
        <p:spPr>
          <a:xfrm>
            <a:off x="8864329" y="4941428"/>
            <a:ext cx="2381250" cy="1091848"/>
          </a:xfrm>
          <a:prstGeom prst="rect">
            <a:avLst/>
          </a:prstGeom>
        </p:spPr>
      </p:pic>
      <p:sp>
        <p:nvSpPr>
          <p:cNvPr id="15" name="ZoneTexte 14">
            <a:extLst>
              <a:ext uri="{FF2B5EF4-FFF2-40B4-BE49-F238E27FC236}">
                <a16:creationId xmlns:a16="http://schemas.microsoft.com/office/drawing/2014/main" id="{11D381C0-FA48-4994-ACD0-B52D45CBD36B}"/>
              </a:ext>
            </a:extLst>
          </p:cNvPr>
          <p:cNvSpPr txBox="1"/>
          <p:nvPr/>
        </p:nvSpPr>
        <p:spPr>
          <a:xfrm>
            <a:off x="4038600" y="5463011"/>
            <a:ext cx="300082" cy="369332"/>
          </a:xfrm>
          <a:prstGeom prst="rect">
            <a:avLst/>
          </a:prstGeom>
          <a:noFill/>
        </p:spPr>
        <p:txBody>
          <a:bodyPr wrap="none" rtlCol="0">
            <a:spAutoFit/>
          </a:bodyPr>
          <a:lstStyle/>
          <a:p>
            <a:r>
              <a:rPr lang="en-CA"/>
              <a:t>+</a:t>
            </a:r>
          </a:p>
        </p:txBody>
      </p:sp>
      <p:sp>
        <p:nvSpPr>
          <p:cNvPr id="16" name="ZoneTexte 15">
            <a:extLst>
              <a:ext uri="{FF2B5EF4-FFF2-40B4-BE49-F238E27FC236}">
                <a16:creationId xmlns:a16="http://schemas.microsoft.com/office/drawing/2014/main" id="{4273A2C9-5E42-437E-8571-7F362BBBF37A}"/>
              </a:ext>
            </a:extLst>
          </p:cNvPr>
          <p:cNvSpPr txBox="1"/>
          <p:nvPr/>
        </p:nvSpPr>
        <p:spPr>
          <a:xfrm>
            <a:off x="6639413" y="5381389"/>
            <a:ext cx="300082" cy="369332"/>
          </a:xfrm>
          <a:prstGeom prst="rect">
            <a:avLst/>
          </a:prstGeom>
          <a:noFill/>
        </p:spPr>
        <p:txBody>
          <a:bodyPr wrap="none" rtlCol="0">
            <a:spAutoFit/>
          </a:bodyPr>
          <a:lstStyle/>
          <a:p>
            <a:r>
              <a:rPr lang="en-CA"/>
              <a:t>=</a:t>
            </a:r>
          </a:p>
        </p:txBody>
      </p:sp>
      <p:sp>
        <p:nvSpPr>
          <p:cNvPr id="17" name="ZoneTexte 16">
            <a:extLst>
              <a:ext uri="{FF2B5EF4-FFF2-40B4-BE49-F238E27FC236}">
                <a16:creationId xmlns:a16="http://schemas.microsoft.com/office/drawing/2014/main" id="{9E86A071-EF25-45B1-9E99-E3780B99B0A8}"/>
              </a:ext>
            </a:extLst>
          </p:cNvPr>
          <p:cNvSpPr txBox="1"/>
          <p:nvPr/>
        </p:nvSpPr>
        <p:spPr>
          <a:xfrm>
            <a:off x="7232280" y="4941428"/>
            <a:ext cx="1602427" cy="1200329"/>
          </a:xfrm>
          <a:prstGeom prst="rect">
            <a:avLst/>
          </a:prstGeom>
          <a:noFill/>
        </p:spPr>
        <p:txBody>
          <a:bodyPr wrap="square" rtlCol="0">
            <a:spAutoFit/>
          </a:bodyPr>
          <a:lstStyle/>
          <a:p>
            <a:pPr algn="ctr"/>
            <a:r>
              <a:rPr lang="en-CA" b="1">
                <a:solidFill>
                  <a:srgbClr val="0070C0"/>
                </a:solidFill>
                <a:latin typeface="Abadi" panose="020B0604020104020204" pitchFamily="34" charset="0"/>
              </a:rPr>
              <a:t>Meilleur </a:t>
            </a:r>
            <a:r>
              <a:rPr lang="en-CA" b="1" err="1">
                <a:solidFill>
                  <a:srgbClr val="0070C0"/>
                </a:solidFill>
                <a:latin typeface="Abadi" panose="020B0604020104020204" pitchFamily="34" charset="0"/>
              </a:rPr>
              <a:t>outil</a:t>
            </a:r>
            <a:r>
              <a:rPr lang="en-CA" b="1">
                <a:solidFill>
                  <a:srgbClr val="0070C0"/>
                </a:solidFill>
                <a:latin typeface="Abadi" panose="020B0604020104020204" pitchFamily="34" charset="0"/>
              </a:rPr>
              <a:t> secure pour voyager </a:t>
            </a:r>
            <a:r>
              <a:rPr lang="en-CA" b="1" err="1">
                <a:solidFill>
                  <a:srgbClr val="0070C0"/>
                </a:solidFill>
                <a:latin typeface="Abadi" panose="020B0604020104020204" pitchFamily="34" charset="0"/>
              </a:rPr>
              <a:t>en</a:t>
            </a:r>
            <a:r>
              <a:rPr lang="en-CA" b="1">
                <a:solidFill>
                  <a:srgbClr val="0070C0"/>
                </a:solidFill>
                <a:latin typeface="Abadi" panose="020B0604020104020204" pitchFamily="34" charset="0"/>
              </a:rPr>
              <a:t> </a:t>
            </a:r>
            <a:r>
              <a:rPr lang="en-CA" b="1" err="1">
                <a:solidFill>
                  <a:srgbClr val="0070C0"/>
                </a:solidFill>
                <a:latin typeface="Abadi" panose="020B0604020104020204" pitchFamily="34" charset="0"/>
              </a:rPr>
              <a:t>famille</a:t>
            </a:r>
            <a:r>
              <a:rPr lang="en-CA" b="1">
                <a:solidFill>
                  <a:srgbClr val="0070C0"/>
                </a:solidFill>
                <a:latin typeface="Abadi" panose="020B0604020104020204" pitchFamily="34" charset="0"/>
              </a:rPr>
              <a:t> </a:t>
            </a:r>
          </a:p>
        </p:txBody>
      </p:sp>
    </p:spTree>
    <p:extLst>
      <p:ext uri="{BB962C8B-B14F-4D97-AF65-F5344CB8AC3E}">
        <p14:creationId xmlns:p14="http://schemas.microsoft.com/office/powerpoint/2010/main" val="1357837316"/>
      </p:ext>
    </p:extLst>
  </p:cSld>
  <p:clrMapOvr>
    <a:masterClrMapping/>
  </p:clrMapOvr>
  <mc:AlternateContent xmlns:mc="http://schemas.openxmlformats.org/markup-compatibility/2006">
    <mc:Choice xmlns:p14="http://schemas.microsoft.com/office/powerpoint/2010/main" Requires="p14">
      <p:transition spd="slow" p14:dur="2000" advTm="69581"/>
    </mc:Choice>
    <mc:Fallback>
      <p:transition spd="slow" advTm="6958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654131-52FE-4B07-8707-5949C0403B62}"/>
              </a:ext>
            </a:extLst>
          </p:cNvPr>
          <p:cNvSpPr>
            <a:spLocks noGrp="1"/>
          </p:cNvSpPr>
          <p:nvPr>
            <p:ph type="title"/>
          </p:nvPr>
        </p:nvSpPr>
        <p:spPr>
          <a:xfrm>
            <a:off x="1665051" y="320591"/>
            <a:ext cx="8317149" cy="842169"/>
          </a:xfrm>
        </p:spPr>
        <p:txBody>
          <a:bodyPr>
            <a:normAutofit/>
          </a:bodyPr>
          <a:lstStyle/>
          <a:p>
            <a:r>
              <a:rPr lang="en-CA" b="1">
                <a:solidFill>
                  <a:schemeClr val="accent2"/>
                </a:solidFill>
                <a:sym typeface="Wingdings" panose="05000000000000000000" pitchFamily="2" charset="2"/>
              </a:rPr>
              <a:t>Architecture</a:t>
            </a:r>
            <a:endParaRPr lang="en-CA" b="1">
              <a:solidFill>
                <a:schemeClr val="accent2"/>
              </a:solidFill>
            </a:endParaRPr>
          </a:p>
        </p:txBody>
      </p:sp>
      <p:sp>
        <p:nvSpPr>
          <p:cNvPr id="5" name="Espace réservé de la date 4">
            <a:extLst>
              <a:ext uri="{FF2B5EF4-FFF2-40B4-BE49-F238E27FC236}">
                <a16:creationId xmlns:a16="http://schemas.microsoft.com/office/drawing/2014/main" id="{BA76AF6F-53BC-4986-BC41-C65C9B616CF1}"/>
              </a:ext>
            </a:extLst>
          </p:cNvPr>
          <p:cNvSpPr>
            <a:spLocks noGrp="1"/>
          </p:cNvSpPr>
          <p:nvPr>
            <p:ph type="dt" sz="half" idx="10"/>
          </p:nvPr>
        </p:nvSpPr>
        <p:spPr/>
        <p:txBody>
          <a:bodyPr/>
          <a:lstStyle/>
          <a:p>
            <a:fld id="{E06FD609-7B91-4AF2-94D7-4DCEAA9A6C33}" type="datetime1">
              <a:rPr lang="en-CA" smtClean="0"/>
              <a:t>2022-04-06</a:t>
            </a:fld>
            <a:endParaRPr lang="en-CA"/>
          </a:p>
        </p:txBody>
      </p:sp>
      <p:sp>
        <p:nvSpPr>
          <p:cNvPr id="6" name="Espace réservé du numéro de diapositive 5">
            <a:extLst>
              <a:ext uri="{FF2B5EF4-FFF2-40B4-BE49-F238E27FC236}">
                <a16:creationId xmlns:a16="http://schemas.microsoft.com/office/drawing/2014/main" id="{0D795C9D-E339-4E25-B5C8-2D40DE1F1F93}"/>
              </a:ext>
            </a:extLst>
          </p:cNvPr>
          <p:cNvSpPr>
            <a:spLocks noGrp="1"/>
          </p:cNvSpPr>
          <p:nvPr>
            <p:ph type="sldNum" sz="quarter" idx="12"/>
          </p:nvPr>
        </p:nvSpPr>
        <p:spPr/>
        <p:txBody>
          <a:bodyPr/>
          <a:lstStyle/>
          <a:p>
            <a:fld id="{7EAD7952-B988-491A-B1C7-49038CC41D41}" type="slidenum">
              <a:rPr lang="en-CA" smtClean="0"/>
              <a:t>4</a:t>
            </a:fld>
            <a:endParaRPr lang="en-CA"/>
          </a:p>
        </p:txBody>
      </p:sp>
      <p:sp>
        <p:nvSpPr>
          <p:cNvPr id="7" name="Espace réservé du pied de page 6">
            <a:extLst>
              <a:ext uri="{FF2B5EF4-FFF2-40B4-BE49-F238E27FC236}">
                <a16:creationId xmlns:a16="http://schemas.microsoft.com/office/drawing/2014/main" id="{78B52E1F-BAA3-40F4-8AEB-8A7DC0281FC8}"/>
              </a:ext>
            </a:extLst>
          </p:cNvPr>
          <p:cNvSpPr>
            <a:spLocks noGrp="1"/>
          </p:cNvSpPr>
          <p:nvPr>
            <p:ph type="ftr" sz="quarter" idx="11"/>
          </p:nvPr>
        </p:nvSpPr>
        <p:spPr/>
        <p:txBody>
          <a:bodyPr/>
          <a:lstStyle/>
          <a:p>
            <a:r>
              <a:rPr lang="fr-FR"/>
              <a:t>SECS1026 - Projet d'intégration en cybersécurité </a:t>
            </a:r>
            <a:endParaRPr lang="en-CA"/>
          </a:p>
        </p:txBody>
      </p:sp>
      <p:pic>
        <p:nvPicPr>
          <p:cNvPr id="10" name="Picture 1">
            <a:extLst>
              <a:ext uri="{FF2B5EF4-FFF2-40B4-BE49-F238E27FC236}">
                <a16:creationId xmlns:a16="http://schemas.microsoft.com/office/drawing/2014/main" id="{0955ED44-8EAC-4C77-AC21-6F53A6C14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6" y="29285"/>
            <a:ext cx="1133475" cy="1133475"/>
          </a:xfrm>
          <a:prstGeom prst="rect">
            <a:avLst/>
          </a:prstGeom>
        </p:spPr>
      </p:pic>
      <p:pic>
        <p:nvPicPr>
          <p:cNvPr id="11" name="Image 10">
            <a:extLst>
              <a:ext uri="{FF2B5EF4-FFF2-40B4-BE49-F238E27FC236}">
                <a16:creationId xmlns:a16="http://schemas.microsoft.com/office/drawing/2014/main" id="{9535CC3E-0881-4DB7-82CF-33D54F0EB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1765" y="87885"/>
            <a:ext cx="2489200" cy="1200150"/>
          </a:xfrm>
          <a:prstGeom prst="rect">
            <a:avLst/>
          </a:prstGeom>
        </p:spPr>
      </p:pic>
      <p:pic>
        <p:nvPicPr>
          <p:cNvPr id="9" name="Image 8">
            <a:extLst>
              <a:ext uri="{FF2B5EF4-FFF2-40B4-BE49-F238E27FC236}">
                <a16:creationId xmlns:a16="http://schemas.microsoft.com/office/drawing/2014/main" id="{C2D88AF7-BE39-4098-805D-3A3550D975C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65051" y="1484311"/>
            <a:ext cx="7459494" cy="4945671"/>
          </a:xfrm>
          <a:prstGeom prst="rect">
            <a:avLst/>
          </a:prstGeom>
          <a:noFill/>
          <a:ln>
            <a:noFill/>
          </a:ln>
        </p:spPr>
      </p:pic>
    </p:spTree>
    <p:extLst>
      <p:ext uri="{BB962C8B-B14F-4D97-AF65-F5344CB8AC3E}">
        <p14:creationId xmlns:p14="http://schemas.microsoft.com/office/powerpoint/2010/main" val="2396212941"/>
      </p:ext>
    </p:extLst>
  </p:cSld>
  <p:clrMapOvr>
    <a:masterClrMapping/>
  </p:clrMapOvr>
  <mc:AlternateContent xmlns:mc="http://schemas.openxmlformats.org/markup-compatibility/2006">
    <mc:Choice xmlns:p14="http://schemas.microsoft.com/office/powerpoint/2010/main" Requires="p14">
      <p:transition spd="slow" p14:dur="2000" advTm="17703"/>
    </mc:Choice>
    <mc:Fallback>
      <p:transition spd="slow" advTm="1770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654131-52FE-4B07-8707-5949C0403B62}"/>
              </a:ext>
            </a:extLst>
          </p:cNvPr>
          <p:cNvSpPr>
            <a:spLocks noGrp="1"/>
          </p:cNvSpPr>
          <p:nvPr>
            <p:ph type="title"/>
          </p:nvPr>
        </p:nvSpPr>
        <p:spPr>
          <a:xfrm>
            <a:off x="1665051" y="320591"/>
            <a:ext cx="8317149" cy="842169"/>
          </a:xfrm>
        </p:spPr>
        <p:txBody>
          <a:bodyPr>
            <a:normAutofit fontScale="90000"/>
          </a:bodyPr>
          <a:lstStyle/>
          <a:p>
            <a:r>
              <a:rPr lang="en-CA" b="1">
                <a:solidFill>
                  <a:schemeClr val="accent2"/>
                </a:solidFill>
                <a:sym typeface="Wingdings" panose="05000000000000000000" pitchFamily="2" charset="2"/>
              </a:rPr>
              <a:t>Materials utilises</a:t>
            </a:r>
            <a:br>
              <a:rPr lang="en-CA">
                <a:sym typeface="Wingdings" panose="05000000000000000000" pitchFamily="2" charset="2"/>
              </a:rPr>
            </a:br>
            <a:endParaRPr lang="en-CA" b="1">
              <a:solidFill>
                <a:schemeClr val="accent2"/>
              </a:solidFill>
            </a:endParaRPr>
          </a:p>
        </p:txBody>
      </p:sp>
      <p:sp>
        <p:nvSpPr>
          <p:cNvPr id="5" name="Espace réservé de la date 4">
            <a:extLst>
              <a:ext uri="{FF2B5EF4-FFF2-40B4-BE49-F238E27FC236}">
                <a16:creationId xmlns:a16="http://schemas.microsoft.com/office/drawing/2014/main" id="{BA76AF6F-53BC-4986-BC41-C65C9B616CF1}"/>
              </a:ext>
            </a:extLst>
          </p:cNvPr>
          <p:cNvSpPr>
            <a:spLocks noGrp="1"/>
          </p:cNvSpPr>
          <p:nvPr>
            <p:ph type="dt" sz="half" idx="10"/>
          </p:nvPr>
        </p:nvSpPr>
        <p:spPr/>
        <p:txBody>
          <a:bodyPr/>
          <a:lstStyle/>
          <a:p>
            <a:fld id="{E06FD609-7B91-4AF2-94D7-4DCEAA9A6C33}" type="datetime1">
              <a:rPr lang="en-CA" smtClean="0"/>
              <a:t>2022-04-06</a:t>
            </a:fld>
            <a:endParaRPr lang="en-CA"/>
          </a:p>
        </p:txBody>
      </p:sp>
      <p:sp>
        <p:nvSpPr>
          <p:cNvPr id="6" name="Espace réservé du numéro de diapositive 5">
            <a:extLst>
              <a:ext uri="{FF2B5EF4-FFF2-40B4-BE49-F238E27FC236}">
                <a16:creationId xmlns:a16="http://schemas.microsoft.com/office/drawing/2014/main" id="{0D795C9D-E339-4E25-B5C8-2D40DE1F1F93}"/>
              </a:ext>
            </a:extLst>
          </p:cNvPr>
          <p:cNvSpPr>
            <a:spLocks noGrp="1"/>
          </p:cNvSpPr>
          <p:nvPr>
            <p:ph type="sldNum" sz="quarter" idx="12"/>
          </p:nvPr>
        </p:nvSpPr>
        <p:spPr/>
        <p:txBody>
          <a:bodyPr/>
          <a:lstStyle/>
          <a:p>
            <a:fld id="{7EAD7952-B988-491A-B1C7-49038CC41D41}" type="slidenum">
              <a:rPr lang="en-CA" smtClean="0"/>
              <a:t>5</a:t>
            </a:fld>
            <a:endParaRPr lang="en-CA"/>
          </a:p>
        </p:txBody>
      </p:sp>
      <p:sp>
        <p:nvSpPr>
          <p:cNvPr id="7" name="Espace réservé du pied de page 6">
            <a:extLst>
              <a:ext uri="{FF2B5EF4-FFF2-40B4-BE49-F238E27FC236}">
                <a16:creationId xmlns:a16="http://schemas.microsoft.com/office/drawing/2014/main" id="{78B52E1F-BAA3-40F4-8AEB-8A7DC0281FC8}"/>
              </a:ext>
            </a:extLst>
          </p:cNvPr>
          <p:cNvSpPr>
            <a:spLocks noGrp="1"/>
          </p:cNvSpPr>
          <p:nvPr>
            <p:ph type="ftr" sz="quarter" idx="11"/>
          </p:nvPr>
        </p:nvSpPr>
        <p:spPr/>
        <p:txBody>
          <a:bodyPr/>
          <a:lstStyle/>
          <a:p>
            <a:r>
              <a:rPr lang="fr-FR"/>
              <a:t>SECS1026 - Projet d'intégration en cybersécurité </a:t>
            </a:r>
            <a:endParaRPr lang="en-CA"/>
          </a:p>
        </p:txBody>
      </p:sp>
      <p:pic>
        <p:nvPicPr>
          <p:cNvPr id="10" name="Picture 1">
            <a:extLst>
              <a:ext uri="{FF2B5EF4-FFF2-40B4-BE49-F238E27FC236}">
                <a16:creationId xmlns:a16="http://schemas.microsoft.com/office/drawing/2014/main" id="{0955ED44-8EAC-4C77-AC21-6F53A6C14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6" y="29285"/>
            <a:ext cx="1133475" cy="1133475"/>
          </a:xfrm>
          <a:prstGeom prst="rect">
            <a:avLst/>
          </a:prstGeom>
        </p:spPr>
      </p:pic>
      <p:pic>
        <p:nvPicPr>
          <p:cNvPr id="11" name="Image 10">
            <a:extLst>
              <a:ext uri="{FF2B5EF4-FFF2-40B4-BE49-F238E27FC236}">
                <a16:creationId xmlns:a16="http://schemas.microsoft.com/office/drawing/2014/main" id="{9535CC3E-0881-4DB7-82CF-33D54F0EB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1765" y="87885"/>
            <a:ext cx="2489200" cy="1200150"/>
          </a:xfrm>
          <a:prstGeom prst="rect">
            <a:avLst/>
          </a:prstGeom>
        </p:spPr>
      </p:pic>
      <p:pic>
        <p:nvPicPr>
          <p:cNvPr id="12" name="Image 11" descr="Une image contenant texte, équipement électronique&#10;&#10;Description générée automatiquement">
            <a:extLst>
              <a:ext uri="{FF2B5EF4-FFF2-40B4-BE49-F238E27FC236}">
                <a16:creationId xmlns:a16="http://schemas.microsoft.com/office/drawing/2014/main" id="{C42C7001-27E9-4145-AD4C-CF3BAC98ED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0995" y="1687952"/>
            <a:ext cx="3670300" cy="3676650"/>
          </a:xfrm>
          <a:prstGeom prst="rect">
            <a:avLst/>
          </a:prstGeom>
        </p:spPr>
      </p:pic>
      <p:pic>
        <p:nvPicPr>
          <p:cNvPr id="13" name="Image 12" descr="Une image contenant texte&#10;&#10;Description générée automatiquement">
            <a:extLst>
              <a:ext uri="{FF2B5EF4-FFF2-40B4-BE49-F238E27FC236}">
                <a16:creationId xmlns:a16="http://schemas.microsoft.com/office/drawing/2014/main" id="{ACF7BD89-2311-4B70-98E5-6E0DD5D4837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3400" y="2595367"/>
            <a:ext cx="1841500" cy="2769235"/>
          </a:xfrm>
          <a:prstGeom prst="rect">
            <a:avLst/>
          </a:prstGeom>
          <a:noFill/>
          <a:ln>
            <a:noFill/>
          </a:ln>
        </p:spPr>
      </p:pic>
    </p:spTree>
    <p:extLst>
      <p:ext uri="{BB962C8B-B14F-4D97-AF65-F5344CB8AC3E}">
        <p14:creationId xmlns:p14="http://schemas.microsoft.com/office/powerpoint/2010/main" val="3395747151"/>
      </p:ext>
    </p:extLst>
  </p:cSld>
  <p:clrMapOvr>
    <a:masterClrMapping/>
  </p:clrMapOvr>
  <mc:AlternateContent xmlns:mc="http://schemas.openxmlformats.org/markup-compatibility/2006">
    <mc:Choice xmlns:p14="http://schemas.microsoft.com/office/powerpoint/2010/main" Requires="p14">
      <p:transition spd="slow" p14:dur="2000" advTm="17703"/>
    </mc:Choice>
    <mc:Fallback>
      <p:transition spd="slow" advTm="1770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654131-52FE-4B07-8707-5949C0403B62}"/>
              </a:ext>
            </a:extLst>
          </p:cNvPr>
          <p:cNvSpPr>
            <a:spLocks noGrp="1"/>
          </p:cNvSpPr>
          <p:nvPr>
            <p:ph type="title"/>
          </p:nvPr>
        </p:nvSpPr>
        <p:spPr>
          <a:xfrm>
            <a:off x="1677751" y="349909"/>
            <a:ext cx="8317149" cy="842169"/>
          </a:xfrm>
        </p:spPr>
        <p:txBody>
          <a:bodyPr>
            <a:normAutofit fontScale="90000"/>
          </a:bodyPr>
          <a:lstStyle/>
          <a:p>
            <a:r>
              <a:rPr lang="fr-FR" b="1">
                <a:solidFill>
                  <a:schemeClr val="accent2"/>
                </a:solidFill>
                <a:sym typeface="Wingdings" panose="05000000000000000000" pitchFamily="2" charset="2"/>
              </a:rPr>
              <a:t>Logiciels utilisés</a:t>
            </a:r>
            <a:br>
              <a:rPr lang="en-CA">
                <a:sym typeface="Wingdings" panose="05000000000000000000" pitchFamily="2" charset="2"/>
              </a:rPr>
            </a:br>
            <a:endParaRPr lang="en-CA" b="1">
              <a:solidFill>
                <a:schemeClr val="accent2"/>
              </a:solidFill>
            </a:endParaRPr>
          </a:p>
        </p:txBody>
      </p:sp>
      <p:sp>
        <p:nvSpPr>
          <p:cNvPr id="5" name="Espace réservé de la date 4">
            <a:extLst>
              <a:ext uri="{FF2B5EF4-FFF2-40B4-BE49-F238E27FC236}">
                <a16:creationId xmlns:a16="http://schemas.microsoft.com/office/drawing/2014/main" id="{BA76AF6F-53BC-4986-BC41-C65C9B616CF1}"/>
              </a:ext>
            </a:extLst>
          </p:cNvPr>
          <p:cNvSpPr>
            <a:spLocks noGrp="1"/>
          </p:cNvSpPr>
          <p:nvPr>
            <p:ph type="dt" sz="half" idx="10"/>
          </p:nvPr>
        </p:nvSpPr>
        <p:spPr/>
        <p:txBody>
          <a:bodyPr/>
          <a:lstStyle/>
          <a:p>
            <a:fld id="{E06FD609-7B91-4AF2-94D7-4DCEAA9A6C33}" type="datetime1">
              <a:rPr lang="en-CA" smtClean="0"/>
              <a:t>2022-04-06</a:t>
            </a:fld>
            <a:endParaRPr lang="en-CA"/>
          </a:p>
        </p:txBody>
      </p:sp>
      <p:sp>
        <p:nvSpPr>
          <p:cNvPr id="6" name="Espace réservé du numéro de diapositive 5">
            <a:extLst>
              <a:ext uri="{FF2B5EF4-FFF2-40B4-BE49-F238E27FC236}">
                <a16:creationId xmlns:a16="http://schemas.microsoft.com/office/drawing/2014/main" id="{0D795C9D-E339-4E25-B5C8-2D40DE1F1F93}"/>
              </a:ext>
            </a:extLst>
          </p:cNvPr>
          <p:cNvSpPr>
            <a:spLocks noGrp="1"/>
          </p:cNvSpPr>
          <p:nvPr>
            <p:ph type="sldNum" sz="quarter" idx="12"/>
          </p:nvPr>
        </p:nvSpPr>
        <p:spPr/>
        <p:txBody>
          <a:bodyPr/>
          <a:lstStyle/>
          <a:p>
            <a:fld id="{7EAD7952-B988-491A-B1C7-49038CC41D41}" type="slidenum">
              <a:rPr lang="en-CA" smtClean="0"/>
              <a:t>6</a:t>
            </a:fld>
            <a:endParaRPr lang="en-CA"/>
          </a:p>
        </p:txBody>
      </p:sp>
      <p:sp>
        <p:nvSpPr>
          <p:cNvPr id="7" name="Espace réservé du pied de page 6">
            <a:extLst>
              <a:ext uri="{FF2B5EF4-FFF2-40B4-BE49-F238E27FC236}">
                <a16:creationId xmlns:a16="http://schemas.microsoft.com/office/drawing/2014/main" id="{78B52E1F-BAA3-40F4-8AEB-8A7DC0281FC8}"/>
              </a:ext>
            </a:extLst>
          </p:cNvPr>
          <p:cNvSpPr>
            <a:spLocks noGrp="1"/>
          </p:cNvSpPr>
          <p:nvPr>
            <p:ph type="ftr" sz="quarter" idx="11"/>
          </p:nvPr>
        </p:nvSpPr>
        <p:spPr/>
        <p:txBody>
          <a:bodyPr/>
          <a:lstStyle/>
          <a:p>
            <a:r>
              <a:rPr lang="fr-FR"/>
              <a:t>SECS1026 - Projet d'intégration en cybersécurité </a:t>
            </a:r>
            <a:endParaRPr lang="en-CA"/>
          </a:p>
        </p:txBody>
      </p:sp>
      <p:pic>
        <p:nvPicPr>
          <p:cNvPr id="10" name="Picture 1">
            <a:extLst>
              <a:ext uri="{FF2B5EF4-FFF2-40B4-BE49-F238E27FC236}">
                <a16:creationId xmlns:a16="http://schemas.microsoft.com/office/drawing/2014/main" id="{0955ED44-8EAC-4C77-AC21-6F53A6C14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6" y="29285"/>
            <a:ext cx="1133475" cy="1133475"/>
          </a:xfrm>
          <a:prstGeom prst="rect">
            <a:avLst/>
          </a:prstGeom>
        </p:spPr>
      </p:pic>
      <p:pic>
        <p:nvPicPr>
          <p:cNvPr id="11" name="Image 10">
            <a:extLst>
              <a:ext uri="{FF2B5EF4-FFF2-40B4-BE49-F238E27FC236}">
                <a16:creationId xmlns:a16="http://schemas.microsoft.com/office/drawing/2014/main" id="{9535CC3E-0881-4DB7-82CF-33D54F0EB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1765" y="87885"/>
            <a:ext cx="2489200" cy="1200150"/>
          </a:xfrm>
          <a:prstGeom prst="rect">
            <a:avLst/>
          </a:prstGeom>
        </p:spPr>
      </p:pic>
      <p:pic>
        <p:nvPicPr>
          <p:cNvPr id="4" name="Image 3">
            <a:extLst>
              <a:ext uri="{FF2B5EF4-FFF2-40B4-BE49-F238E27FC236}">
                <a16:creationId xmlns:a16="http://schemas.microsoft.com/office/drawing/2014/main" id="{30A4CC3E-636F-4E21-A93A-18E0917B665B}"/>
              </a:ext>
            </a:extLst>
          </p:cNvPr>
          <p:cNvPicPr>
            <a:picLocks noChangeAspect="1"/>
          </p:cNvPicPr>
          <p:nvPr/>
        </p:nvPicPr>
        <p:blipFill>
          <a:blip r:embed="rId4"/>
          <a:stretch>
            <a:fillRect/>
          </a:stretch>
        </p:blipFill>
        <p:spPr>
          <a:xfrm>
            <a:off x="1112905" y="2091447"/>
            <a:ext cx="2051625" cy="1623489"/>
          </a:xfrm>
          <a:prstGeom prst="rect">
            <a:avLst/>
          </a:prstGeom>
        </p:spPr>
      </p:pic>
      <p:pic>
        <p:nvPicPr>
          <p:cNvPr id="9" name="Image 8">
            <a:extLst>
              <a:ext uri="{FF2B5EF4-FFF2-40B4-BE49-F238E27FC236}">
                <a16:creationId xmlns:a16="http://schemas.microsoft.com/office/drawing/2014/main" id="{7EB54A35-8859-4554-A610-8EF9666CE868}"/>
              </a:ext>
            </a:extLst>
          </p:cNvPr>
          <p:cNvPicPr>
            <a:picLocks noChangeAspect="1"/>
          </p:cNvPicPr>
          <p:nvPr/>
        </p:nvPicPr>
        <p:blipFill>
          <a:blip r:embed="rId5"/>
          <a:stretch>
            <a:fillRect/>
          </a:stretch>
        </p:blipFill>
        <p:spPr>
          <a:xfrm>
            <a:off x="8561953" y="1766612"/>
            <a:ext cx="2362209" cy="2153636"/>
          </a:xfrm>
          <a:prstGeom prst="rect">
            <a:avLst/>
          </a:prstGeom>
        </p:spPr>
      </p:pic>
      <p:pic>
        <p:nvPicPr>
          <p:cNvPr id="15" name="Image 14">
            <a:extLst>
              <a:ext uri="{FF2B5EF4-FFF2-40B4-BE49-F238E27FC236}">
                <a16:creationId xmlns:a16="http://schemas.microsoft.com/office/drawing/2014/main" id="{0CBAF5A9-7A51-4FDB-8189-CCD8B0B1D22D}"/>
              </a:ext>
            </a:extLst>
          </p:cNvPr>
          <p:cNvPicPr>
            <a:picLocks noChangeAspect="1"/>
          </p:cNvPicPr>
          <p:nvPr/>
        </p:nvPicPr>
        <p:blipFill>
          <a:blip r:embed="rId6"/>
          <a:stretch>
            <a:fillRect/>
          </a:stretch>
        </p:blipFill>
        <p:spPr>
          <a:xfrm>
            <a:off x="4331849" y="2288828"/>
            <a:ext cx="3333750" cy="1228725"/>
          </a:xfrm>
          <a:prstGeom prst="rect">
            <a:avLst/>
          </a:prstGeom>
        </p:spPr>
      </p:pic>
      <p:pic>
        <p:nvPicPr>
          <p:cNvPr id="17" name="Image 16">
            <a:extLst>
              <a:ext uri="{FF2B5EF4-FFF2-40B4-BE49-F238E27FC236}">
                <a16:creationId xmlns:a16="http://schemas.microsoft.com/office/drawing/2014/main" id="{6BFE4109-E64B-4957-90F1-E60DB2E29337}"/>
              </a:ext>
            </a:extLst>
          </p:cNvPr>
          <p:cNvPicPr>
            <a:picLocks noChangeAspect="1"/>
          </p:cNvPicPr>
          <p:nvPr/>
        </p:nvPicPr>
        <p:blipFill>
          <a:blip r:embed="rId7"/>
          <a:stretch>
            <a:fillRect/>
          </a:stretch>
        </p:blipFill>
        <p:spPr>
          <a:xfrm>
            <a:off x="1995689" y="4390257"/>
            <a:ext cx="1819275" cy="1219200"/>
          </a:xfrm>
          <a:prstGeom prst="rect">
            <a:avLst/>
          </a:prstGeom>
        </p:spPr>
      </p:pic>
      <p:pic>
        <p:nvPicPr>
          <p:cNvPr id="19" name="Image 18">
            <a:extLst>
              <a:ext uri="{FF2B5EF4-FFF2-40B4-BE49-F238E27FC236}">
                <a16:creationId xmlns:a16="http://schemas.microsoft.com/office/drawing/2014/main" id="{F5DC2F25-4526-412B-A4EB-BE98C959B214}"/>
              </a:ext>
            </a:extLst>
          </p:cNvPr>
          <p:cNvPicPr>
            <a:picLocks noChangeAspect="1"/>
          </p:cNvPicPr>
          <p:nvPr/>
        </p:nvPicPr>
        <p:blipFill>
          <a:blip r:embed="rId8"/>
          <a:stretch>
            <a:fillRect/>
          </a:stretch>
        </p:blipFill>
        <p:spPr>
          <a:xfrm>
            <a:off x="5836325" y="4614303"/>
            <a:ext cx="3381375" cy="1038225"/>
          </a:xfrm>
          <a:prstGeom prst="rect">
            <a:avLst/>
          </a:prstGeom>
        </p:spPr>
      </p:pic>
    </p:spTree>
    <p:extLst>
      <p:ext uri="{BB962C8B-B14F-4D97-AF65-F5344CB8AC3E}">
        <p14:creationId xmlns:p14="http://schemas.microsoft.com/office/powerpoint/2010/main" val="4020819545"/>
      </p:ext>
    </p:extLst>
  </p:cSld>
  <p:clrMapOvr>
    <a:masterClrMapping/>
  </p:clrMapOvr>
  <mc:AlternateContent xmlns:mc="http://schemas.openxmlformats.org/markup-compatibility/2006">
    <mc:Choice xmlns:p14="http://schemas.microsoft.com/office/powerpoint/2010/main" Requires="p14">
      <p:transition spd="slow" p14:dur="2000" advTm="17703"/>
    </mc:Choice>
    <mc:Fallback>
      <p:transition spd="slow" advTm="1770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3ADA8EC-8C36-46FB-8747-C8307C4159C2}"/>
              </a:ext>
            </a:extLst>
          </p:cNvPr>
          <p:cNvSpPr>
            <a:spLocks noGrp="1"/>
          </p:cNvSpPr>
          <p:nvPr>
            <p:ph type="dt" sz="half" idx="10"/>
          </p:nvPr>
        </p:nvSpPr>
        <p:spPr/>
        <p:txBody>
          <a:bodyPr/>
          <a:lstStyle/>
          <a:p>
            <a:fld id="{B1F31CEC-3D1D-406F-983E-E7EE2A1F1FE9}" type="datetime1">
              <a:rPr lang="en-CA" smtClean="0"/>
              <a:t>2022-04-06</a:t>
            </a:fld>
            <a:endParaRPr lang="en-CA"/>
          </a:p>
        </p:txBody>
      </p:sp>
      <p:sp>
        <p:nvSpPr>
          <p:cNvPr id="5" name="Footer Placeholder 4">
            <a:extLst>
              <a:ext uri="{FF2B5EF4-FFF2-40B4-BE49-F238E27FC236}">
                <a16:creationId xmlns:a16="http://schemas.microsoft.com/office/drawing/2014/main" id="{B78426CE-BD1E-4F5F-90CE-58ABF93C71D0}"/>
              </a:ext>
            </a:extLst>
          </p:cNvPr>
          <p:cNvSpPr>
            <a:spLocks noGrp="1"/>
          </p:cNvSpPr>
          <p:nvPr>
            <p:ph type="ftr" sz="quarter" idx="11"/>
          </p:nvPr>
        </p:nvSpPr>
        <p:spPr/>
        <p:txBody>
          <a:bodyPr/>
          <a:lstStyle/>
          <a:p>
            <a:r>
              <a:rPr lang="fr-FR"/>
              <a:t>SECS1026 - Projet d'intégration en cybersécurité </a:t>
            </a:r>
            <a:endParaRPr lang="en-CA"/>
          </a:p>
        </p:txBody>
      </p:sp>
      <p:sp>
        <p:nvSpPr>
          <p:cNvPr id="6" name="Slide Number Placeholder 5">
            <a:extLst>
              <a:ext uri="{FF2B5EF4-FFF2-40B4-BE49-F238E27FC236}">
                <a16:creationId xmlns:a16="http://schemas.microsoft.com/office/drawing/2014/main" id="{A04AA92D-BFCA-4AAD-A1CE-ACC9398F0CF6}"/>
              </a:ext>
            </a:extLst>
          </p:cNvPr>
          <p:cNvSpPr>
            <a:spLocks noGrp="1"/>
          </p:cNvSpPr>
          <p:nvPr>
            <p:ph type="sldNum" sz="quarter" idx="12"/>
          </p:nvPr>
        </p:nvSpPr>
        <p:spPr/>
        <p:txBody>
          <a:bodyPr/>
          <a:lstStyle/>
          <a:p>
            <a:fld id="{7EAD7952-B988-491A-B1C7-49038CC41D41}" type="slidenum">
              <a:rPr lang="en-CA" smtClean="0"/>
              <a:t>7</a:t>
            </a:fld>
            <a:endParaRPr lang="en-CA"/>
          </a:p>
        </p:txBody>
      </p:sp>
      <p:sp>
        <p:nvSpPr>
          <p:cNvPr id="7" name="Titre 1">
            <a:extLst>
              <a:ext uri="{FF2B5EF4-FFF2-40B4-BE49-F238E27FC236}">
                <a16:creationId xmlns:a16="http://schemas.microsoft.com/office/drawing/2014/main" id="{39A1E974-77D2-43E6-A3CA-39C6D00EAE02}"/>
              </a:ext>
            </a:extLst>
          </p:cNvPr>
          <p:cNvSpPr txBox="1">
            <a:spLocks/>
          </p:cNvSpPr>
          <p:nvPr/>
        </p:nvSpPr>
        <p:spPr>
          <a:xfrm>
            <a:off x="1665051" y="320591"/>
            <a:ext cx="8317149" cy="8421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b="1">
                <a:solidFill>
                  <a:schemeClr val="accent2"/>
                </a:solidFill>
              </a:rPr>
              <a:t>Dashboard Project</a:t>
            </a:r>
          </a:p>
        </p:txBody>
      </p:sp>
      <p:sp>
        <p:nvSpPr>
          <p:cNvPr id="9" name="Espace réservé de la date 4">
            <a:extLst>
              <a:ext uri="{FF2B5EF4-FFF2-40B4-BE49-F238E27FC236}">
                <a16:creationId xmlns:a16="http://schemas.microsoft.com/office/drawing/2014/main" id="{C39AD620-FCBD-4149-A9F2-AAC727025A32}"/>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26C0B5-63E0-4504-964B-6049C8CD2E3F}" type="datetime1">
              <a:rPr lang="en-CA" smtClean="0"/>
              <a:pPr/>
              <a:t>2022-04-06</a:t>
            </a:fld>
            <a:endParaRPr lang="en-CA"/>
          </a:p>
        </p:txBody>
      </p:sp>
      <p:sp>
        <p:nvSpPr>
          <p:cNvPr id="10" name="Espace réservé du numéro de diapositive 5">
            <a:extLst>
              <a:ext uri="{FF2B5EF4-FFF2-40B4-BE49-F238E27FC236}">
                <a16:creationId xmlns:a16="http://schemas.microsoft.com/office/drawing/2014/main" id="{FB4BB260-309A-449B-8D87-F6966BBB1B0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AD7952-B988-491A-B1C7-49038CC41D41}" type="slidenum">
              <a:rPr lang="en-CA" smtClean="0"/>
              <a:pPr/>
              <a:t>7</a:t>
            </a:fld>
            <a:endParaRPr lang="en-CA"/>
          </a:p>
        </p:txBody>
      </p:sp>
      <p:sp>
        <p:nvSpPr>
          <p:cNvPr id="11" name="Espace réservé du pied de page 6">
            <a:extLst>
              <a:ext uri="{FF2B5EF4-FFF2-40B4-BE49-F238E27FC236}">
                <a16:creationId xmlns:a16="http://schemas.microsoft.com/office/drawing/2014/main" id="{22D6FD8D-C02B-42AC-9CC6-8227A224AE9F}"/>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SECS1028 Cycle de vie du piratage informatique 2021-2022</a:t>
            </a:r>
            <a:endParaRPr lang="en-CA"/>
          </a:p>
        </p:txBody>
      </p:sp>
      <p:pic>
        <p:nvPicPr>
          <p:cNvPr id="13" name="Picture 1">
            <a:extLst>
              <a:ext uri="{FF2B5EF4-FFF2-40B4-BE49-F238E27FC236}">
                <a16:creationId xmlns:a16="http://schemas.microsoft.com/office/drawing/2014/main" id="{B438207C-606F-41EE-9667-3E4221F17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6" y="29285"/>
            <a:ext cx="1133475" cy="1133475"/>
          </a:xfrm>
          <a:prstGeom prst="rect">
            <a:avLst/>
          </a:prstGeom>
        </p:spPr>
      </p:pic>
      <p:pic>
        <p:nvPicPr>
          <p:cNvPr id="14" name="Image 13">
            <a:extLst>
              <a:ext uri="{FF2B5EF4-FFF2-40B4-BE49-F238E27FC236}">
                <a16:creationId xmlns:a16="http://schemas.microsoft.com/office/drawing/2014/main" id="{38242DE4-0A06-451F-8F78-78915D7C9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1765" y="87885"/>
            <a:ext cx="2489200" cy="1200150"/>
          </a:xfrm>
          <a:prstGeom prst="rect">
            <a:avLst/>
          </a:prstGeom>
        </p:spPr>
      </p:pic>
      <p:pic>
        <p:nvPicPr>
          <p:cNvPr id="15" name="Image 14">
            <a:extLst>
              <a:ext uri="{FF2B5EF4-FFF2-40B4-BE49-F238E27FC236}">
                <a16:creationId xmlns:a16="http://schemas.microsoft.com/office/drawing/2014/main" id="{066EB6CD-3568-4D3C-B47D-A940AF568228}"/>
              </a:ext>
            </a:extLst>
          </p:cNvPr>
          <p:cNvPicPr>
            <a:picLocks noChangeAspect="1"/>
          </p:cNvPicPr>
          <p:nvPr/>
        </p:nvPicPr>
        <p:blipFill>
          <a:blip r:embed="rId4"/>
          <a:stretch>
            <a:fillRect/>
          </a:stretch>
        </p:blipFill>
        <p:spPr>
          <a:xfrm>
            <a:off x="430956" y="1585607"/>
            <a:ext cx="3849215" cy="2525695"/>
          </a:xfrm>
          <a:prstGeom prst="rect">
            <a:avLst/>
          </a:prstGeom>
        </p:spPr>
      </p:pic>
      <p:pic>
        <p:nvPicPr>
          <p:cNvPr id="17" name="Image 16">
            <a:extLst>
              <a:ext uri="{FF2B5EF4-FFF2-40B4-BE49-F238E27FC236}">
                <a16:creationId xmlns:a16="http://schemas.microsoft.com/office/drawing/2014/main" id="{B1A59942-8D61-4116-96E2-A81687DBD2C1}"/>
              </a:ext>
            </a:extLst>
          </p:cNvPr>
          <p:cNvPicPr>
            <a:picLocks noChangeAspect="1"/>
          </p:cNvPicPr>
          <p:nvPr/>
        </p:nvPicPr>
        <p:blipFill>
          <a:blip r:embed="rId5"/>
          <a:stretch>
            <a:fillRect/>
          </a:stretch>
        </p:blipFill>
        <p:spPr>
          <a:xfrm>
            <a:off x="7743218" y="1445924"/>
            <a:ext cx="3666246" cy="2665379"/>
          </a:xfrm>
          <a:prstGeom prst="rect">
            <a:avLst/>
          </a:prstGeom>
        </p:spPr>
      </p:pic>
      <p:pic>
        <p:nvPicPr>
          <p:cNvPr id="19" name="Image 18">
            <a:extLst>
              <a:ext uri="{FF2B5EF4-FFF2-40B4-BE49-F238E27FC236}">
                <a16:creationId xmlns:a16="http://schemas.microsoft.com/office/drawing/2014/main" id="{4D88850C-F1FA-4704-B917-1E5C4FE0DB3A}"/>
              </a:ext>
            </a:extLst>
          </p:cNvPr>
          <p:cNvPicPr>
            <a:picLocks noChangeAspect="1"/>
          </p:cNvPicPr>
          <p:nvPr/>
        </p:nvPicPr>
        <p:blipFill>
          <a:blip r:embed="rId6"/>
          <a:stretch>
            <a:fillRect/>
          </a:stretch>
        </p:blipFill>
        <p:spPr>
          <a:xfrm>
            <a:off x="3581400" y="4269193"/>
            <a:ext cx="4691827" cy="1756988"/>
          </a:xfrm>
          <a:prstGeom prst="rect">
            <a:avLst/>
          </a:prstGeom>
        </p:spPr>
      </p:pic>
    </p:spTree>
    <p:extLst>
      <p:ext uri="{BB962C8B-B14F-4D97-AF65-F5344CB8AC3E}">
        <p14:creationId xmlns:p14="http://schemas.microsoft.com/office/powerpoint/2010/main" val="1458334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87D194-B785-430F-A8B2-3129A5497005}"/>
              </a:ext>
            </a:extLst>
          </p:cNvPr>
          <p:cNvSpPr>
            <a:spLocks noGrp="1"/>
          </p:cNvSpPr>
          <p:nvPr>
            <p:ph idx="1"/>
          </p:nvPr>
        </p:nvSpPr>
        <p:spPr>
          <a:xfrm>
            <a:off x="189186" y="1825625"/>
            <a:ext cx="10728435" cy="3227223"/>
          </a:xfrm>
        </p:spPr>
        <p:txBody>
          <a:bodyPr>
            <a:normAutofit/>
          </a:bodyPr>
          <a:lstStyle/>
          <a:p>
            <a:pPr marL="514350" indent="-514350">
              <a:buFont typeface="+mj-lt"/>
              <a:buAutoNum type="arabicPeriod"/>
            </a:pPr>
            <a:endParaRPr lang="fr-CA" sz="1800" b="0" i="0">
              <a:solidFill>
                <a:srgbClr val="000000"/>
              </a:solidFill>
              <a:effectLst/>
              <a:latin typeface="Calibri" panose="020F0502020204030204" pitchFamily="34" charset="0"/>
            </a:endParaRPr>
          </a:p>
          <a:p>
            <a:pPr marL="0" indent="0">
              <a:buNone/>
            </a:pPr>
            <a:endParaRPr lang="en-US"/>
          </a:p>
        </p:txBody>
      </p:sp>
      <p:sp>
        <p:nvSpPr>
          <p:cNvPr id="4" name="Date Placeholder 3">
            <a:extLst>
              <a:ext uri="{FF2B5EF4-FFF2-40B4-BE49-F238E27FC236}">
                <a16:creationId xmlns:a16="http://schemas.microsoft.com/office/drawing/2014/main" id="{E3ADA8EC-8C36-46FB-8747-C8307C4159C2}"/>
              </a:ext>
            </a:extLst>
          </p:cNvPr>
          <p:cNvSpPr>
            <a:spLocks noGrp="1"/>
          </p:cNvSpPr>
          <p:nvPr>
            <p:ph type="dt" sz="half" idx="10"/>
          </p:nvPr>
        </p:nvSpPr>
        <p:spPr/>
        <p:txBody>
          <a:bodyPr/>
          <a:lstStyle/>
          <a:p>
            <a:fld id="{B1F31CEC-3D1D-406F-983E-E7EE2A1F1FE9}" type="datetime1">
              <a:rPr lang="en-CA" smtClean="0"/>
              <a:t>2022-04-06</a:t>
            </a:fld>
            <a:endParaRPr lang="en-CA"/>
          </a:p>
        </p:txBody>
      </p:sp>
      <p:sp>
        <p:nvSpPr>
          <p:cNvPr id="5" name="Footer Placeholder 4">
            <a:extLst>
              <a:ext uri="{FF2B5EF4-FFF2-40B4-BE49-F238E27FC236}">
                <a16:creationId xmlns:a16="http://schemas.microsoft.com/office/drawing/2014/main" id="{B78426CE-BD1E-4F5F-90CE-58ABF93C71D0}"/>
              </a:ext>
            </a:extLst>
          </p:cNvPr>
          <p:cNvSpPr>
            <a:spLocks noGrp="1"/>
          </p:cNvSpPr>
          <p:nvPr>
            <p:ph type="ftr" sz="quarter" idx="11"/>
          </p:nvPr>
        </p:nvSpPr>
        <p:spPr/>
        <p:txBody>
          <a:bodyPr/>
          <a:lstStyle/>
          <a:p>
            <a:r>
              <a:rPr lang="fr-FR"/>
              <a:t>SECS1026 - Projet d'intégration en cybersécurité </a:t>
            </a:r>
            <a:endParaRPr lang="en-CA"/>
          </a:p>
        </p:txBody>
      </p:sp>
      <p:sp>
        <p:nvSpPr>
          <p:cNvPr id="6" name="Slide Number Placeholder 5">
            <a:extLst>
              <a:ext uri="{FF2B5EF4-FFF2-40B4-BE49-F238E27FC236}">
                <a16:creationId xmlns:a16="http://schemas.microsoft.com/office/drawing/2014/main" id="{A04AA92D-BFCA-4AAD-A1CE-ACC9398F0CF6}"/>
              </a:ext>
            </a:extLst>
          </p:cNvPr>
          <p:cNvSpPr>
            <a:spLocks noGrp="1"/>
          </p:cNvSpPr>
          <p:nvPr>
            <p:ph type="sldNum" sz="quarter" idx="12"/>
          </p:nvPr>
        </p:nvSpPr>
        <p:spPr/>
        <p:txBody>
          <a:bodyPr/>
          <a:lstStyle/>
          <a:p>
            <a:fld id="{7EAD7952-B988-491A-B1C7-49038CC41D41}" type="slidenum">
              <a:rPr lang="en-CA" smtClean="0"/>
              <a:t>8</a:t>
            </a:fld>
            <a:endParaRPr lang="en-CA"/>
          </a:p>
        </p:txBody>
      </p:sp>
      <p:sp>
        <p:nvSpPr>
          <p:cNvPr id="7" name="Titre 1">
            <a:extLst>
              <a:ext uri="{FF2B5EF4-FFF2-40B4-BE49-F238E27FC236}">
                <a16:creationId xmlns:a16="http://schemas.microsoft.com/office/drawing/2014/main" id="{39A1E974-77D2-43E6-A3CA-39C6D00EAE02}"/>
              </a:ext>
            </a:extLst>
          </p:cNvPr>
          <p:cNvSpPr txBox="1">
            <a:spLocks/>
          </p:cNvSpPr>
          <p:nvPr/>
        </p:nvSpPr>
        <p:spPr>
          <a:xfrm>
            <a:off x="1665051" y="320591"/>
            <a:ext cx="8317149" cy="84216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a:solidFill>
                  <a:schemeClr val="accent2"/>
                </a:solidFill>
              </a:rPr>
              <a:t>Test de </a:t>
            </a:r>
            <a:r>
              <a:rPr lang="fr-FR" b="1" err="1">
                <a:solidFill>
                  <a:schemeClr val="accent2"/>
                </a:solidFill>
              </a:rPr>
              <a:t>rapidite</a:t>
            </a:r>
            <a:r>
              <a:rPr lang="fr-FR" b="1">
                <a:solidFill>
                  <a:schemeClr val="accent2"/>
                </a:solidFill>
              </a:rPr>
              <a:t> de connexion avant VPN et </a:t>
            </a:r>
            <a:r>
              <a:rPr lang="fr-FR" b="1" err="1">
                <a:solidFill>
                  <a:schemeClr val="accent2"/>
                </a:solidFill>
              </a:rPr>
              <a:t>apres</a:t>
            </a:r>
            <a:r>
              <a:rPr lang="fr-FR" b="1">
                <a:solidFill>
                  <a:schemeClr val="accent2"/>
                </a:solidFill>
              </a:rPr>
              <a:t> VPN </a:t>
            </a:r>
            <a:endParaRPr lang="en-CA" b="1">
              <a:solidFill>
                <a:schemeClr val="accent2"/>
              </a:solidFill>
            </a:endParaRPr>
          </a:p>
        </p:txBody>
      </p:sp>
      <p:sp>
        <p:nvSpPr>
          <p:cNvPr id="9" name="Espace réservé de la date 4">
            <a:extLst>
              <a:ext uri="{FF2B5EF4-FFF2-40B4-BE49-F238E27FC236}">
                <a16:creationId xmlns:a16="http://schemas.microsoft.com/office/drawing/2014/main" id="{C39AD620-FCBD-4149-A9F2-AAC727025A32}"/>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26C0B5-63E0-4504-964B-6049C8CD2E3F}" type="datetime1">
              <a:rPr lang="en-CA" smtClean="0"/>
              <a:pPr/>
              <a:t>2022-04-06</a:t>
            </a:fld>
            <a:endParaRPr lang="en-CA"/>
          </a:p>
        </p:txBody>
      </p:sp>
      <p:sp>
        <p:nvSpPr>
          <p:cNvPr id="10" name="Espace réservé du numéro de diapositive 5">
            <a:extLst>
              <a:ext uri="{FF2B5EF4-FFF2-40B4-BE49-F238E27FC236}">
                <a16:creationId xmlns:a16="http://schemas.microsoft.com/office/drawing/2014/main" id="{FB4BB260-309A-449B-8D87-F6966BBB1B0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AD7952-B988-491A-B1C7-49038CC41D41}" type="slidenum">
              <a:rPr lang="en-CA" smtClean="0"/>
              <a:pPr/>
              <a:t>8</a:t>
            </a:fld>
            <a:endParaRPr lang="en-CA"/>
          </a:p>
        </p:txBody>
      </p:sp>
      <p:sp>
        <p:nvSpPr>
          <p:cNvPr id="11" name="Espace réservé du pied de page 6">
            <a:extLst>
              <a:ext uri="{FF2B5EF4-FFF2-40B4-BE49-F238E27FC236}">
                <a16:creationId xmlns:a16="http://schemas.microsoft.com/office/drawing/2014/main" id="{22D6FD8D-C02B-42AC-9CC6-8227A224AE9F}"/>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SECS1028 Cycle de vie du piratage informatique 2021-2022</a:t>
            </a:r>
            <a:endParaRPr lang="en-CA"/>
          </a:p>
        </p:txBody>
      </p:sp>
      <p:pic>
        <p:nvPicPr>
          <p:cNvPr id="13" name="Picture 1">
            <a:extLst>
              <a:ext uri="{FF2B5EF4-FFF2-40B4-BE49-F238E27FC236}">
                <a16:creationId xmlns:a16="http://schemas.microsoft.com/office/drawing/2014/main" id="{B438207C-606F-41EE-9667-3E4221F17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6" y="29285"/>
            <a:ext cx="1133475" cy="1133475"/>
          </a:xfrm>
          <a:prstGeom prst="rect">
            <a:avLst/>
          </a:prstGeom>
        </p:spPr>
      </p:pic>
      <p:pic>
        <p:nvPicPr>
          <p:cNvPr id="14" name="Image 13">
            <a:extLst>
              <a:ext uri="{FF2B5EF4-FFF2-40B4-BE49-F238E27FC236}">
                <a16:creationId xmlns:a16="http://schemas.microsoft.com/office/drawing/2014/main" id="{38242DE4-0A06-451F-8F78-78915D7C9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1765" y="87885"/>
            <a:ext cx="2489200" cy="1200150"/>
          </a:xfrm>
          <a:prstGeom prst="rect">
            <a:avLst/>
          </a:prstGeom>
        </p:spPr>
      </p:pic>
      <p:pic>
        <p:nvPicPr>
          <p:cNvPr id="8" name="Image 7">
            <a:extLst>
              <a:ext uri="{FF2B5EF4-FFF2-40B4-BE49-F238E27FC236}">
                <a16:creationId xmlns:a16="http://schemas.microsoft.com/office/drawing/2014/main" id="{0E6DEEC6-6E0B-48D3-BE12-A4433268269C}"/>
              </a:ext>
            </a:extLst>
          </p:cNvPr>
          <p:cNvPicPr>
            <a:picLocks noChangeAspect="1"/>
          </p:cNvPicPr>
          <p:nvPr/>
        </p:nvPicPr>
        <p:blipFill>
          <a:blip r:embed="rId4"/>
          <a:stretch>
            <a:fillRect/>
          </a:stretch>
        </p:blipFill>
        <p:spPr>
          <a:xfrm>
            <a:off x="6433152" y="1828664"/>
            <a:ext cx="5138738" cy="2928394"/>
          </a:xfrm>
          <a:prstGeom prst="rect">
            <a:avLst/>
          </a:prstGeom>
        </p:spPr>
      </p:pic>
      <p:pic>
        <p:nvPicPr>
          <p:cNvPr id="15" name="Image 14">
            <a:extLst>
              <a:ext uri="{FF2B5EF4-FFF2-40B4-BE49-F238E27FC236}">
                <a16:creationId xmlns:a16="http://schemas.microsoft.com/office/drawing/2014/main" id="{45D3FA15-04CD-41FD-8B51-6535EC424F2D}"/>
              </a:ext>
            </a:extLst>
          </p:cNvPr>
          <p:cNvPicPr>
            <a:picLocks noChangeAspect="1"/>
          </p:cNvPicPr>
          <p:nvPr/>
        </p:nvPicPr>
        <p:blipFill>
          <a:blip r:embed="rId5"/>
          <a:stretch>
            <a:fillRect/>
          </a:stretch>
        </p:blipFill>
        <p:spPr>
          <a:xfrm>
            <a:off x="352152" y="1836739"/>
            <a:ext cx="5471473" cy="2928394"/>
          </a:xfrm>
          <a:prstGeom prst="rect">
            <a:avLst/>
          </a:prstGeom>
        </p:spPr>
      </p:pic>
      <p:sp>
        <p:nvSpPr>
          <p:cNvPr id="16" name="ZoneTexte 15">
            <a:extLst>
              <a:ext uri="{FF2B5EF4-FFF2-40B4-BE49-F238E27FC236}">
                <a16:creationId xmlns:a16="http://schemas.microsoft.com/office/drawing/2014/main" id="{2AE9B18D-9193-409F-B534-E128FD7EE40C}"/>
              </a:ext>
            </a:extLst>
          </p:cNvPr>
          <p:cNvSpPr txBox="1"/>
          <p:nvPr/>
        </p:nvSpPr>
        <p:spPr>
          <a:xfrm>
            <a:off x="1473380" y="1456293"/>
            <a:ext cx="1472839" cy="369332"/>
          </a:xfrm>
          <a:prstGeom prst="rect">
            <a:avLst/>
          </a:prstGeom>
          <a:noFill/>
        </p:spPr>
        <p:txBody>
          <a:bodyPr wrap="none" rtlCol="0">
            <a:spAutoFit/>
          </a:bodyPr>
          <a:lstStyle/>
          <a:p>
            <a:r>
              <a:rPr lang="en-CA"/>
              <a:t>Test sans VPN</a:t>
            </a:r>
          </a:p>
        </p:txBody>
      </p:sp>
      <p:sp>
        <p:nvSpPr>
          <p:cNvPr id="17" name="ZoneTexte 16">
            <a:extLst>
              <a:ext uri="{FF2B5EF4-FFF2-40B4-BE49-F238E27FC236}">
                <a16:creationId xmlns:a16="http://schemas.microsoft.com/office/drawing/2014/main" id="{F623528D-72F4-411C-9E9B-4EC69D15C5F2}"/>
              </a:ext>
            </a:extLst>
          </p:cNvPr>
          <p:cNvSpPr txBox="1"/>
          <p:nvPr/>
        </p:nvSpPr>
        <p:spPr>
          <a:xfrm>
            <a:off x="8250136" y="1445179"/>
            <a:ext cx="1504771" cy="369332"/>
          </a:xfrm>
          <a:prstGeom prst="rect">
            <a:avLst/>
          </a:prstGeom>
          <a:noFill/>
        </p:spPr>
        <p:txBody>
          <a:bodyPr wrap="none" rtlCol="0">
            <a:spAutoFit/>
          </a:bodyPr>
          <a:lstStyle/>
          <a:p>
            <a:r>
              <a:rPr lang="en-CA"/>
              <a:t>Test Avec VPN</a:t>
            </a:r>
          </a:p>
        </p:txBody>
      </p:sp>
      <p:sp>
        <p:nvSpPr>
          <p:cNvPr id="18" name="ZoneTexte 17">
            <a:extLst>
              <a:ext uri="{FF2B5EF4-FFF2-40B4-BE49-F238E27FC236}">
                <a16:creationId xmlns:a16="http://schemas.microsoft.com/office/drawing/2014/main" id="{3CC23B4D-1872-4A26-8844-9F0DF34FF0F6}"/>
              </a:ext>
            </a:extLst>
          </p:cNvPr>
          <p:cNvSpPr txBox="1"/>
          <p:nvPr/>
        </p:nvSpPr>
        <p:spPr>
          <a:xfrm>
            <a:off x="1747284" y="5227705"/>
            <a:ext cx="8152681" cy="646331"/>
          </a:xfrm>
          <a:prstGeom prst="rect">
            <a:avLst/>
          </a:prstGeom>
          <a:noFill/>
        </p:spPr>
        <p:txBody>
          <a:bodyPr wrap="none" rtlCol="0">
            <a:spAutoFit/>
          </a:bodyPr>
          <a:lstStyle/>
          <a:p>
            <a:r>
              <a:rPr lang="en-CA"/>
              <a:t>Note: On remarque que la connexion et </a:t>
            </a:r>
            <a:r>
              <a:rPr lang="en-CA" err="1"/>
              <a:t>lente</a:t>
            </a:r>
            <a:r>
              <a:rPr lang="en-CA"/>
              <a:t> avec VPN par rapport au test sans VPN </a:t>
            </a:r>
          </a:p>
          <a:p>
            <a:r>
              <a:rPr lang="en-CA"/>
              <a:t>car </a:t>
            </a:r>
            <a:r>
              <a:rPr lang="en-CA" err="1"/>
              <a:t>notre</a:t>
            </a:r>
            <a:r>
              <a:rPr lang="en-CA"/>
              <a:t> </a:t>
            </a:r>
            <a:r>
              <a:rPr lang="en-CA" err="1"/>
              <a:t>Adaptateur</a:t>
            </a:r>
            <a:r>
              <a:rPr lang="en-CA"/>
              <a:t> USB wireless </a:t>
            </a:r>
            <a:r>
              <a:rPr lang="en-CA" err="1"/>
              <a:t>est</a:t>
            </a:r>
            <a:r>
              <a:rPr lang="en-CA"/>
              <a:t> </a:t>
            </a:r>
            <a:r>
              <a:rPr lang="en-CA" err="1"/>
              <a:t>limite</a:t>
            </a:r>
            <a:r>
              <a:rPr lang="en-CA"/>
              <a:t>  </a:t>
            </a:r>
          </a:p>
        </p:txBody>
      </p:sp>
    </p:spTree>
    <p:extLst>
      <p:ext uri="{BB962C8B-B14F-4D97-AF65-F5344CB8AC3E}">
        <p14:creationId xmlns:p14="http://schemas.microsoft.com/office/powerpoint/2010/main" val="1622175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87D194-B785-430F-A8B2-3129A5497005}"/>
              </a:ext>
            </a:extLst>
          </p:cNvPr>
          <p:cNvSpPr>
            <a:spLocks noGrp="1"/>
          </p:cNvSpPr>
          <p:nvPr>
            <p:ph idx="1"/>
          </p:nvPr>
        </p:nvSpPr>
        <p:spPr>
          <a:xfrm>
            <a:off x="838200" y="1825625"/>
            <a:ext cx="10079421" cy="3227223"/>
          </a:xfrm>
        </p:spPr>
        <p:txBody>
          <a:bodyPr>
            <a:normAutofit/>
          </a:bodyPr>
          <a:lstStyle/>
          <a:p>
            <a:pPr marL="0" indent="0" algn="ctr">
              <a:buNone/>
            </a:pPr>
            <a:endParaRPr lang="fr-CA" sz="1800">
              <a:solidFill>
                <a:srgbClr val="000000"/>
              </a:solidFill>
              <a:latin typeface="Calibri" panose="020F0502020204030204" pitchFamily="34" charset="0"/>
            </a:endParaRPr>
          </a:p>
          <a:p>
            <a:pPr marL="0" indent="0" algn="ctr">
              <a:buNone/>
            </a:pPr>
            <a:endParaRPr lang="fr-CA" sz="1800">
              <a:solidFill>
                <a:srgbClr val="000000"/>
              </a:solidFill>
              <a:latin typeface="Calibri" panose="020F0502020204030204" pitchFamily="34" charset="0"/>
            </a:endParaRPr>
          </a:p>
          <a:p>
            <a:pPr marL="0" indent="0" algn="ctr">
              <a:buNone/>
            </a:pPr>
            <a:r>
              <a:rPr lang="en-CA" sz="1800">
                <a:solidFill>
                  <a:srgbClr val="000000"/>
                </a:solidFill>
                <a:latin typeface="Cooper Black" panose="0208090404030B020404" pitchFamily="18" charset="0"/>
              </a:rPr>
              <a:t>Notre projet </a:t>
            </a:r>
            <a:r>
              <a:rPr lang="en-CA" sz="1800" err="1">
                <a:solidFill>
                  <a:srgbClr val="000000"/>
                </a:solidFill>
                <a:latin typeface="Cooper Black" panose="0208090404030B020404" pitchFamily="18" charset="0"/>
              </a:rPr>
              <a:t>est</a:t>
            </a:r>
            <a:r>
              <a:rPr lang="en-CA" sz="1800">
                <a:solidFill>
                  <a:srgbClr val="000000"/>
                </a:solidFill>
                <a:latin typeface="Cooper Black" panose="0208090404030B020404" pitchFamily="18" charset="0"/>
              </a:rPr>
              <a:t> a 100% de realisation</a:t>
            </a:r>
            <a:endParaRPr lang="en-US"/>
          </a:p>
        </p:txBody>
      </p:sp>
      <p:sp>
        <p:nvSpPr>
          <p:cNvPr id="4" name="Date Placeholder 3">
            <a:extLst>
              <a:ext uri="{FF2B5EF4-FFF2-40B4-BE49-F238E27FC236}">
                <a16:creationId xmlns:a16="http://schemas.microsoft.com/office/drawing/2014/main" id="{E3ADA8EC-8C36-46FB-8747-C8307C4159C2}"/>
              </a:ext>
            </a:extLst>
          </p:cNvPr>
          <p:cNvSpPr>
            <a:spLocks noGrp="1"/>
          </p:cNvSpPr>
          <p:nvPr>
            <p:ph type="dt" sz="half" idx="10"/>
          </p:nvPr>
        </p:nvSpPr>
        <p:spPr/>
        <p:txBody>
          <a:bodyPr/>
          <a:lstStyle/>
          <a:p>
            <a:fld id="{B1F31CEC-3D1D-406F-983E-E7EE2A1F1FE9}" type="datetime1">
              <a:rPr lang="en-CA" smtClean="0"/>
              <a:t>2022-04-06</a:t>
            </a:fld>
            <a:endParaRPr lang="en-CA"/>
          </a:p>
        </p:txBody>
      </p:sp>
      <p:sp>
        <p:nvSpPr>
          <p:cNvPr id="5" name="Footer Placeholder 4">
            <a:extLst>
              <a:ext uri="{FF2B5EF4-FFF2-40B4-BE49-F238E27FC236}">
                <a16:creationId xmlns:a16="http://schemas.microsoft.com/office/drawing/2014/main" id="{B78426CE-BD1E-4F5F-90CE-58ABF93C71D0}"/>
              </a:ext>
            </a:extLst>
          </p:cNvPr>
          <p:cNvSpPr>
            <a:spLocks noGrp="1"/>
          </p:cNvSpPr>
          <p:nvPr>
            <p:ph type="ftr" sz="quarter" idx="11"/>
          </p:nvPr>
        </p:nvSpPr>
        <p:spPr/>
        <p:txBody>
          <a:bodyPr/>
          <a:lstStyle/>
          <a:p>
            <a:r>
              <a:rPr lang="fr-FR"/>
              <a:t>SECS1026 - Projet d'intégration en cybersécurité </a:t>
            </a:r>
            <a:endParaRPr lang="en-CA"/>
          </a:p>
        </p:txBody>
      </p:sp>
      <p:sp>
        <p:nvSpPr>
          <p:cNvPr id="6" name="Slide Number Placeholder 5">
            <a:extLst>
              <a:ext uri="{FF2B5EF4-FFF2-40B4-BE49-F238E27FC236}">
                <a16:creationId xmlns:a16="http://schemas.microsoft.com/office/drawing/2014/main" id="{A04AA92D-BFCA-4AAD-A1CE-ACC9398F0CF6}"/>
              </a:ext>
            </a:extLst>
          </p:cNvPr>
          <p:cNvSpPr>
            <a:spLocks noGrp="1"/>
          </p:cNvSpPr>
          <p:nvPr>
            <p:ph type="sldNum" sz="quarter" idx="12"/>
          </p:nvPr>
        </p:nvSpPr>
        <p:spPr/>
        <p:txBody>
          <a:bodyPr/>
          <a:lstStyle/>
          <a:p>
            <a:fld id="{7EAD7952-B988-491A-B1C7-49038CC41D41}" type="slidenum">
              <a:rPr lang="en-CA" smtClean="0"/>
              <a:t>9</a:t>
            </a:fld>
            <a:endParaRPr lang="en-CA"/>
          </a:p>
        </p:txBody>
      </p:sp>
      <p:sp>
        <p:nvSpPr>
          <p:cNvPr id="7" name="Titre 1">
            <a:extLst>
              <a:ext uri="{FF2B5EF4-FFF2-40B4-BE49-F238E27FC236}">
                <a16:creationId xmlns:a16="http://schemas.microsoft.com/office/drawing/2014/main" id="{39A1E974-77D2-43E6-A3CA-39C6D00EAE02}"/>
              </a:ext>
            </a:extLst>
          </p:cNvPr>
          <p:cNvSpPr txBox="1">
            <a:spLocks/>
          </p:cNvSpPr>
          <p:nvPr/>
        </p:nvSpPr>
        <p:spPr>
          <a:xfrm>
            <a:off x="1665051" y="320591"/>
            <a:ext cx="8317149" cy="8421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b="1">
                <a:solidFill>
                  <a:schemeClr val="accent2"/>
                </a:solidFill>
              </a:rPr>
              <a:t>Conclusion</a:t>
            </a:r>
          </a:p>
        </p:txBody>
      </p:sp>
      <p:sp>
        <p:nvSpPr>
          <p:cNvPr id="9" name="Espace réservé de la date 4">
            <a:extLst>
              <a:ext uri="{FF2B5EF4-FFF2-40B4-BE49-F238E27FC236}">
                <a16:creationId xmlns:a16="http://schemas.microsoft.com/office/drawing/2014/main" id="{C39AD620-FCBD-4149-A9F2-AAC727025A32}"/>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826C0B5-63E0-4504-964B-6049C8CD2E3F}" type="datetime1">
              <a:rPr lang="en-CA" smtClean="0"/>
              <a:pPr/>
              <a:t>2022-04-06</a:t>
            </a:fld>
            <a:endParaRPr lang="en-CA"/>
          </a:p>
        </p:txBody>
      </p:sp>
      <p:sp>
        <p:nvSpPr>
          <p:cNvPr id="10" name="Espace réservé du numéro de diapositive 5">
            <a:extLst>
              <a:ext uri="{FF2B5EF4-FFF2-40B4-BE49-F238E27FC236}">
                <a16:creationId xmlns:a16="http://schemas.microsoft.com/office/drawing/2014/main" id="{FB4BB260-309A-449B-8D87-F6966BBB1B0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AD7952-B988-491A-B1C7-49038CC41D41}" type="slidenum">
              <a:rPr lang="en-CA" smtClean="0"/>
              <a:pPr/>
              <a:t>9</a:t>
            </a:fld>
            <a:endParaRPr lang="en-CA"/>
          </a:p>
        </p:txBody>
      </p:sp>
      <p:sp>
        <p:nvSpPr>
          <p:cNvPr id="11" name="Espace réservé du pied de page 6">
            <a:extLst>
              <a:ext uri="{FF2B5EF4-FFF2-40B4-BE49-F238E27FC236}">
                <a16:creationId xmlns:a16="http://schemas.microsoft.com/office/drawing/2014/main" id="{22D6FD8D-C02B-42AC-9CC6-8227A224AE9F}"/>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SECS1028 Cycle de vie du piratage informatique 2021-2022</a:t>
            </a:r>
            <a:endParaRPr lang="en-CA"/>
          </a:p>
        </p:txBody>
      </p:sp>
      <p:pic>
        <p:nvPicPr>
          <p:cNvPr id="13" name="Picture 1">
            <a:extLst>
              <a:ext uri="{FF2B5EF4-FFF2-40B4-BE49-F238E27FC236}">
                <a16:creationId xmlns:a16="http://schemas.microsoft.com/office/drawing/2014/main" id="{B438207C-606F-41EE-9667-3E4221F17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6" y="29285"/>
            <a:ext cx="1133475" cy="1133475"/>
          </a:xfrm>
          <a:prstGeom prst="rect">
            <a:avLst/>
          </a:prstGeom>
        </p:spPr>
      </p:pic>
      <p:pic>
        <p:nvPicPr>
          <p:cNvPr id="14" name="Image 13">
            <a:extLst>
              <a:ext uri="{FF2B5EF4-FFF2-40B4-BE49-F238E27FC236}">
                <a16:creationId xmlns:a16="http://schemas.microsoft.com/office/drawing/2014/main" id="{38242DE4-0A06-451F-8F78-78915D7C9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1765" y="87885"/>
            <a:ext cx="2489200" cy="1200150"/>
          </a:xfrm>
          <a:prstGeom prst="rect">
            <a:avLst/>
          </a:prstGeom>
        </p:spPr>
      </p:pic>
    </p:spTree>
    <p:extLst>
      <p:ext uri="{BB962C8B-B14F-4D97-AF65-F5344CB8AC3E}">
        <p14:creationId xmlns:p14="http://schemas.microsoft.com/office/powerpoint/2010/main" val="392216967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Thème Office</vt:lpstr>
      <vt:lpstr>PowerPoint Presentation</vt:lpstr>
      <vt:lpstr>Agenda</vt:lpstr>
      <vt:lpstr>Introduction</vt:lpstr>
      <vt:lpstr>Architecture</vt:lpstr>
      <vt:lpstr>Materials utilises </vt:lpstr>
      <vt:lpstr>Logiciels utilisés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Fekrane, Youssef</dc:creator>
  <cp:revision>1</cp:revision>
  <dcterms:created xsi:type="dcterms:W3CDTF">2022-02-28T13:26:12Z</dcterms:created>
  <dcterms:modified xsi:type="dcterms:W3CDTF">2022-04-06T14:09:47Z</dcterms:modified>
</cp:coreProperties>
</file>