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9" r:id="rId5"/>
    <p:sldId id="258" r:id="rId6"/>
    <p:sldId id="265" r:id="rId7"/>
    <p:sldId id="266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1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1E617F-38A6-F44E-9981-9E1CB44940BD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819EEA-CC1B-204E-B3F1-A04A362E858B}">
      <dgm:prSet phldrT="[Texte]"/>
      <dgm:spPr/>
      <dgm:t>
        <a:bodyPr/>
        <a:lstStyle/>
        <a:p>
          <a:r>
            <a:rPr lang="fr-FR" dirty="0"/>
            <a:t>Login</a:t>
          </a:r>
        </a:p>
      </dgm:t>
    </dgm:pt>
    <dgm:pt modelId="{B7D016BF-B370-A745-B3CF-F4C3D313C19C}" type="parTrans" cxnId="{316ACF55-38C1-D740-9FBE-2769BF1C6054}">
      <dgm:prSet/>
      <dgm:spPr/>
      <dgm:t>
        <a:bodyPr/>
        <a:lstStyle/>
        <a:p>
          <a:endParaRPr lang="fr-FR"/>
        </a:p>
      </dgm:t>
    </dgm:pt>
    <dgm:pt modelId="{75D5224E-6D09-6E42-9239-202DB52680BE}" type="sibTrans" cxnId="{316ACF55-38C1-D740-9FBE-2769BF1C6054}">
      <dgm:prSet/>
      <dgm:spPr/>
      <dgm:t>
        <a:bodyPr/>
        <a:lstStyle/>
        <a:p>
          <a:endParaRPr lang="fr-FR"/>
        </a:p>
      </dgm:t>
    </dgm:pt>
    <dgm:pt modelId="{3594FDBB-9919-D64E-9FBE-E5C16718E90A}">
      <dgm:prSet phldrT="[Texte]"/>
      <dgm:spPr/>
      <dgm:t>
        <a:bodyPr/>
        <a:lstStyle/>
        <a:p>
          <a:r>
            <a:rPr lang="fr-FR" dirty="0" err="1"/>
            <a:t>Medecin</a:t>
          </a:r>
          <a:endParaRPr lang="fr-FR" dirty="0"/>
        </a:p>
      </dgm:t>
    </dgm:pt>
    <dgm:pt modelId="{28D04F3F-621D-1C49-89DE-2EDE3B80C2A7}" type="parTrans" cxnId="{A3073630-CFC4-BE42-97B3-4023D8FFEEEA}">
      <dgm:prSet/>
      <dgm:spPr/>
      <dgm:t>
        <a:bodyPr/>
        <a:lstStyle/>
        <a:p>
          <a:endParaRPr lang="fr-FR"/>
        </a:p>
      </dgm:t>
    </dgm:pt>
    <dgm:pt modelId="{C37949C3-7B22-554B-9CC8-FC2D9E8FD62F}" type="sibTrans" cxnId="{A3073630-CFC4-BE42-97B3-4023D8FFEEEA}">
      <dgm:prSet/>
      <dgm:spPr/>
      <dgm:t>
        <a:bodyPr/>
        <a:lstStyle/>
        <a:p>
          <a:endParaRPr lang="fr-FR"/>
        </a:p>
      </dgm:t>
    </dgm:pt>
    <dgm:pt modelId="{2E116701-5FB9-3A4B-8258-6749B2A31892}">
      <dgm:prSet phldrT="[Texte]"/>
      <dgm:spPr/>
      <dgm:t>
        <a:bodyPr/>
        <a:lstStyle/>
        <a:p>
          <a:r>
            <a:rPr lang="fr-FR" dirty="0"/>
            <a:t>Créer </a:t>
          </a:r>
          <a:r>
            <a:rPr lang="fr-FR" dirty="0" err="1"/>
            <a:t>nv</a:t>
          </a:r>
          <a:r>
            <a:rPr lang="fr-FR" dirty="0"/>
            <a:t> patient</a:t>
          </a:r>
        </a:p>
      </dgm:t>
    </dgm:pt>
    <dgm:pt modelId="{DB65526A-901F-4749-A899-5BC6356F00C6}" type="parTrans" cxnId="{03529585-ABA5-BB44-8742-79DA4D93E6D5}">
      <dgm:prSet/>
      <dgm:spPr/>
      <dgm:t>
        <a:bodyPr/>
        <a:lstStyle/>
        <a:p>
          <a:endParaRPr lang="fr-FR"/>
        </a:p>
      </dgm:t>
    </dgm:pt>
    <dgm:pt modelId="{5ACDF2F9-D9C6-0E4B-BE28-A1FF8BE544ED}" type="sibTrans" cxnId="{03529585-ABA5-BB44-8742-79DA4D93E6D5}">
      <dgm:prSet/>
      <dgm:spPr/>
      <dgm:t>
        <a:bodyPr/>
        <a:lstStyle/>
        <a:p>
          <a:endParaRPr lang="fr-FR"/>
        </a:p>
      </dgm:t>
    </dgm:pt>
    <dgm:pt modelId="{8EA2F5FB-70E0-EA43-980E-D3AF0C9AE04E}">
      <dgm:prSet phldrT="[Texte]"/>
      <dgm:spPr/>
      <dgm:t>
        <a:bodyPr/>
        <a:lstStyle/>
        <a:p>
          <a:r>
            <a:rPr lang="fr-FR" dirty="0"/>
            <a:t>Afficher les patients/formulaire</a:t>
          </a:r>
        </a:p>
      </dgm:t>
    </dgm:pt>
    <dgm:pt modelId="{0F61D18B-CF27-4442-8E98-D184D98CA5E0}" type="parTrans" cxnId="{B8F2EF67-2FCB-6048-8CE5-2127C98E0D28}">
      <dgm:prSet/>
      <dgm:spPr/>
      <dgm:t>
        <a:bodyPr/>
        <a:lstStyle/>
        <a:p>
          <a:endParaRPr lang="fr-FR"/>
        </a:p>
      </dgm:t>
    </dgm:pt>
    <dgm:pt modelId="{29926B2E-6A09-AB4E-A040-C278EF2C08C8}" type="sibTrans" cxnId="{B8F2EF67-2FCB-6048-8CE5-2127C98E0D28}">
      <dgm:prSet/>
      <dgm:spPr/>
      <dgm:t>
        <a:bodyPr/>
        <a:lstStyle/>
        <a:p>
          <a:endParaRPr lang="fr-FR"/>
        </a:p>
      </dgm:t>
    </dgm:pt>
    <dgm:pt modelId="{71E0A37B-7F6F-AD47-8394-23C482B03CE0}">
      <dgm:prSet phldrT="[Texte]"/>
      <dgm:spPr/>
      <dgm:t>
        <a:bodyPr/>
        <a:lstStyle/>
        <a:p>
          <a:r>
            <a:rPr lang="fr-FR" dirty="0"/>
            <a:t>Patient</a:t>
          </a:r>
        </a:p>
      </dgm:t>
    </dgm:pt>
    <dgm:pt modelId="{0CC71262-9AE3-AB40-8E2A-E2D4CF156C7F}" type="parTrans" cxnId="{7D6FC54F-3D36-C948-9485-5D4E905EA61D}">
      <dgm:prSet/>
      <dgm:spPr/>
      <dgm:t>
        <a:bodyPr/>
        <a:lstStyle/>
        <a:p>
          <a:endParaRPr lang="fr-FR"/>
        </a:p>
      </dgm:t>
    </dgm:pt>
    <dgm:pt modelId="{4884B9CB-17B3-8844-B704-5D1962BAE317}" type="sibTrans" cxnId="{7D6FC54F-3D36-C948-9485-5D4E905EA61D}">
      <dgm:prSet/>
      <dgm:spPr/>
      <dgm:t>
        <a:bodyPr/>
        <a:lstStyle/>
        <a:p>
          <a:endParaRPr lang="fr-FR"/>
        </a:p>
      </dgm:t>
    </dgm:pt>
    <dgm:pt modelId="{6B6FB146-2232-1E48-BA07-8AFA44BAFE6A}">
      <dgm:prSet phldrT="[Texte]"/>
      <dgm:spPr/>
      <dgm:t>
        <a:bodyPr/>
        <a:lstStyle/>
        <a:p>
          <a:r>
            <a:rPr lang="fr-FR" dirty="0"/>
            <a:t>Formulaire</a:t>
          </a:r>
        </a:p>
      </dgm:t>
    </dgm:pt>
    <dgm:pt modelId="{58FC03F6-A198-C34E-94A0-FB6CA4A11167}" type="parTrans" cxnId="{D41BF3C7-AA4C-FC4B-93BB-7EA6E79DA137}">
      <dgm:prSet/>
      <dgm:spPr/>
      <dgm:t>
        <a:bodyPr/>
        <a:lstStyle/>
        <a:p>
          <a:endParaRPr lang="fr-FR"/>
        </a:p>
      </dgm:t>
    </dgm:pt>
    <dgm:pt modelId="{BB1F2A3B-B372-364F-9171-05C62CC992A7}" type="sibTrans" cxnId="{D41BF3C7-AA4C-FC4B-93BB-7EA6E79DA137}">
      <dgm:prSet/>
      <dgm:spPr/>
      <dgm:t>
        <a:bodyPr/>
        <a:lstStyle/>
        <a:p>
          <a:endParaRPr lang="fr-FR"/>
        </a:p>
      </dgm:t>
    </dgm:pt>
    <dgm:pt modelId="{CD4DD649-BB79-7640-A951-F4EA42DEFB3D}">
      <dgm:prSet phldrT="[Texte]"/>
      <dgm:spPr/>
      <dgm:t>
        <a:bodyPr/>
        <a:lstStyle/>
        <a:p>
          <a:r>
            <a:rPr lang="fr-FR" dirty="0"/>
            <a:t>Inscription</a:t>
          </a:r>
        </a:p>
      </dgm:t>
    </dgm:pt>
    <dgm:pt modelId="{04C2EC29-718D-4744-A5FE-24ABD490952D}" type="parTrans" cxnId="{4853A13C-2762-2741-A198-A4723084DE0F}">
      <dgm:prSet/>
      <dgm:spPr/>
      <dgm:t>
        <a:bodyPr/>
        <a:lstStyle/>
        <a:p>
          <a:endParaRPr lang="fr-FR"/>
        </a:p>
      </dgm:t>
    </dgm:pt>
    <dgm:pt modelId="{A971EE6E-8FFF-AE45-8890-DB6BFF7000F9}" type="sibTrans" cxnId="{4853A13C-2762-2741-A198-A4723084DE0F}">
      <dgm:prSet/>
      <dgm:spPr/>
      <dgm:t>
        <a:bodyPr/>
        <a:lstStyle/>
        <a:p>
          <a:endParaRPr lang="fr-FR"/>
        </a:p>
      </dgm:t>
    </dgm:pt>
    <dgm:pt modelId="{496B9A74-130E-8741-A09D-C9462C3AB0E4}">
      <dgm:prSet phldrT="[Texte]"/>
      <dgm:spPr/>
      <dgm:t>
        <a:bodyPr/>
        <a:lstStyle/>
        <a:p>
          <a:r>
            <a:rPr lang="fr-FR" dirty="0"/>
            <a:t>Afficher les analyses </a:t>
          </a:r>
        </a:p>
      </dgm:t>
    </dgm:pt>
    <dgm:pt modelId="{6B7CF2D0-CF5E-044F-94A0-ACBA2AE8B841}" type="parTrans" cxnId="{73DEE52D-89C5-B64A-B1D8-68F6708DC515}">
      <dgm:prSet/>
      <dgm:spPr/>
      <dgm:t>
        <a:bodyPr/>
        <a:lstStyle/>
        <a:p>
          <a:endParaRPr lang="fr-FR"/>
        </a:p>
      </dgm:t>
    </dgm:pt>
    <dgm:pt modelId="{88F3A19A-C221-034E-86D7-E1A840439B99}" type="sibTrans" cxnId="{73DEE52D-89C5-B64A-B1D8-68F6708DC515}">
      <dgm:prSet/>
      <dgm:spPr/>
      <dgm:t>
        <a:bodyPr/>
        <a:lstStyle/>
        <a:p>
          <a:endParaRPr lang="fr-FR"/>
        </a:p>
      </dgm:t>
    </dgm:pt>
    <dgm:pt modelId="{7A5E5F9B-BAD1-2A4E-8E92-39BE5E4A5067}">
      <dgm:prSet phldrT="[Texte]"/>
      <dgm:spPr/>
      <dgm:t>
        <a:bodyPr/>
        <a:lstStyle/>
        <a:p>
          <a:r>
            <a:rPr lang="fr-FR" dirty="0"/>
            <a:t>Afficher analyse</a:t>
          </a:r>
        </a:p>
      </dgm:t>
    </dgm:pt>
    <dgm:pt modelId="{D90C1822-DBFA-3847-8D0E-012AC7FC0527}" type="parTrans" cxnId="{69AB4995-CBE6-854D-BCEB-FEF45FB92EBD}">
      <dgm:prSet/>
      <dgm:spPr/>
      <dgm:t>
        <a:bodyPr/>
        <a:lstStyle/>
        <a:p>
          <a:endParaRPr lang="fr-FR"/>
        </a:p>
      </dgm:t>
    </dgm:pt>
    <dgm:pt modelId="{B5CF9C35-D0CF-3F40-93A1-7F0DB23EB80E}" type="sibTrans" cxnId="{69AB4995-CBE6-854D-BCEB-FEF45FB92EBD}">
      <dgm:prSet/>
      <dgm:spPr/>
      <dgm:t>
        <a:bodyPr/>
        <a:lstStyle/>
        <a:p>
          <a:endParaRPr lang="fr-FR"/>
        </a:p>
      </dgm:t>
    </dgm:pt>
    <dgm:pt modelId="{0C117156-F1D5-2141-9CCF-FA4BA29831A8}">
      <dgm:prSet phldrT="[Texte]"/>
      <dgm:spPr/>
      <dgm:t>
        <a:bodyPr/>
        <a:lstStyle/>
        <a:p>
          <a:r>
            <a:rPr lang="fr-FR" dirty="0"/>
            <a:t>BD </a:t>
          </a:r>
          <a:r>
            <a:rPr lang="fr-FR" dirty="0" err="1"/>
            <a:t>sql</a:t>
          </a:r>
          <a:endParaRPr lang="fr-FR" dirty="0"/>
        </a:p>
      </dgm:t>
    </dgm:pt>
    <dgm:pt modelId="{7391A6B3-D59C-2A41-8110-DBD78E87FC3E}" type="parTrans" cxnId="{6C796F9B-500E-CF4B-A384-9CFA2AA491D6}">
      <dgm:prSet/>
      <dgm:spPr/>
      <dgm:t>
        <a:bodyPr/>
        <a:lstStyle/>
        <a:p>
          <a:endParaRPr lang="fr-FR"/>
        </a:p>
      </dgm:t>
    </dgm:pt>
    <dgm:pt modelId="{3C633A3A-63D8-614B-9BCC-2AB65C64A8F0}" type="sibTrans" cxnId="{6C796F9B-500E-CF4B-A384-9CFA2AA491D6}">
      <dgm:prSet/>
      <dgm:spPr/>
      <dgm:t>
        <a:bodyPr/>
        <a:lstStyle/>
        <a:p>
          <a:endParaRPr lang="fr-FR"/>
        </a:p>
      </dgm:t>
    </dgm:pt>
    <dgm:pt modelId="{7E6C3711-1FDF-9346-ADF5-B9CAA7909C30}">
      <dgm:prSet phldrT="[Texte]"/>
      <dgm:spPr/>
      <dgm:t>
        <a:bodyPr/>
        <a:lstStyle/>
        <a:p>
          <a:r>
            <a:rPr lang="fr-FR" dirty="0"/>
            <a:t>JSON</a:t>
          </a:r>
        </a:p>
      </dgm:t>
    </dgm:pt>
    <dgm:pt modelId="{1577FE35-219C-8F41-860E-97751C85F6C6}" type="parTrans" cxnId="{D601B971-12FC-C641-A042-5844AFE6D8D8}">
      <dgm:prSet/>
      <dgm:spPr/>
      <dgm:t>
        <a:bodyPr/>
        <a:lstStyle/>
        <a:p>
          <a:endParaRPr lang="fr-FR"/>
        </a:p>
      </dgm:t>
    </dgm:pt>
    <dgm:pt modelId="{9CFEC346-45A5-C140-9889-02E5C56B6D0B}" type="sibTrans" cxnId="{D601B971-12FC-C641-A042-5844AFE6D8D8}">
      <dgm:prSet/>
      <dgm:spPr/>
      <dgm:t>
        <a:bodyPr/>
        <a:lstStyle/>
        <a:p>
          <a:endParaRPr lang="fr-FR"/>
        </a:p>
      </dgm:t>
    </dgm:pt>
    <dgm:pt modelId="{6F619F83-F18E-BC42-A4DE-02362CFB7416}" type="pres">
      <dgm:prSet presAssocID="{E41E617F-38A6-F44E-9981-9E1CB44940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EEAB04-C4CD-CB4F-A78F-58EF3C8C650D}" type="pres">
      <dgm:prSet presAssocID="{5E819EEA-CC1B-204E-B3F1-A04A362E858B}" presName="hierRoot1" presStyleCnt="0"/>
      <dgm:spPr/>
    </dgm:pt>
    <dgm:pt modelId="{9A6A8ED7-F9FA-F045-B208-05669CB3DE29}" type="pres">
      <dgm:prSet presAssocID="{5E819EEA-CC1B-204E-B3F1-A04A362E858B}" presName="composite" presStyleCnt="0"/>
      <dgm:spPr/>
    </dgm:pt>
    <dgm:pt modelId="{9BEEE9E1-6E4A-6342-8284-EE55C66E628D}" type="pres">
      <dgm:prSet presAssocID="{5E819EEA-CC1B-204E-B3F1-A04A362E858B}" presName="background" presStyleLbl="node0" presStyleIdx="0" presStyleCnt="4"/>
      <dgm:spPr/>
    </dgm:pt>
    <dgm:pt modelId="{1ED4D41E-A85F-0447-9934-016A80910149}" type="pres">
      <dgm:prSet presAssocID="{5E819EEA-CC1B-204E-B3F1-A04A362E858B}" presName="text" presStyleLbl="fgAcc0" presStyleIdx="0" presStyleCnt="4" custLinFactNeighborX="72597" custLinFactNeighborY="-2719">
        <dgm:presLayoutVars>
          <dgm:chPref val="3"/>
        </dgm:presLayoutVars>
      </dgm:prSet>
      <dgm:spPr/>
    </dgm:pt>
    <dgm:pt modelId="{0A9032E4-19AB-1145-825C-0393DB50090C}" type="pres">
      <dgm:prSet presAssocID="{5E819EEA-CC1B-204E-B3F1-A04A362E858B}" presName="hierChild2" presStyleCnt="0"/>
      <dgm:spPr/>
    </dgm:pt>
    <dgm:pt modelId="{C10B0326-3724-2C4B-AEF1-D1D171474251}" type="pres">
      <dgm:prSet presAssocID="{28D04F3F-621D-1C49-89DE-2EDE3B80C2A7}" presName="Name10" presStyleLbl="parChTrans1D2" presStyleIdx="0" presStyleCnt="2"/>
      <dgm:spPr/>
    </dgm:pt>
    <dgm:pt modelId="{6FC12E95-39CB-194B-A42F-F5DC2349515A}" type="pres">
      <dgm:prSet presAssocID="{3594FDBB-9919-D64E-9FBE-E5C16718E90A}" presName="hierRoot2" presStyleCnt="0"/>
      <dgm:spPr/>
    </dgm:pt>
    <dgm:pt modelId="{D1A2139C-5F92-E348-BF86-10229A0000CC}" type="pres">
      <dgm:prSet presAssocID="{3594FDBB-9919-D64E-9FBE-E5C16718E90A}" presName="composite2" presStyleCnt="0"/>
      <dgm:spPr/>
    </dgm:pt>
    <dgm:pt modelId="{66FF993E-7499-5F43-AE0B-F6630EF39E5C}" type="pres">
      <dgm:prSet presAssocID="{3594FDBB-9919-D64E-9FBE-E5C16718E90A}" presName="background2" presStyleLbl="node2" presStyleIdx="0" presStyleCnt="2"/>
      <dgm:spPr/>
    </dgm:pt>
    <dgm:pt modelId="{543E181B-FDCC-924F-B5C8-F2C741B1B6CF}" type="pres">
      <dgm:prSet presAssocID="{3594FDBB-9919-D64E-9FBE-E5C16718E90A}" presName="text2" presStyleLbl="fgAcc2" presStyleIdx="0" presStyleCnt="2">
        <dgm:presLayoutVars>
          <dgm:chPref val="3"/>
        </dgm:presLayoutVars>
      </dgm:prSet>
      <dgm:spPr/>
    </dgm:pt>
    <dgm:pt modelId="{51C8684B-AB28-984F-B5A3-8A0FB7D498BA}" type="pres">
      <dgm:prSet presAssocID="{3594FDBB-9919-D64E-9FBE-E5C16718E90A}" presName="hierChild3" presStyleCnt="0"/>
      <dgm:spPr/>
    </dgm:pt>
    <dgm:pt modelId="{E09EE7D4-8D2E-4349-9B8F-FB155AAF53A5}" type="pres">
      <dgm:prSet presAssocID="{DB65526A-901F-4749-A899-5BC6356F00C6}" presName="Name17" presStyleLbl="parChTrans1D3" presStyleIdx="0" presStyleCnt="5"/>
      <dgm:spPr/>
    </dgm:pt>
    <dgm:pt modelId="{93138CA3-0187-D042-9F19-B830AE015F40}" type="pres">
      <dgm:prSet presAssocID="{2E116701-5FB9-3A4B-8258-6749B2A31892}" presName="hierRoot3" presStyleCnt="0"/>
      <dgm:spPr/>
    </dgm:pt>
    <dgm:pt modelId="{57D80551-6048-5640-B2FD-F0D4C4190F68}" type="pres">
      <dgm:prSet presAssocID="{2E116701-5FB9-3A4B-8258-6749B2A31892}" presName="composite3" presStyleCnt="0"/>
      <dgm:spPr/>
    </dgm:pt>
    <dgm:pt modelId="{99DC51EF-2FE5-CF49-8EB6-6DECAA4F90E5}" type="pres">
      <dgm:prSet presAssocID="{2E116701-5FB9-3A4B-8258-6749B2A31892}" presName="background3" presStyleLbl="node3" presStyleIdx="0" presStyleCnt="5"/>
      <dgm:spPr/>
    </dgm:pt>
    <dgm:pt modelId="{CC69573A-6440-9749-A741-0B512617D5C0}" type="pres">
      <dgm:prSet presAssocID="{2E116701-5FB9-3A4B-8258-6749B2A31892}" presName="text3" presStyleLbl="fgAcc3" presStyleIdx="0" presStyleCnt="5">
        <dgm:presLayoutVars>
          <dgm:chPref val="3"/>
        </dgm:presLayoutVars>
      </dgm:prSet>
      <dgm:spPr/>
    </dgm:pt>
    <dgm:pt modelId="{458B1AE2-6C4B-DF4D-923F-270887E66915}" type="pres">
      <dgm:prSet presAssocID="{2E116701-5FB9-3A4B-8258-6749B2A31892}" presName="hierChild4" presStyleCnt="0"/>
      <dgm:spPr/>
    </dgm:pt>
    <dgm:pt modelId="{DA958C68-0764-AA40-8D3C-66A8774A7676}" type="pres">
      <dgm:prSet presAssocID="{0F61D18B-CF27-4442-8E98-D184D98CA5E0}" presName="Name17" presStyleLbl="parChTrans1D3" presStyleIdx="1" presStyleCnt="5"/>
      <dgm:spPr/>
    </dgm:pt>
    <dgm:pt modelId="{7766A3A1-8815-AB48-967B-03F9725186E0}" type="pres">
      <dgm:prSet presAssocID="{8EA2F5FB-70E0-EA43-980E-D3AF0C9AE04E}" presName="hierRoot3" presStyleCnt="0"/>
      <dgm:spPr/>
    </dgm:pt>
    <dgm:pt modelId="{E983BF6E-E785-324B-851A-476CC6A4CDCB}" type="pres">
      <dgm:prSet presAssocID="{8EA2F5FB-70E0-EA43-980E-D3AF0C9AE04E}" presName="composite3" presStyleCnt="0"/>
      <dgm:spPr/>
    </dgm:pt>
    <dgm:pt modelId="{0D596A3A-00F6-D240-9481-175F30B5B437}" type="pres">
      <dgm:prSet presAssocID="{8EA2F5FB-70E0-EA43-980E-D3AF0C9AE04E}" presName="background3" presStyleLbl="node3" presStyleIdx="1" presStyleCnt="5"/>
      <dgm:spPr/>
    </dgm:pt>
    <dgm:pt modelId="{3876165E-1FA1-3340-8537-C0DE1407F9A9}" type="pres">
      <dgm:prSet presAssocID="{8EA2F5FB-70E0-EA43-980E-D3AF0C9AE04E}" presName="text3" presStyleLbl="fgAcc3" presStyleIdx="1" presStyleCnt="5">
        <dgm:presLayoutVars>
          <dgm:chPref val="3"/>
        </dgm:presLayoutVars>
      </dgm:prSet>
      <dgm:spPr/>
    </dgm:pt>
    <dgm:pt modelId="{205B9BCC-83C0-7E42-9082-7544FCD196E2}" type="pres">
      <dgm:prSet presAssocID="{8EA2F5FB-70E0-EA43-980E-D3AF0C9AE04E}" presName="hierChild4" presStyleCnt="0"/>
      <dgm:spPr/>
    </dgm:pt>
    <dgm:pt modelId="{443D7161-6DCC-CD47-8CD2-1E247FBDC3B7}" type="pres">
      <dgm:prSet presAssocID="{6B7CF2D0-CF5E-044F-94A0-ACBA2AE8B841}" presName="Name17" presStyleLbl="parChTrans1D3" presStyleIdx="2" presStyleCnt="5"/>
      <dgm:spPr/>
    </dgm:pt>
    <dgm:pt modelId="{2F20B6C3-7EA5-5041-9902-3DFE2D893AE1}" type="pres">
      <dgm:prSet presAssocID="{496B9A74-130E-8741-A09D-C9462C3AB0E4}" presName="hierRoot3" presStyleCnt="0"/>
      <dgm:spPr/>
    </dgm:pt>
    <dgm:pt modelId="{5786E08A-6A88-C04A-B603-BADD16B8B507}" type="pres">
      <dgm:prSet presAssocID="{496B9A74-130E-8741-A09D-C9462C3AB0E4}" presName="composite3" presStyleCnt="0"/>
      <dgm:spPr/>
    </dgm:pt>
    <dgm:pt modelId="{2DB0F5E1-3BB7-FD41-A8FE-AA1CE065C820}" type="pres">
      <dgm:prSet presAssocID="{496B9A74-130E-8741-A09D-C9462C3AB0E4}" presName="background3" presStyleLbl="node3" presStyleIdx="2" presStyleCnt="5"/>
      <dgm:spPr/>
    </dgm:pt>
    <dgm:pt modelId="{CF99F38B-A8BF-0A44-83F9-E1D136ACB3FD}" type="pres">
      <dgm:prSet presAssocID="{496B9A74-130E-8741-A09D-C9462C3AB0E4}" presName="text3" presStyleLbl="fgAcc3" presStyleIdx="2" presStyleCnt="5">
        <dgm:presLayoutVars>
          <dgm:chPref val="3"/>
        </dgm:presLayoutVars>
      </dgm:prSet>
      <dgm:spPr/>
    </dgm:pt>
    <dgm:pt modelId="{0C3F4C1D-78F3-474A-939A-4BC5B9E7A3FA}" type="pres">
      <dgm:prSet presAssocID="{496B9A74-130E-8741-A09D-C9462C3AB0E4}" presName="hierChild4" presStyleCnt="0"/>
      <dgm:spPr/>
    </dgm:pt>
    <dgm:pt modelId="{84D74411-2673-094C-8E34-E561437B6E57}" type="pres">
      <dgm:prSet presAssocID="{0CC71262-9AE3-AB40-8E2A-E2D4CF156C7F}" presName="Name10" presStyleLbl="parChTrans1D2" presStyleIdx="1" presStyleCnt="2"/>
      <dgm:spPr/>
    </dgm:pt>
    <dgm:pt modelId="{9956EB89-4909-C846-A990-6A9D879E20D3}" type="pres">
      <dgm:prSet presAssocID="{71E0A37B-7F6F-AD47-8394-23C482B03CE0}" presName="hierRoot2" presStyleCnt="0"/>
      <dgm:spPr/>
    </dgm:pt>
    <dgm:pt modelId="{0045BA6C-6EFE-8F40-BD14-E6BF43A5CE1E}" type="pres">
      <dgm:prSet presAssocID="{71E0A37B-7F6F-AD47-8394-23C482B03CE0}" presName="composite2" presStyleCnt="0"/>
      <dgm:spPr/>
    </dgm:pt>
    <dgm:pt modelId="{43B290FF-B613-7445-8F2F-E9A29745B190}" type="pres">
      <dgm:prSet presAssocID="{71E0A37B-7F6F-AD47-8394-23C482B03CE0}" presName="background2" presStyleLbl="node2" presStyleIdx="1" presStyleCnt="2"/>
      <dgm:spPr/>
    </dgm:pt>
    <dgm:pt modelId="{A33C77A5-BD05-9E45-A5E3-82BF681B4505}" type="pres">
      <dgm:prSet presAssocID="{71E0A37B-7F6F-AD47-8394-23C482B03CE0}" presName="text2" presStyleLbl="fgAcc2" presStyleIdx="1" presStyleCnt="2">
        <dgm:presLayoutVars>
          <dgm:chPref val="3"/>
        </dgm:presLayoutVars>
      </dgm:prSet>
      <dgm:spPr/>
    </dgm:pt>
    <dgm:pt modelId="{4F383B71-8F72-794C-AA3E-1E2392E7F37E}" type="pres">
      <dgm:prSet presAssocID="{71E0A37B-7F6F-AD47-8394-23C482B03CE0}" presName="hierChild3" presStyleCnt="0"/>
      <dgm:spPr/>
    </dgm:pt>
    <dgm:pt modelId="{8905528F-6D40-0E42-BA1D-F0B2BE058AFE}" type="pres">
      <dgm:prSet presAssocID="{58FC03F6-A198-C34E-94A0-FB6CA4A11167}" presName="Name17" presStyleLbl="parChTrans1D3" presStyleIdx="3" presStyleCnt="5"/>
      <dgm:spPr/>
    </dgm:pt>
    <dgm:pt modelId="{1F01A100-ED01-914C-AAFE-93838F40F15F}" type="pres">
      <dgm:prSet presAssocID="{6B6FB146-2232-1E48-BA07-8AFA44BAFE6A}" presName="hierRoot3" presStyleCnt="0"/>
      <dgm:spPr/>
    </dgm:pt>
    <dgm:pt modelId="{2F6BFBC9-A104-0540-977B-7A02A3F2AE9A}" type="pres">
      <dgm:prSet presAssocID="{6B6FB146-2232-1E48-BA07-8AFA44BAFE6A}" presName="composite3" presStyleCnt="0"/>
      <dgm:spPr/>
    </dgm:pt>
    <dgm:pt modelId="{77D1AD42-1484-D843-9095-6EFA19B7A096}" type="pres">
      <dgm:prSet presAssocID="{6B6FB146-2232-1E48-BA07-8AFA44BAFE6A}" presName="background3" presStyleLbl="node3" presStyleIdx="3" presStyleCnt="5"/>
      <dgm:spPr/>
    </dgm:pt>
    <dgm:pt modelId="{13583F79-97C4-FB47-8F27-38AAAD3FA53A}" type="pres">
      <dgm:prSet presAssocID="{6B6FB146-2232-1E48-BA07-8AFA44BAFE6A}" presName="text3" presStyleLbl="fgAcc3" presStyleIdx="3" presStyleCnt="5">
        <dgm:presLayoutVars>
          <dgm:chPref val="3"/>
        </dgm:presLayoutVars>
      </dgm:prSet>
      <dgm:spPr/>
    </dgm:pt>
    <dgm:pt modelId="{6FE50BAD-B9A2-C341-87AC-3EC2C10070F2}" type="pres">
      <dgm:prSet presAssocID="{6B6FB146-2232-1E48-BA07-8AFA44BAFE6A}" presName="hierChild4" presStyleCnt="0"/>
      <dgm:spPr/>
    </dgm:pt>
    <dgm:pt modelId="{3883E727-913B-5546-AD82-097B7F864876}" type="pres">
      <dgm:prSet presAssocID="{D90C1822-DBFA-3847-8D0E-012AC7FC0527}" presName="Name17" presStyleLbl="parChTrans1D3" presStyleIdx="4" presStyleCnt="5"/>
      <dgm:spPr/>
    </dgm:pt>
    <dgm:pt modelId="{7766FB27-D505-3F47-AB95-E7EAB7936685}" type="pres">
      <dgm:prSet presAssocID="{7A5E5F9B-BAD1-2A4E-8E92-39BE5E4A5067}" presName="hierRoot3" presStyleCnt="0"/>
      <dgm:spPr/>
    </dgm:pt>
    <dgm:pt modelId="{987FE0B2-892D-E949-9061-3F1B89CAEC82}" type="pres">
      <dgm:prSet presAssocID="{7A5E5F9B-BAD1-2A4E-8E92-39BE5E4A5067}" presName="composite3" presStyleCnt="0"/>
      <dgm:spPr/>
    </dgm:pt>
    <dgm:pt modelId="{4EA00365-9C16-884F-9029-D923803A8B93}" type="pres">
      <dgm:prSet presAssocID="{7A5E5F9B-BAD1-2A4E-8E92-39BE5E4A5067}" presName="background3" presStyleLbl="node3" presStyleIdx="4" presStyleCnt="5"/>
      <dgm:spPr/>
    </dgm:pt>
    <dgm:pt modelId="{01AB3AB6-7E3F-3B44-B227-B2F4F26EE7F5}" type="pres">
      <dgm:prSet presAssocID="{7A5E5F9B-BAD1-2A4E-8E92-39BE5E4A5067}" presName="text3" presStyleLbl="fgAcc3" presStyleIdx="4" presStyleCnt="5">
        <dgm:presLayoutVars>
          <dgm:chPref val="3"/>
        </dgm:presLayoutVars>
      </dgm:prSet>
      <dgm:spPr/>
    </dgm:pt>
    <dgm:pt modelId="{27D233BB-5B99-2749-8085-B4C340F44E1F}" type="pres">
      <dgm:prSet presAssocID="{7A5E5F9B-BAD1-2A4E-8E92-39BE5E4A5067}" presName="hierChild4" presStyleCnt="0"/>
      <dgm:spPr/>
    </dgm:pt>
    <dgm:pt modelId="{9F45817A-A994-FE49-BB46-ADF2E0FAF77F}" type="pres">
      <dgm:prSet presAssocID="{CD4DD649-BB79-7640-A951-F4EA42DEFB3D}" presName="hierRoot1" presStyleCnt="0"/>
      <dgm:spPr/>
    </dgm:pt>
    <dgm:pt modelId="{9FE670A5-CFA3-EE4E-9F0A-0CD01A25082E}" type="pres">
      <dgm:prSet presAssocID="{CD4DD649-BB79-7640-A951-F4EA42DEFB3D}" presName="composite" presStyleCnt="0"/>
      <dgm:spPr/>
    </dgm:pt>
    <dgm:pt modelId="{28B4D7D6-D6E9-1745-80DF-82D78AB1339C}" type="pres">
      <dgm:prSet presAssocID="{CD4DD649-BB79-7640-A951-F4EA42DEFB3D}" presName="background" presStyleLbl="node0" presStyleIdx="1" presStyleCnt="4"/>
      <dgm:spPr/>
    </dgm:pt>
    <dgm:pt modelId="{5FFD5EEA-6D08-8F4D-A4A1-9F6F77B7D59E}" type="pres">
      <dgm:prSet presAssocID="{CD4DD649-BB79-7640-A951-F4EA42DEFB3D}" presName="text" presStyleLbl="fgAcc0" presStyleIdx="1" presStyleCnt="4" custLinFactX="-100000" custLinFactNeighborX="-151519" custLinFactNeighborY="-2719">
        <dgm:presLayoutVars>
          <dgm:chPref val="3"/>
        </dgm:presLayoutVars>
      </dgm:prSet>
      <dgm:spPr/>
    </dgm:pt>
    <dgm:pt modelId="{F3151571-C37E-1546-99E8-08FF73DD0CCC}" type="pres">
      <dgm:prSet presAssocID="{CD4DD649-BB79-7640-A951-F4EA42DEFB3D}" presName="hierChild2" presStyleCnt="0"/>
      <dgm:spPr/>
    </dgm:pt>
    <dgm:pt modelId="{DA284893-F388-084E-9B0E-E492C5EC3BC4}" type="pres">
      <dgm:prSet presAssocID="{0C117156-F1D5-2141-9CCF-FA4BA29831A8}" presName="hierRoot1" presStyleCnt="0"/>
      <dgm:spPr/>
    </dgm:pt>
    <dgm:pt modelId="{1BECE96F-574E-DA46-8EE9-CE9CBA7E196A}" type="pres">
      <dgm:prSet presAssocID="{0C117156-F1D5-2141-9CCF-FA4BA29831A8}" presName="composite" presStyleCnt="0"/>
      <dgm:spPr/>
    </dgm:pt>
    <dgm:pt modelId="{C010FE7D-A45A-BE44-BCFA-6BAA2E43800A}" type="pres">
      <dgm:prSet presAssocID="{0C117156-F1D5-2141-9CCF-FA4BA29831A8}" presName="background" presStyleLbl="node0" presStyleIdx="2" presStyleCnt="4"/>
      <dgm:spPr/>
    </dgm:pt>
    <dgm:pt modelId="{3BA1CEAD-751E-CD4E-9DA1-65EAEA2960F2}" type="pres">
      <dgm:prSet presAssocID="{0C117156-F1D5-2141-9CCF-FA4BA29831A8}" presName="text" presStyleLbl="fgAcc0" presStyleIdx="2" presStyleCnt="4" custLinFactY="4841" custLinFactNeighborX="82139" custLinFactNeighborY="100000">
        <dgm:presLayoutVars>
          <dgm:chPref val="3"/>
        </dgm:presLayoutVars>
      </dgm:prSet>
      <dgm:spPr/>
    </dgm:pt>
    <dgm:pt modelId="{BE8A385F-3CCD-8F4E-9C58-3A24B39205D4}" type="pres">
      <dgm:prSet presAssocID="{0C117156-F1D5-2141-9CCF-FA4BA29831A8}" presName="hierChild2" presStyleCnt="0"/>
      <dgm:spPr/>
    </dgm:pt>
    <dgm:pt modelId="{38AA70E8-0085-7043-A84E-C144F4A86501}" type="pres">
      <dgm:prSet presAssocID="{7E6C3711-1FDF-9346-ADF5-B9CAA7909C30}" presName="hierRoot1" presStyleCnt="0"/>
      <dgm:spPr/>
    </dgm:pt>
    <dgm:pt modelId="{B04282DA-86EA-5C4F-9539-F80121F53602}" type="pres">
      <dgm:prSet presAssocID="{7E6C3711-1FDF-9346-ADF5-B9CAA7909C30}" presName="composite" presStyleCnt="0"/>
      <dgm:spPr/>
    </dgm:pt>
    <dgm:pt modelId="{74E41C0F-2CCE-4C45-B85A-5AEEEEBA2C70}" type="pres">
      <dgm:prSet presAssocID="{7E6C3711-1FDF-9346-ADF5-B9CAA7909C30}" presName="background" presStyleLbl="node0" presStyleIdx="3" presStyleCnt="4"/>
      <dgm:spPr/>
    </dgm:pt>
    <dgm:pt modelId="{164B2ACF-AAB8-E448-BE51-D51CD120371D}" type="pres">
      <dgm:prSet presAssocID="{7E6C3711-1FDF-9346-ADF5-B9CAA7909C30}" presName="text" presStyleLbl="fgAcc0" presStyleIdx="3" presStyleCnt="4" custLinFactX="-300000" custLinFactNeighborX="-353136" custLinFactNeighborY="1948">
        <dgm:presLayoutVars>
          <dgm:chPref val="3"/>
        </dgm:presLayoutVars>
      </dgm:prSet>
      <dgm:spPr/>
    </dgm:pt>
    <dgm:pt modelId="{F7EECFFF-3F87-D046-95E3-0BE9964D8BC2}" type="pres">
      <dgm:prSet presAssocID="{7E6C3711-1FDF-9346-ADF5-B9CAA7909C30}" presName="hierChild2" presStyleCnt="0"/>
      <dgm:spPr/>
    </dgm:pt>
  </dgm:ptLst>
  <dgm:cxnLst>
    <dgm:cxn modelId="{4244430E-5F84-D345-869B-391938745E91}" type="presOf" srcId="{3594FDBB-9919-D64E-9FBE-E5C16718E90A}" destId="{543E181B-FDCC-924F-B5C8-F2C741B1B6CF}" srcOrd="0" destOrd="0" presId="urn:microsoft.com/office/officeart/2005/8/layout/hierarchy1"/>
    <dgm:cxn modelId="{3CA59413-8467-0B4C-B0E2-61E28AE91B33}" type="presOf" srcId="{D90C1822-DBFA-3847-8D0E-012AC7FC0527}" destId="{3883E727-913B-5546-AD82-097B7F864876}" srcOrd="0" destOrd="0" presId="urn:microsoft.com/office/officeart/2005/8/layout/hierarchy1"/>
    <dgm:cxn modelId="{73DEE52D-89C5-B64A-B1D8-68F6708DC515}" srcId="{3594FDBB-9919-D64E-9FBE-E5C16718E90A}" destId="{496B9A74-130E-8741-A09D-C9462C3AB0E4}" srcOrd="2" destOrd="0" parTransId="{6B7CF2D0-CF5E-044F-94A0-ACBA2AE8B841}" sibTransId="{88F3A19A-C221-034E-86D7-E1A840439B99}"/>
    <dgm:cxn modelId="{79337B2F-CEA0-BE47-B1D6-B66A73F844DC}" type="presOf" srcId="{0C117156-F1D5-2141-9CCF-FA4BA29831A8}" destId="{3BA1CEAD-751E-CD4E-9DA1-65EAEA2960F2}" srcOrd="0" destOrd="0" presId="urn:microsoft.com/office/officeart/2005/8/layout/hierarchy1"/>
    <dgm:cxn modelId="{A3073630-CFC4-BE42-97B3-4023D8FFEEEA}" srcId="{5E819EEA-CC1B-204E-B3F1-A04A362E858B}" destId="{3594FDBB-9919-D64E-9FBE-E5C16718E90A}" srcOrd="0" destOrd="0" parTransId="{28D04F3F-621D-1C49-89DE-2EDE3B80C2A7}" sibTransId="{C37949C3-7B22-554B-9CC8-FC2D9E8FD62F}"/>
    <dgm:cxn modelId="{4853A13C-2762-2741-A198-A4723084DE0F}" srcId="{E41E617F-38A6-F44E-9981-9E1CB44940BD}" destId="{CD4DD649-BB79-7640-A951-F4EA42DEFB3D}" srcOrd="1" destOrd="0" parTransId="{04C2EC29-718D-4744-A5FE-24ABD490952D}" sibTransId="{A971EE6E-8FFF-AE45-8890-DB6BFF7000F9}"/>
    <dgm:cxn modelId="{4453C24F-5FCD-A644-A018-6EB1F130468A}" type="presOf" srcId="{58FC03F6-A198-C34E-94A0-FB6CA4A11167}" destId="{8905528F-6D40-0E42-BA1D-F0B2BE058AFE}" srcOrd="0" destOrd="0" presId="urn:microsoft.com/office/officeart/2005/8/layout/hierarchy1"/>
    <dgm:cxn modelId="{7D6FC54F-3D36-C948-9485-5D4E905EA61D}" srcId="{5E819EEA-CC1B-204E-B3F1-A04A362E858B}" destId="{71E0A37B-7F6F-AD47-8394-23C482B03CE0}" srcOrd="1" destOrd="0" parTransId="{0CC71262-9AE3-AB40-8E2A-E2D4CF156C7F}" sibTransId="{4884B9CB-17B3-8844-B704-5D1962BAE317}"/>
    <dgm:cxn modelId="{80135A53-73C7-0D4B-B2E2-6BF63C4FDD3B}" type="presOf" srcId="{2E116701-5FB9-3A4B-8258-6749B2A31892}" destId="{CC69573A-6440-9749-A741-0B512617D5C0}" srcOrd="0" destOrd="0" presId="urn:microsoft.com/office/officeart/2005/8/layout/hierarchy1"/>
    <dgm:cxn modelId="{316ACF55-38C1-D740-9FBE-2769BF1C6054}" srcId="{E41E617F-38A6-F44E-9981-9E1CB44940BD}" destId="{5E819EEA-CC1B-204E-B3F1-A04A362E858B}" srcOrd="0" destOrd="0" parTransId="{B7D016BF-B370-A745-B3CF-F4C3D313C19C}" sibTransId="{75D5224E-6D09-6E42-9239-202DB52680BE}"/>
    <dgm:cxn modelId="{BEBCAF5D-344F-F84B-905A-C714236E0419}" type="presOf" srcId="{CD4DD649-BB79-7640-A951-F4EA42DEFB3D}" destId="{5FFD5EEA-6D08-8F4D-A4A1-9F6F77B7D59E}" srcOrd="0" destOrd="0" presId="urn:microsoft.com/office/officeart/2005/8/layout/hierarchy1"/>
    <dgm:cxn modelId="{B8F2EF67-2FCB-6048-8CE5-2127C98E0D28}" srcId="{3594FDBB-9919-D64E-9FBE-E5C16718E90A}" destId="{8EA2F5FB-70E0-EA43-980E-D3AF0C9AE04E}" srcOrd="1" destOrd="0" parTransId="{0F61D18B-CF27-4442-8E98-D184D98CA5E0}" sibTransId="{29926B2E-6A09-AB4E-A040-C278EF2C08C8}"/>
    <dgm:cxn modelId="{807AFE67-B92A-7A44-81E8-4E59A8A2F18A}" type="presOf" srcId="{496B9A74-130E-8741-A09D-C9462C3AB0E4}" destId="{CF99F38B-A8BF-0A44-83F9-E1D136ACB3FD}" srcOrd="0" destOrd="0" presId="urn:microsoft.com/office/officeart/2005/8/layout/hierarchy1"/>
    <dgm:cxn modelId="{D601B971-12FC-C641-A042-5844AFE6D8D8}" srcId="{E41E617F-38A6-F44E-9981-9E1CB44940BD}" destId="{7E6C3711-1FDF-9346-ADF5-B9CAA7909C30}" srcOrd="3" destOrd="0" parTransId="{1577FE35-219C-8F41-860E-97751C85F6C6}" sibTransId="{9CFEC346-45A5-C140-9889-02E5C56B6D0B}"/>
    <dgm:cxn modelId="{647B9B77-886E-C745-B620-BD1A7892EA27}" type="presOf" srcId="{E41E617F-38A6-F44E-9981-9E1CB44940BD}" destId="{6F619F83-F18E-BC42-A4DE-02362CFB7416}" srcOrd="0" destOrd="0" presId="urn:microsoft.com/office/officeart/2005/8/layout/hierarchy1"/>
    <dgm:cxn modelId="{5B9D567D-2F76-7F4D-BC0B-D9D0F3193399}" type="presOf" srcId="{DB65526A-901F-4749-A899-5BC6356F00C6}" destId="{E09EE7D4-8D2E-4349-9B8F-FB155AAF53A5}" srcOrd="0" destOrd="0" presId="urn:microsoft.com/office/officeart/2005/8/layout/hierarchy1"/>
    <dgm:cxn modelId="{91CC557E-82BA-874B-9016-C0EF755FD872}" type="presOf" srcId="{8EA2F5FB-70E0-EA43-980E-D3AF0C9AE04E}" destId="{3876165E-1FA1-3340-8537-C0DE1407F9A9}" srcOrd="0" destOrd="0" presId="urn:microsoft.com/office/officeart/2005/8/layout/hierarchy1"/>
    <dgm:cxn modelId="{03529585-ABA5-BB44-8742-79DA4D93E6D5}" srcId="{3594FDBB-9919-D64E-9FBE-E5C16718E90A}" destId="{2E116701-5FB9-3A4B-8258-6749B2A31892}" srcOrd="0" destOrd="0" parTransId="{DB65526A-901F-4749-A899-5BC6356F00C6}" sibTransId="{5ACDF2F9-D9C6-0E4B-BE28-A1FF8BE544ED}"/>
    <dgm:cxn modelId="{85497886-9E35-8744-B804-C89467986772}" type="presOf" srcId="{6B6FB146-2232-1E48-BA07-8AFA44BAFE6A}" destId="{13583F79-97C4-FB47-8F27-38AAAD3FA53A}" srcOrd="0" destOrd="0" presId="urn:microsoft.com/office/officeart/2005/8/layout/hierarchy1"/>
    <dgm:cxn modelId="{69AB4995-CBE6-854D-BCEB-FEF45FB92EBD}" srcId="{71E0A37B-7F6F-AD47-8394-23C482B03CE0}" destId="{7A5E5F9B-BAD1-2A4E-8E92-39BE5E4A5067}" srcOrd="1" destOrd="0" parTransId="{D90C1822-DBFA-3847-8D0E-012AC7FC0527}" sibTransId="{B5CF9C35-D0CF-3F40-93A1-7F0DB23EB80E}"/>
    <dgm:cxn modelId="{6C796F9B-500E-CF4B-A384-9CFA2AA491D6}" srcId="{E41E617F-38A6-F44E-9981-9E1CB44940BD}" destId="{0C117156-F1D5-2141-9CCF-FA4BA29831A8}" srcOrd="2" destOrd="0" parTransId="{7391A6B3-D59C-2A41-8110-DBD78E87FC3E}" sibTransId="{3C633A3A-63D8-614B-9BCC-2AB65C64A8F0}"/>
    <dgm:cxn modelId="{3AB33CA3-E7CD-2943-9220-8696514D48F1}" type="presOf" srcId="{28D04F3F-621D-1C49-89DE-2EDE3B80C2A7}" destId="{C10B0326-3724-2C4B-AEF1-D1D171474251}" srcOrd="0" destOrd="0" presId="urn:microsoft.com/office/officeart/2005/8/layout/hierarchy1"/>
    <dgm:cxn modelId="{539D62A7-4E55-3544-8BED-44C7CABADDA4}" type="presOf" srcId="{7E6C3711-1FDF-9346-ADF5-B9CAA7909C30}" destId="{164B2ACF-AAB8-E448-BE51-D51CD120371D}" srcOrd="0" destOrd="0" presId="urn:microsoft.com/office/officeart/2005/8/layout/hierarchy1"/>
    <dgm:cxn modelId="{D41BF3C7-AA4C-FC4B-93BB-7EA6E79DA137}" srcId="{71E0A37B-7F6F-AD47-8394-23C482B03CE0}" destId="{6B6FB146-2232-1E48-BA07-8AFA44BAFE6A}" srcOrd="0" destOrd="0" parTransId="{58FC03F6-A198-C34E-94A0-FB6CA4A11167}" sibTransId="{BB1F2A3B-B372-364F-9171-05C62CC992A7}"/>
    <dgm:cxn modelId="{865BA4CE-1C0D-FD46-BBBB-7A49B4C30C32}" type="presOf" srcId="{6B7CF2D0-CF5E-044F-94A0-ACBA2AE8B841}" destId="{443D7161-6DCC-CD47-8CD2-1E247FBDC3B7}" srcOrd="0" destOrd="0" presId="urn:microsoft.com/office/officeart/2005/8/layout/hierarchy1"/>
    <dgm:cxn modelId="{0CF573DB-3DEF-7143-A857-DC7404540D26}" type="presOf" srcId="{0F61D18B-CF27-4442-8E98-D184D98CA5E0}" destId="{DA958C68-0764-AA40-8D3C-66A8774A7676}" srcOrd="0" destOrd="0" presId="urn:microsoft.com/office/officeart/2005/8/layout/hierarchy1"/>
    <dgm:cxn modelId="{6DFD5FDD-6D6B-8149-8271-C951B73ABD05}" type="presOf" srcId="{5E819EEA-CC1B-204E-B3F1-A04A362E858B}" destId="{1ED4D41E-A85F-0447-9934-016A80910149}" srcOrd="0" destOrd="0" presId="urn:microsoft.com/office/officeart/2005/8/layout/hierarchy1"/>
    <dgm:cxn modelId="{12C3D1E3-F172-AC43-879E-B14D0E8ECFB3}" type="presOf" srcId="{71E0A37B-7F6F-AD47-8394-23C482B03CE0}" destId="{A33C77A5-BD05-9E45-A5E3-82BF681B4505}" srcOrd="0" destOrd="0" presId="urn:microsoft.com/office/officeart/2005/8/layout/hierarchy1"/>
    <dgm:cxn modelId="{35413CE6-CB81-E541-86A3-014B0C930CCF}" type="presOf" srcId="{0CC71262-9AE3-AB40-8E2A-E2D4CF156C7F}" destId="{84D74411-2673-094C-8E34-E561437B6E57}" srcOrd="0" destOrd="0" presId="urn:microsoft.com/office/officeart/2005/8/layout/hierarchy1"/>
    <dgm:cxn modelId="{50495AF5-5630-054B-BB72-F3BCB85C2716}" type="presOf" srcId="{7A5E5F9B-BAD1-2A4E-8E92-39BE5E4A5067}" destId="{01AB3AB6-7E3F-3B44-B227-B2F4F26EE7F5}" srcOrd="0" destOrd="0" presId="urn:microsoft.com/office/officeart/2005/8/layout/hierarchy1"/>
    <dgm:cxn modelId="{293150BE-8E79-C545-A582-C8FD400404F9}" type="presParOf" srcId="{6F619F83-F18E-BC42-A4DE-02362CFB7416}" destId="{E4EEAB04-C4CD-CB4F-A78F-58EF3C8C650D}" srcOrd="0" destOrd="0" presId="urn:microsoft.com/office/officeart/2005/8/layout/hierarchy1"/>
    <dgm:cxn modelId="{40C4A8D5-23E0-EF42-95EA-7D0EDABDCDEE}" type="presParOf" srcId="{E4EEAB04-C4CD-CB4F-A78F-58EF3C8C650D}" destId="{9A6A8ED7-F9FA-F045-B208-05669CB3DE29}" srcOrd="0" destOrd="0" presId="urn:microsoft.com/office/officeart/2005/8/layout/hierarchy1"/>
    <dgm:cxn modelId="{D170BD36-4537-0D47-9C0A-2008111D90B3}" type="presParOf" srcId="{9A6A8ED7-F9FA-F045-B208-05669CB3DE29}" destId="{9BEEE9E1-6E4A-6342-8284-EE55C66E628D}" srcOrd="0" destOrd="0" presId="urn:microsoft.com/office/officeart/2005/8/layout/hierarchy1"/>
    <dgm:cxn modelId="{942426DD-465A-3442-B646-8737E2CE17C2}" type="presParOf" srcId="{9A6A8ED7-F9FA-F045-B208-05669CB3DE29}" destId="{1ED4D41E-A85F-0447-9934-016A80910149}" srcOrd="1" destOrd="0" presId="urn:microsoft.com/office/officeart/2005/8/layout/hierarchy1"/>
    <dgm:cxn modelId="{97900073-E0EA-DF4C-9356-D216EBA017F0}" type="presParOf" srcId="{E4EEAB04-C4CD-CB4F-A78F-58EF3C8C650D}" destId="{0A9032E4-19AB-1145-825C-0393DB50090C}" srcOrd="1" destOrd="0" presId="urn:microsoft.com/office/officeart/2005/8/layout/hierarchy1"/>
    <dgm:cxn modelId="{0F475780-B41A-4E47-AE6B-9CD2481E5F9D}" type="presParOf" srcId="{0A9032E4-19AB-1145-825C-0393DB50090C}" destId="{C10B0326-3724-2C4B-AEF1-D1D171474251}" srcOrd="0" destOrd="0" presId="urn:microsoft.com/office/officeart/2005/8/layout/hierarchy1"/>
    <dgm:cxn modelId="{90195133-558E-C54E-B8A9-0DB5DB0964F4}" type="presParOf" srcId="{0A9032E4-19AB-1145-825C-0393DB50090C}" destId="{6FC12E95-39CB-194B-A42F-F5DC2349515A}" srcOrd="1" destOrd="0" presId="urn:microsoft.com/office/officeart/2005/8/layout/hierarchy1"/>
    <dgm:cxn modelId="{2010D108-4838-3E40-BA33-489F31B352DA}" type="presParOf" srcId="{6FC12E95-39CB-194B-A42F-F5DC2349515A}" destId="{D1A2139C-5F92-E348-BF86-10229A0000CC}" srcOrd="0" destOrd="0" presId="urn:microsoft.com/office/officeart/2005/8/layout/hierarchy1"/>
    <dgm:cxn modelId="{7C081C2A-5279-524C-9604-0B41EDCB3F2C}" type="presParOf" srcId="{D1A2139C-5F92-E348-BF86-10229A0000CC}" destId="{66FF993E-7499-5F43-AE0B-F6630EF39E5C}" srcOrd="0" destOrd="0" presId="urn:microsoft.com/office/officeart/2005/8/layout/hierarchy1"/>
    <dgm:cxn modelId="{A2E9A3CE-8799-D445-9F54-9B7BA8425B7D}" type="presParOf" srcId="{D1A2139C-5F92-E348-BF86-10229A0000CC}" destId="{543E181B-FDCC-924F-B5C8-F2C741B1B6CF}" srcOrd="1" destOrd="0" presId="urn:microsoft.com/office/officeart/2005/8/layout/hierarchy1"/>
    <dgm:cxn modelId="{E314EEBF-110A-DB46-BA40-EB157FE089FC}" type="presParOf" srcId="{6FC12E95-39CB-194B-A42F-F5DC2349515A}" destId="{51C8684B-AB28-984F-B5A3-8A0FB7D498BA}" srcOrd="1" destOrd="0" presId="urn:microsoft.com/office/officeart/2005/8/layout/hierarchy1"/>
    <dgm:cxn modelId="{0795B586-43F1-9645-8019-559582616CCE}" type="presParOf" srcId="{51C8684B-AB28-984F-B5A3-8A0FB7D498BA}" destId="{E09EE7D4-8D2E-4349-9B8F-FB155AAF53A5}" srcOrd="0" destOrd="0" presId="urn:microsoft.com/office/officeart/2005/8/layout/hierarchy1"/>
    <dgm:cxn modelId="{E7CAF4E3-A908-D24A-9EEF-8966476F8876}" type="presParOf" srcId="{51C8684B-AB28-984F-B5A3-8A0FB7D498BA}" destId="{93138CA3-0187-D042-9F19-B830AE015F40}" srcOrd="1" destOrd="0" presId="urn:microsoft.com/office/officeart/2005/8/layout/hierarchy1"/>
    <dgm:cxn modelId="{97B607B4-1A43-5545-84F8-FCF37643DECB}" type="presParOf" srcId="{93138CA3-0187-D042-9F19-B830AE015F40}" destId="{57D80551-6048-5640-B2FD-F0D4C4190F68}" srcOrd="0" destOrd="0" presId="urn:microsoft.com/office/officeart/2005/8/layout/hierarchy1"/>
    <dgm:cxn modelId="{E35FC5DF-5A44-6F4F-B9C5-3A44B1EF3522}" type="presParOf" srcId="{57D80551-6048-5640-B2FD-F0D4C4190F68}" destId="{99DC51EF-2FE5-CF49-8EB6-6DECAA4F90E5}" srcOrd="0" destOrd="0" presId="urn:microsoft.com/office/officeart/2005/8/layout/hierarchy1"/>
    <dgm:cxn modelId="{F09C603B-DFB0-BE44-B250-5A236071C062}" type="presParOf" srcId="{57D80551-6048-5640-B2FD-F0D4C4190F68}" destId="{CC69573A-6440-9749-A741-0B512617D5C0}" srcOrd="1" destOrd="0" presId="urn:microsoft.com/office/officeart/2005/8/layout/hierarchy1"/>
    <dgm:cxn modelId="{CC5AA55B-F367-A349-A88C-39424849A75F}" type="presParOf" srcId="{93138CA3-0187-D042-9F19-B830AE015F40}" destId="{458B1AE2-6C4B-DF4D-923F-270887E66915}" srcOrd="1" destOrd="0" presId="urn:microsoft.com/office/officeart/2005/8/layout/hierarchy1"/>
    <dgm:cxn modelId="{910E4B26-92C3-FF4A-B9C4-3D5B6BF6F1E1}" type="presParOf" srcId="{51C8684B-AB28-984F-B5A3-8A0FB7D498BA}" destId="{DA958C68-0764-AA40-8D3C-66A8774A7676}" srcOrd="2" destOrd="0" presId="urn:microsoft.com/office/officeart/2005/8/layout/hierarchy1"/>
    <dgm:cxn modelId="{3395BCB8-D02E-2F42-9F10-DC0DBF045945}" type="presParOf" srcId="{51C8684B-AB28-984F-B5A3-8A0FB7D498BA}" destId="{7766A3A1-8815-AB48-967B-03F9725186E0}" srcOrd="3" destOrd="0" presId="urn:microsoft.com/office/officeart/2005/8/layout/hierarchy1"/>
    <dgm:cxn modelId="{6C796AE1-3C6C-9B42-854D-DC9DB82BC3DD}" type="presParOf" srcId="{7766A3A1-8815-AB48-967B-03F9725186E0}" destId="{E983BF6E-E785-324B-851A-476CC6A4CDCB}" srcOrd="0" destOrd="0" presId="urn:microsoft.com/office/officeart/2005/8/layout/hierarchy1"/>
    <dgm:cxn modelId="{86B36563-157F-FB49-A13C-836268FB2A54}" type="presParOf" srcId="{E983BF6E-E785-324B-851A-476CC6A4CDCB}" destId="{0D596A3A-00F6-D240-9481-175F30B5B437}" srcOrd="0" destOrd="0" presId="urn:microsoft.com/office/officeart/2005/8/layout/hierarchy1"/>
    <dgm:cxn modelId="{5C575AB7-F31C-E04E-B1DD-0D3F44D111FA}" type="presParOf" srcId="{E983BF6E-E785-324B-851A-476CC6A4CDCB}" destId="{3876165E-1FA1-3340-8537-C0DE1407F9A9}" srcOrd="1" destOrd="0" presId="urn:microsoft.com/office/officeart/2005/8/layout/hierarchy1"/>
    <dgm:cxn modelId="{9CECAE4A-F882-C441-8B02-7CCEE5B3D4BF}" type="presParOf" srcId="{7766A3A1-8815-AB48-967B-03F9725186E0}" destId="{205B9BCC-83C0-7E42-9082-7544FCD196E2}" srcOrd="1" destOrd="0" presId="urn:microsoft.com/office/officeart/2005/8/layout/hierarchy1"/>
    <dgm:cxn modelId="{D794D611-3246-424B-A0A2-37F1D45365DC}" type="presParOf" srcId="{51C8684B-AB28-984F-B5A3-8A0FB7D498BA}" destId="{443D7161-6DCC-CD47-8CD2-1E247FBDC3B7}" srcOrd="4" destOrd="0" presId="urn:microsoft.com/office/officeart/2005/8/layout/hierarchy1"/>
    <dgm:cxn modelId="{1B00D984-9AEA-D045-9962-2915DDE7B973}" type="presParOf" srcId="{51C8684B-AB28-984F-B5A3-8A0FB7D498BA}" destId="{2F20B6C3-7EA5-5041-9902-3DFE2D893AE1}" srcOrd="5" destOrd="0" presId="urn:microsoft.com/office/officeart/2005/8/layout/hierarchy1"/>
    <dgm:cxn modelId="{89BFCC71-F1E7-324A-81A8-BC1DEB7C9B19}" type="presParOf" srcId="{2F20B6C3-7EA5-5041-9902-3DFE2D893AE1}" destId="{5786E08A-6A88-C04A-B603-BADD16B8B507}" srcOrd="0" destOrd="0" presId="urn:microsoft.com/office/officeart/2005/8/layout/hierarchy1"/>
    <dgm:cxn modelId="{49B49E00-5F57-684E-A9A6-CDFC1EFE0F15}" type="presParOf" srcId="{5786E08A-6A88-C04A-B603-BADD16B8B507}" destId="{2DB0F5E1-3BB7-FD41-A8FE-AA1CE065C820}" srcOrd="0" destOrd="0" presId="urn:microsoft.com/office/officeart/2005/8/layout/hierarchy1"/>
    <dgm:cxn modelId="{9191BA32-B869-8243-8183-1C858DA2F759}" type="presParOf" srcId="{5786E08A-6A88-C04A-B603-BADD16B8B507}" destId="{CF99F38B-A8BF-0A44-83F9-E1D136ACB3FD}" srcOrd="1" destOrd="0" presId="urn:microsoft.com/office/officeart/2005/8/layout/hierarchy1"/>
    <dgm:cxn modelId="{CDD9EA13-A8F7-E148-9F1A-CF671C616F47}" type="presParOf" srcId="{2F20B6C3-7EA5-5041-9902-3DFE2D893AE1}" destId="{0C3F4C1D-78F3-474A-939A-4BC5B9E7A3FA}" srcOrd="1" destOrd="0" presId="urn:microsoft.com/office/officeart/2005/8/layout/hierarchy1"/>
    <dgm:cxn modelId="{91535F78-270C-4E48-9D27-C53FFC0B5681}" type="presParOf" srcId="{0A9032E4-19AB-1145-825C-0393DB50090C}" destId="{84D74411-2673-094C-8E34-E561437B6E57}" srcOrd="2" destOrd="0" presId="urn:microsoft.com/office/officeart/2005/8/layout/hierarchy1"/>
    <dgm:cxn modelId="{7544246C-9684-4241-8A56-8E9D22BCD5C1}" type="presParOf" srcId="{0A9032E4-19AB-1145-825C-0393DB50090C}" destId="{9956EB89-4909-C846-A990-6A9D879E20D3}" srcOrd="3" destOrd="0" presId="urn:microsoft.com/office/officeart/2005/8/layout/hierarchy1"/>
    <dgm:cxn modelId="{771C68C6-6E97-754E-AF82-F257F5D751DA}" type="presParOf" srcId="{9956EB89-4909-C846-A990-6A9D879E20D3}" destId="{0045BA6C-6EFE-8F40-BD14-E6BF43A5CE1E}" srcOrd="0" destOrd="0" presId="urn:microsoft.com/office/officeart/2005/8/layout/hierarchy1"/>
    <dgm:cxn modelId="{BB3E7ACF-A840-9E43-8F70-FBC2CED349A7}" type="presParOf" srcId="{0045BA6C-6EFE-8F40-BD14-E6BF43A5CE1E}" destId="{43B290FF-B613-7445-8F2F-E9A29745B190}" srcOrd="0" destOrd="0" presId="urn:microsoft.com/office/officeart/2005/8/layout/hierarchy1"/>
    <dgm:cxn modelId="{DFA3EE01-5F85-6442-8292-C7C765466444}" type="presParOf" srcId="{0045BA6C-6EFE-8F40-BD14-E6BF43A5CE1E}" destId="{A33C77A5-BD05-9E45-A5E3-82BF681B4505}" srcOrd="1" destOrd="0" presId="urn:microsoft.com/office/officeart/2005/8/layout/hierarchy1"/>
    <dgm:cxn modelId="{1BBF17F5-5EF7-F848-B17E-379684256C6C}" type="presParOf" srcId="{9956EB89-4909-C846-A990-6A9D879E20D3}" destId="{4F383B71-8F72-794C-AA3E-1E2392E7F37E}" srcOrd="1" destOrd="0" presId="urn:microsoft.com/office/officeart/2005/8/layout/hierarchy1"/>
    <dgm:cxn modelId="{BA162DBD-C707-7841-9851-5EEE25760648}" type="presParOf" srcId="{4F383B71-8F72-794C-AA3E-1E2392E7F37E}" destId="{8905528F-6D40-0E42-BA1D-F0B2BE058AFE}" srcOrd="0" destOrd="0" presId="urn:microsoft.com/office/officeart/2005/8/layout/hierarchy1"/>
    <dgm:cxn modelId="{DC21DD59-D628-F84B-B91D-E7E58F07F6E6}" type="presParOf" srcId="{4F383B71-8F72-794C-AA3E-1E2392E7F37E}" destId="{1F01A100-ED01-914C-AAFE-93838F40F15F}" srcOrd="1" destOrd="0" presId="urn:microsoft.com/office/officeart/2005/8/layout/hierarchy1"/>
    <dgm:cxn modelId="{A04A8138-21C7-2F46-96BD-7BC5F5A02F0B}" type="presParOf" srcId="{1F01A100-ED01-914C-AAFE-93838F40F15F}" destId="{2F6BFBC9-A104-0540-977B-7A02A3F2AE9A}" srcOrd="0" destOrd="0" presId="urn:microsoft.com/office/officeart/2005/8/layout/hierarchy1"/>
    <dgm:cxn modelId="{8CC53AA5-D626-E84C-AFD4-E176A352A5AB}" type="presParOf" srcId="{2F6BFBC9-A104-0540-977B-7A02A3F2AE9A}" destId="{77D1AD42-1484-D843-9095-6EFA19B7A096}" srcOrd="0" destOrd="0" presId="urn:microsoft.com/office/officeart/2005/8/layout/hierarchy1"/>
    <dgm:cxn modelId="{30349F6F-7E70-644D-AACE-FA5FA406FE8F}" type="presParOf" srcId="{2F6BFBC9-A104-0540-977B-7A02A3F2AE9A}" destId="{13583F79-97C4-FB47-8F27-38AAAD3FA53A}" srcOrd="1" destOrd="0" presId="urn:microsoft.com/office/officeart/2005/8/layout/hierarchy1"/>
    <dgm:cxn modelId="{B42B8B3B-A486-284B-B759-00EEC33141DF}" type="presParOf" srcId="{1F01A100-ED01-914C-AAFE-93838F40F15F}" destId="{6FE50BAD-B9A2-C341-87AC-3EC2C10070F2}" srcOrd="1" destOrd="0" presId="urn:microsoft.com/office/officeart/2005/8/layout/hierarchy1"/>
    <dgm:cxn modelId="{48624E78-BD53-BD49-9C20-60CCE6D8B6A2}" type="presParOf" srcId="{4F383B71-8F72-794C-AA3E-1E2392E7F37E}" destId="{3883E727-913B-5546-AD82-097B7F864876}" srcOrd="2" destOrd="0" presId="urn:microsoft.com/office/officeart/2005/8/layout/hierarchy1"/>
    <dgm:cxn modelId="{B4199F63-7F8A-5145-9D86-11D471EAEEA1}" type="presParOf" srcId="{4F383B71-8F72-794C-AA3E-1E2392E7F37E}" destId="{7766FB27-D505-3F47-AB95-E7EAB7936685}" srcOrd="3" destOrd="0" presId="urn:microsoft.com/office/officeart/2005/8/layout/hierarchy1"/>
    <dgm:cxn modelId="{359D3F2E-7D41-7F41-A299-C38074980061}" type="presParOf" srcId="{7766FB27-D505-3F47-AB95-E7EAB7936685}" destId="{987FE0B2-892D-E949-9061-3F1B89CAEC82}" srcOrd="0" destOrd="0" presId="urn:microsoft.com/office/officeart/2005/8/layout/hierarchy1"/>
    <dgm:cxn modelId="{05A4262C-B4FC-1E45-9705-B13E16806F3F}" type="presParOf" srcId="{987FE0B2-892D-E949-9061-3F1B89CAEC82}" destId="{4EA00365-9C16-884F-9029-D923803A8B93}" srcOrd="0" destOrd="0" presId="urn:microsoft.com/office/officeart/2005/8/layout/hierarchy1"/>
    <dgm:cxn modelId="{2911F177-DBFF-164E-8007-E897ABC7C25C}" type="presParOf" srcId="{987FE0B2-892D-E949-9061-3F1B89CAEC82}" destId="{01AB3AB6-7E3F-3B44-B227-B2F4F26EE7F5}" srcOrd="1" destOrd="0" presId="urn:microsoft.com/office/officeart/2005/8/layout/hierarchy1"/>
    <dgm:cxn modelId="{2FA29D66-1F3B-A646-A19F-A82AB0FB6A1C}" type="presParOf" srcId="{7766FB27-D505-3F47-AB95-E7EAB7936685}" destId="{27D233BB-5B99-2749-8085-B4C340F44E1F}" srcOrd="1" destOrd="0" presId="urn:microsoft.com/office/officeart/2005/8/layout/hierarchy1"/>
    <dgm:cxn modelId="{95F33023-5789-0341-9723-91B46DC8AEC9}" type="presParOf" srcId="{6F619F83-F18E-BC42-A4DE-02362CFB7416}" destId="{9F45817A-A994-FE49-BB46-ADF2E0FAF77F}" srcOrd="1" destOrd="0" presId="urn:microsoft.com/office/officeart/2005/8/layout/hierarchy1"/>
    <dgm:cxn modelId="{95E04C1D-23F7-D241-95C5-A8E9B78A058A}" type="presParOf" srcId="{9F45817A-A994-FE49-BB46-ADF2E0FAF77F}" destId="{9FE670A5-CFA3-EE4E-9F0A-0CD01A25082E}" srcOrd="0" destOrd="0" presId="urn:microsoft.com/office/officeart/2005/8/layout/hierarchy1"/>
    <dgm:cxn modelId="{443798C9-991A-7D46-B1A8-22FD42C03CB7}" type="presParOf" srcId="{9FE670A5-CFA3-EE4E-9F0A-0CD01A25082E}" destId="{28B4D7D6-D6E9-1745-80DF-82D78AB1339C}" srcOrd="0" destOrd="0" presId="urn:microsoft.com/office/officeart/2005/8/layout/hierarchy1"/>
    <dgm:cxn modelId="{AFC9D4B4-B65E-E145-BEFA-84016459A501}" type="presParOf" srcId="{9FE670A5-CFA3-EE4E-9F0A-0CD01A25082E}" destId="{5FFD5EEA-6D08-8F4D-A4A1-9F6F77B7D59E}" srcOrd="1" destOrd="0" presId="urn:microsoft.com/office/officeart/2005/8/layout/hierarchy1"/>
    <dgm:cxn modelId="{86D2F0D0-A831-9042-A940-563C28224BE7}" type="presParOf" srcId="{9F45817A-A994-FE49-BB46-ADF2E0FAF77F}" destId="{F3151571-C37E-1546-99E8-08FF73DD0CCC}" srcOrd="1" destOrd="0" presId="urn:microsoft.com/office/officeart/2005/8/layout/hierarchy1"/>
    <dgm:cxn modelId="{3C81BC75-759A-6A4E-9165-1EC4CA153737}" type="presParOf" srcId="{6F619F83-F18E-BC42-A4DE-02362CFB7416}" destId="{DA284893-F388-084E-9B0E-E492C5EC3BC4}" srcOrd="2" destOrd="0" presId="urn:microsoft.com/office/officeart/2005/8/layout/hierarchy1"/>
    <dgm:cxn modelId="{79BC44E7-B210-D043-A476-B0696B09E785}" type="presParOf" srcId="{DA284893-F388-084E-9B0E-E492C5EC3BC4}" destId="{1BECE96F-574E-DA46-8EE9-CE9CBA7E196A}" srcOrd="0" destOrd="0" presId="urn:microsoft.com/office/officeart/2005/8/layout/hierarchy1"/>
    <dgm:cxn modelId="{CFDE3D3E-2160-A540-8A13-8E6AA7D26103}" type="presParOf" srcId="{1BECE96F-574E-DA46-8EE9-CE9CBA7E196A}" destId="{C010FE7D-A45A-BE44-BCFA-6BAA2E43800A}" srcOrd="0" destOrd="0" presId="urn:microsoft.com/office/officeart/2005/8/layout/hierarchy1"/>
    <dgm:cxn modelId="{6F1101C3-48B3-E94A-BD8C-E137B9333053}" type="presParOf" srcId="{1BECE96F-574E-DA46-8EE9-CE9CBA7E196A}" destId="{3BA1CEAD-751E-CD4E-9DA1-65EAEA2960F2}" srcOrd="1" destOrd="0" presId="urn:microsoft.com/office/officeart/2005/8/layout/hierarchy1"/>
    <dgm:cxn modelId="{720F9249-FBE6-B842-97AA-D60B4EAF515B}" type="presParOf" srcId="{DA284893-F388-084E-9B0E-E492C5EC3BC4}" destId="{BE8A385F-3CCD-8F4E-9C58-3A24B39205D4}" srcOrd="1" destOrd="0" presId="urn:microsoft.com/office/officeart/2005/8/layout/hierarchy1"/>
    <dgm:cxn modelId="{9F6DBDDE-5819-104F-83DF-04D77122F67E}" type="presParOf" srcId="{6F619F83-F18E-BC42-A4DE-02362CFB7416}" destId="{38AA70E8-0085-7043-A84E-C144F4A86501}" srcOrd="3" destOrd="0" presId="urn:microsoft.com/office/officeart/2005/8/layout/hierarchy1"/>
    <dgm:cxn modelId="{2DBA498E-DC45-1A48-A1B3-68760C8C41E3}" type="presParOf" srcId="{38AA70E8-0085-7043-A84E-C144F4A86501}" destId="{B04282DA-86EA-5C4F-9539-F80121F53602}" srcOrd="0" destOrd="0" presId="urn:microsoft.com/office/officeart/2005/8/layout/hierarchy1"/>
    <dgm:cxn modelId="{BDE94FBB-D16D-1B4B-8263-30EDC129C927}" type="presParOf" srcId="{B04282DA-86EA-5C4F-9539-F80121F53602}" destId="{74E41C0F-2CCE-4C45-B85A-5AEEEEBA2C70}" srcOrd="0" destOrd="0" presId="urn:microsoft.com/office/officeart/2005/8/layout/hierarchy1"/>
    <dgm:cxn modelId="{141816D1-D574-E24B-B6DA-9B6576217FF0}" type="presParOf" srcId="{B04282DA-86EA-5C4F-9539-F80121F53602}" destId="{164B2ACF-AAB8-E448-BE51-D51CD120371D}" srcOrd="1" destOrd="0" presId="urn:microsoft.com/office/officeart/2005/8/layout/hierarchy1"/>
    <dgm:cxn modelId="{14F37A6D-DDF1-FF4B-950B-FF9440C87CE7}" type="presParOf" srcId="{38AA70E8-0085-7043-A84E-C144F4A86501}" destId="{F7EECFFF-3F87-D046-95E3-0BE9964D8B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3E727-913B-5546-AD82-097B7F864876}">
      <dsp:nvSpPr>
        <dsp:cNvPr id="0" name=""/>
        <dsp:cNvSpPr/>
      </dsp:nvSpPr>
      <dsp:spPr>
        <a:xfrm>
          <a:off x="7528007" y="3986456"/>
          <a:ext cx="962162" cy="457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046"/>
              </a:lnTo>
              <a:lnTo>
                <a:pt x="962162" y="312046"/>
              </a:lnTo>
              <a:lnTo>
                <a:pt x="962162" y="4579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5528F-6D40-0E42-BA1D-F0B2BE058AFE}">
      <dsp:nvSpPr>
        <dsp:cNvPr id="0" name=""/>
        <dsp:cNvSpPr/>
      </dsp:nvSpPr>
      <dsp:spPr>
        <a:xfrm>
          <a:off x="6565845" y="3986456"/>
          <a:ext cx="962162" cy="457901"/>
        </a:xfrm>
        <a:custGeom>
          <a:avLst/>
          <a:gdLst/>
          <a:ahLst/>
          <a:cxnLst/>
          <a:rect l="0" t="0" r="0" b="0"/>
          <a:pathLst>
            <a:path>
              <a:moveTo>
                <a:pt x="962162" y="0"/>
              </a:moveTo>
              <a:lnTo>
                <a:pt x="962162" y="312046"/>
              </a:lnTo>
              <a:lnTo>
                <a:pt x="0" y="312046"/>
              </a:lnTo>
              <a:lnTo>
                <a:pt x="0" y="4579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74411-2673-094C-8E34-E561437B6E57}">
      <dsp:nvSpPr>
        <dsp:cNvPr id="0" name=""/>
        <dsp:cNvSpPr/>
      </dsp:nvSpPr>
      <dsp:spPr>
        <a:xfrm>
          <a:off x="6265603" y="2501596"/>
          <a:ext cx="1262404" cy="485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230"/>
              </a:lnTo>
              <a:lnTo>
                <a:pt x="1262404" y="339230"/>
              </a:lnTo>
              <a:lnTo>
                <a:pt x="1262404" y="48508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D7161-6DCC-CD47-8CD2-1E247FBDC3B7}">
      <dsp:nvSpPr>
        <dsp:cNvPr id="0" name=""/>
        <dsp:cNvSpPr/>
      </dsp:nvSpPr>
      <dsp:spPr>
        <a:xfrm>
          <a:off x="2717196" y="3986456"/>
          <a:ext cx="1924324" cy="457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046"/>
              </a:lnTo>
              <a:lnTo>
                <a:pt x="1924324" y="312046"/>
              </a:lnTo>
              <a:lnTo>
                <a:pt x="1924324" y="4579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58C68-0764-AA40-8D3C-66A8774A7676}">
      <dsp:nvSpPr>
        <dsp:cNvPr id="0" name=""/>
        <dsp:cNvSpPr/>
      </dsp:nvSpPr>
      <dsp:spPr>
        <a:xfrm>
          <a:off x="2671476" y="3986456"/>
          <a:ext cx="91440" cy="4579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79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EE7D4-8D2E-4349-9B8F-FB155AAF53A5}">
      <dsp:nvSpPr>
        <dsp:cNvPr id="0" name=""/>
        <dsp:cNvSpPr/>
      </dsp:nvSpPr>
      <dsp:spPr>
        <a:xfrm>
          <a:off x="792871" y="3986456"/>
          <a:ext cx="1924324" cy="457901"/>
        </a:xfrm>
        <a:custGeom>
          <a:avLst/>
          <a:gdLst/>
          <a:ahLst/>
          <a:cxnLst/>
          <a:rect l="0" t="0" r="0" b="0"/>
          <a:pathLst>
            <a:path>
              <a:moveTo>
                <a:pt x="1924324" y="0"/>
              </a:moveTo>
              <a:lnTo>
                <a:pt x="1924324" y="312046"/>
              </a:lnTo>
              <a:lnTo>
                <a:pt x="0" y="312046"/>
              </a:lnTo>
              <a:lnTo>
                <a:pt x="0" y="4579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B0326-3724-2C4B-AEF1-D1D171474251}">
      <dsp:nvSpPr>
        <dsp:cNvPr id="0" name=""/>
        <dsp:cNvSpPr/>
      </dsp:nvSpPr>
      <dsp:spPr>
        <a:xfrm>
          <a:off x="2717196" y="2501596"/>
          <a:ext cx="3548407" cy="485085"/>
        </a:xfrm>
        <a:custGeom>
          <a:avLst/>
          <a:gdLst/>
          <a:ahLst/>
          <a:cxnLst/>
          <a:rect l="0" t="0" r="0" b="0"/>
          <a:pathLst>
            <a:path>
              <a:moveTo>
                <a:pt x="3548407" y="0"/>
              </a:moveTo>
              <a:lnTo>
                <a:pt x="3548407" y="339230"/>
              </a:lnTo>
              <a:lnTo>
                <a:pt x="0" y="339230"/>
              </a:lnTo>
              <a:lnTo>
                <a:pt x="0" y="48508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EE9E1-6E4A-6342-8284-EE55C66E628D}">
      <dsp:nvSpPr>
        <dsp:cNvPr id="0" name=""/>
        <dsp:cNvSpPr/>
      </dsp:nvSpPr>
      <dsp:spPr>
        <a:xfrm>
          <a:off x="5478379" y="1501822"/>
          <a:ext cx="1574447" cy="999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4D41E-A85F-0447-9934-016A80910149}">
      <dsp:nvSpPr>
        <dsp:cNvPr id="0" name=""/>
        <dsp:cNvSpPr/>
      </dsp:nvSpPr>
      <dsp:spPr>
        <a:xfrm>
          <a:off x="5653318" y="1668014"/>
          <a:ext cx="1574447" cy="999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Login</a:t>
          </a:r>
        </a:p>
      </dsp:txBody>
      <dsp:txXfrm>
        <a:off x="5682600" y="1697296"/>
        <a:ext cx="1515883" cy="941210"/>
      </dsp:txXfrm>
    </dsp:sp>
    <dsp:sp modelId="{66FF993E-7499-5F43-AE0B-F6630EF39E5C}">
      <dsp:nvSpPr>
        <dsp:cNvPr id="0" name=""/>
        <dsp:cNvSpPr/>
      </dsp:nvSpPr>
      <dsp:spPr>
        <a:xfrm>
          <a:off x="1929972" y="2986682"/>
          <a:ext cx="1574447" cy="999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E181B-FDCC-924F-B5C8-F2C741B1B6CF}">
      <dsp:nvSpPr>
        <dsp:cNvPr id="0" name=""/>
        <dsp:cNvSpPr/>
      </dsp:nvSpPr>
      <dsp:spPr>
        <a:xfrm>
          <a:off x="2104911" y="3152874"/>
          <a:ext cx="1574447" cy="999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Medecin</a:t>
          </a:r>
          <a:endParaRPr lang="fr-FR" sz="1400" kern="1200" dirty="0"/>
        </a:p>
      </dsp:txBody>
      <dsp:txXfrm>
        <a:off x="2134193" y="3182156"/>
        <a:ext cx="1515883" cy="941210"/>
      </dsp:txXfrm>
    </dsp:sp>
    <dsp:sp modelId="{99DC51EF-2FE5-CF49-8EB6-6DECAA4F90E5}">
      <dsp:nvSpPr>
        <dsp:cNvPr id="0" name=""/>
        <dsp:cNvSpPr/>
      </dsp:nvSpPr>
      <dsp:spPr>
        <a:xfrm>
          <a:off x="5647" y="4444358"/>
          <a:ext cx="1574447" cy="999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9573A-6440-9749-A741-0B512617D5C0}">
      <dsp:nvSpPr>
        <dsp:cNvPr id="0" name=""/>
        <dsp:cNvSpPr/>
      </dsp:nvSpPr>
      <dsp:spPr>
        <a:xfrm>
          <a:off x="180586" y="4610550"/>
          <a:ext cx="1574447" cy="999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Créer </a:t>
          </a:r>
          <a:r>
            <a:rPr lang="fr-FR" sz="1400" kern="1200" dirty="0" err="1"/>
            <a:t>nv</a:t>
          </a:r>
          <a:r>
            <a:rPr lang="fr-FR" sz="1400" kern="1200" dirty="0"/>
            <a:t> patient</a:t>
          </a:r>
        </a:p>
      </dsp:txBody>
      <dsp:txXfrm>
        <a:off x="209868" y="4639832"/>
        <a:ext cx="1515883" cy="941210"/>
      </dsp:txXfrm>
    </dsp:sp>
    <dsp:sp modelId="{0D596A3A-00F6-D240-9481-175F30B5B437}">
      <dsp:nvSpPr>
        <dsp:cNvPr id="0" name=""/>
        <dsp:cNvSpPr/>
      </dsp:nvSpPr>
      <dsp:spPr>
        <a:xfrm>
          <a:off x="1929972" y="4444358"/>
          <a:ext cx="1574447" cy="999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6165E-1FA1-3340-8537-C0DE1407F9A9}">
      <dsp:nvSpPr>
        <dsp:cNvPr id="0" name=""/>
        <dsp:cNvSpPr/>
      </dsp:nvSpPr>
      <dsp:spPr>
        <a:xfrm>
          <a:off x="2104911" y="4610550"/>
          <a:ext cx="1574447" cy="999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Afficher les patients/formulaire</a:t>
          </a:r>
        </a:p>
      </dsp:txBody>
      <dsp:txXfrm>
        <a:off x="2134193" y="4639832"/>
        <a:ext cx="1515883" cy="941210"/>
      </dsp:txXfrm>
    </dsp:sp>
    <dsp:sp modelId="{2DB0F5E1-3BB7-FD41-A8FE-AA1CE065C820}">
      <dsp:nvSpPr>
        <dsp:cNvPr id="0" name=""/>
        <dsp:cNvSpPr/>
      </dsp:nvSpPr>
      <dsp:spPr>
        <a:xfrm>
          <a:off x="3854297" y="4444358"/>
          <a:ext cx="1574447" cy="999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9F38B-A8BF-0A44-83F9-E1D136ACB3FD}">
      <dsp:nvSpPr>
        <dsp:cNvPr id="0" name=""/>
        <dsp:cNvSpPr/>
      </dsp:nvSpPr>
      <dsp:spPr>
        <a:xfrm>
          <a:off x="4029235" y="4610550"/>
          <a:ext cx="1574447" cy="999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Afficher les analyses </a:t>
          </a:r>
        </a:p>
      </dsp:txBody>
      <dsp:txXfrm>
        <a:off x="4058517" y="4639832"/>
        <a:ext cx="1515883" cy="941210"/>
      </dsp:txXfrm>
    </dsp:sp>
    <dsp:sp modelId="{43B290FF-B613-7445-8F2F-E9A29745B190}">
      <dsp:nvSpPr>
        <dsp:cNvPr id="0" name=""/>
        <dsp:cNvSpPr/>
      </dsp:nvSpPr>
      <dsp:spPr>
        <a:xfrm>
          <a:off x="6740784" y="2986682"/>
          <a:ext cx="1574447" cy="999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C77A5-BD05-9E45-A5E3-82BF681B4505}">
      <dsp:nvSpPr>
        <dsp:cNvPr id="0" name=""/>
        <dsp:cNvSpPr/>
      </dsp:nvSpPr>
      <dsp:spPr>
        <a:xfrm>
          <a:off x="6915722" y="3152874"/>
          <a:ext cx="1574447" cy="999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Patient</a:t>
          </a:r>
        </a:p>
      </dsp:txBody>
      <dsp:txXfrm>
        <a:off x="6945004" y="3182156"/>
        <a:ext cx="1515883" cy="941210"/>
      </dsp:txXfrm>
    </dsp:sp>
    <dsp:sp modelId="{77D1AD42-1484-D843-9095-6EFA19B7A096}">
      <dsp:nvSpPr>
        <dsp:cNvPr id="0" name=""/>
        <dsp:cNvSpPr/>
      </dsp:nvSpPr>
      <dsp:spPr>
        <a:xfrm>
          <a:off x="5778621" y="4444358"/>
          <a:ext cx="1574447" cy="999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83F79-97C4-FB47-8F27-38AAAD3FA53A}">
      <dsp:nvSpPr>
        <dsp:cNvPr id="0" name=""/>
        <dsp:cNvSpPr/>
      </dsp:nvSpPr>
      <dsp:spPr>
        <a:xfrm>
          <a:off x="5953560" y="4610550"/>
          <a:ext cx="1574447" cy="999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Formulaire</a:t>
          </a:r>
        </a:p>
      </dsp:txBody>
      <dsp:txXfrm>
        <a:off x="5982842" y="4639832"/>
        <a:ext cx="1515883" cy="941210"/>
      </dsp:txXfrm>
    </dsp:sp>
    <dsp:sp modelId="{4EA00365-9C16-884F-9029-D923803A8B93}">
      <dsp:nvSpPr>
        <dsp:cNvPr id="0" name=""/>
        <dsp:cNvSpPr/>
      </dsp:nvSpPr>
      <dsp:spPr>
        <a:xfrm>
          <a:off x="7702946" y="4444358"/>
          <a:ext cx="1574447" cy="999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B3AB6-7E3F-3B44-B227-B2F4F26EE7F5}">
      <dsp:nvSpPr>
        <dsp:cNvPr id="0" name=""/>
        <dsp:cNvSpPr/>
      </dsp:nvSpPr>
      <dsp:spPr>
        <a:xfrm>
          <a:off x="7877884" y="4610550"/>
          <a:ext cx="1574447" cy="999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Afficher analyse</a:t>
          </a:r>
        </a:p>
      </dsp:txBody>
      <dsp:txXfrm>
        <a:off x="7907166" y="4639832"/>
        <a:ext cx="1515883" cy="941210"/>
      </dsp:txXfrm>
    </dsp:sp>
    <dsp:sp modelId="{28B4D7D6-D6E9-1745-80DF-82D78AB1339C}">
      <dsp:nvSpPr>
        <dsp:cNvPr id="0" name=""/>
        <dsp:cNvSpPr/>
      </dsp:nvSpPr>
      <dsp:spPr>
        <a:xfrm>
          <a:off x="2299668" y="1501822"/>
          <a:ext cx="1574447" cy="999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D5EEA-6D08-8F4D-A4A1-9F6F77B7D59E}">
      <dsp:nvSpPr>
        <dsp:cNvPr id="0" name=""/>
        <dsp:cNvSpPr/>
      </dsp:nvSpPr>
      <dsp:spPr>
        <a:xfrm>
          <a:off x="2474607" y="1668014"/>
          <a:ext cx="1574447" cy="999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Inscription</a:t>
          </a:r>
        </a:p>
      </dsp:txBody>
      <dsp:txXfrm>
        <a:off x="2503889" y="1697296"/>
        <a:ext cx="1515883" cy="941210"/>
      </dsp:txXfrm>
    </dsp:sp>
    <dsp:sp modelId="{C010FE7D-A45A-BE44-BCFA-6BAA2E43800A}">
      <dsp:nvSpPr>
        <dsp:cNvPr id="0" name=""/>
        <dsp:cNvSpPr/>
      </dsp:nvSpPr>
      <dsp:spPr>
        <a:xfrm>
          <a:off x="9477262" y="2577179"/>
          <a:ext cx="1574447" cy="999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1CEAD-751E-CD4E-9DA1-65EAEA2960F2}">
      <dsp:nvSpPr>
        <dsp:cNvPr id="0" name=""/>
        <dsp:cNvSpPr/>
      </dsp:nvSpPr>
      <dsp:spPr>
        <a:xfrm>
          <a:off x="9652201" y="2743371"/>
          <a:ext cx="1574447" cy="999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BD </a:t>
          </a:r>
          <a:r>
            <a:rPr lang="fr-FR" sz="1400" kern="1200" dirty="0" err="1"/>
            <a:t>sql</a:t>
          </a:r>
          <a:endParaRPr lang="fr-FR" sz="1400" kern="1200" dirty="0"/>
        </a:p>
      </dsp:txBody>
      <dsp:txXfrm>
        <a:off x="9681483" y="2772653"/>
        <a:ext cx="1515883" cy="941210"/>
      </dsp:txXfrm>
    </dsp:sp>
    <dsp:sp modelId="{74E41C0F-2CCE-4C45-B85A-5AEEEEBA2C70}">
      <dsp:nvSpPr>
        <dsp:cNvPr id="0" name=""/>
        <dsp:cNvSpPr/>
      </dsp:nvSpPr>
      <dsp:spPr>
        <a:xfrm>
          <a:off x="-174930" y="1548482"/>
          <a:ext cx="1574447" cy="999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B2ACF-AAB8-E448-BE51-D51CD120371D}">
      <dsp:nvSpPr>
        <dsp:cNvPr id="0" name=""/>
        <dsp:cNvSpPr/>
      </dsp:nvSpPr>
      <dsp:spPr>
        <a:xfrm>
          <a:off x="7" y="1714673"/>
          <a:ext cx="1574447" cy="999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JSON</a:t>
          </a:r>
        </a:p>
      </dsp:txBody>
      <dsp:txXfrm>
        <a:off x="29289" y="1743955"/>
        <a:ext cx="1515883" cy="941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589EC-15B4-6B4C-9B26-5FD8386F0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9689340" cy="2541431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API </a:t>
            </a:r>
            <a:br>
              <a:rPr lang="fr-FR" dirty="0"/>
            </a:br>
            <a:r>
              <a:rPr lang="fr-FR" dirty="0"/>
              <a:t>Système d’information hospitalier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6493A8-ED84-3F4B-B5B2-8BE5E6695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4572925"/>
            <a:ext cx="8637072" cy="977621"/>
          </a:xfrm>
        </p:spPr>
        <p:txBody>
          <a:bodyPr/>
          <a:lstStyle/>
          <a:p>
            <a:r>
              <a:rPr lang="fr-FR" dirty="0"/>
              <a:t>Youssef SASSI ITS 2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13D78E5F-797C-EC4F-8F59-130605F707FA}"/>
              </a:ext>
            </a:extLst>
          </p:cNvPr>
          <p:cNvSpPr txBox="1">
            <a:spLocks/>
          </p:cNvSpPr>
          <p:nvPr/>
        </p:nvSpPr>
        <p:spPr>
          <a:xfrm>
            <a:off x="5267081" y="3753051"/>
            <a:ext cx="3112990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00" dirty="0"/>
              <a:t>Analyse de SANG</a:t>
            </a:r>
          </a:p>
        </p:txBody>
      </p:sp>
    </p:spTree>
    <p:extLst>
      <p:ext uri="{BB962C8B-B14F-4D97-AF65-F5344CB8AC3E}">
        <p14:creationId xmlns:p14="http://schemas.microsoft.com/office/powerpoint/2010/main" val="3884891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D96B6-804A-EE49-8FDE-2D8194F2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are </a:t>
            </a:r>
            <a:r>
              <a:rPr lang="fr-FR" dirty="0" err="1"/>
              <a:t>your</a:t>
            </a:r>
            <a:r>
              <a:rPr lang="fr-FR" dirty="0"/>
              <a:t> plans for the future?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BD550-FCFD-6242-B470-AEDCA32B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Espace de </a:t>
            </a:r>
            <a:r>
              <a:rPr lang="fr-FR"/>
              <a:t>rendez vous</a:t>
            </a:r>
          </a:p>
          <a:p>
            <a:r>
              <a:rPr lang="fr-FR" dirty="0" err="1"/>
              <a:t>Hebergement</a:t>
            </a:r>
            <a:r>
              <a:rPr lang="fr-FR" dirty="0"/>
              <a:t> de site Web</a:t>
            </a:r>
          </a:p>
          <a:p>
            <a:r>
              <a:rPr lang="fr-FR" dirty="0"/>
              <a:t>Le formulaire va </a:t>
            </a:r>
            <a:r>
              <a:rPr lang="fr-FR" dirty="0" err="1"/>
              <a:t>permetre</a:t>
            </a:r>
            <a:r>
              <a:rPr lang="fr-FR" dirty="0"/>
              <a:t> de </a:t>
            </a:r>
            <a:r>
              <a:rPr lang="fr-FR" dirty="0" err="1"/>
              <a:t>generer</a:t>
            </a:r>
            <a:r>
              <a:rPr lang="fr-FR" dirty="0"/>
              <a:t> un </a:t>
            </a:r>
            <a:r>
              <a:rPr lang="fr-FR" dirty="0" err="1"/>
              <a:t>QRcode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439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0C05C-6699-8B40-81CF-687A4ADE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strong</a:t>
            </a:r>
            <a:r>
              <a:rPr lang="fr-FR" dirty="0"/>
              <a:t> final </a:t>
            </a:r>
            <a:r>
              <a:rPr lang="fr-FR" dirty="0" err="1"/>
              <a:t>statement</a:t>
            </a:r>
            <a:r>
              <a:rPr lang="fr-FR" dirty="0"/>
              <a:t>!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4701C97-DBE1-1D42-A631-42DB30563961}"/>
              </a:ext>
            </a:extLst>
          </p:cNvPr>
          <p:cNvSpPr txBox="1"/>
          <p:nvPr/>
        </p:nvSpPr>
        <p:spPr>
          <a:xfrm>
            <a:off x="2378590" y="2847901"/>
            <a:ext cx="7749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000" dirty="0">
                <a:latin typeface="Bradley Hand" pitchFamily="2" charset="77"/>
              </a:rPr>
              <a:t>N</a:t>
            </a:r>
            <a:r>
              <a:rPr lang="fr-FR" sz="3500" dirty="0"/>
              <a:t>ew </a:t>
            </a:r>
            <a:r>
              <a:rPr lang="fr-FR" sz="5000" dirty="0" err="1">
                <a:latin typeface="Bradley Hand" pitchFamily="2" charset="77"/>
              </a:rPr>
              <a:t>T</a:t>
            </a:r>
            <a:r>
              <a:rPr lang="fr-FR" sz="3500" dirty="0" err="1"/>
              <a:t>hinking</a:t>
            </a:r>
            <a:r>
              <a:rPr lang="fr-FR" sz="3500" dirty="0"/>
              <a:t> ,  </a:t>
            </a:r>
            <a:r>
              <a:rPr lang="fr-FR" sz="5000" dirty="0">
                <a:latin typeface="Bradley Hand" pitchFamily="2" charset="77"/>
              </a:rPr>
              <a:t>N</a:t>
            </a:r>
            <a:r>
              <a:rPr lang="fr-FR" sz="3500" dirty="0"/>
              <a:t>ew </a:t>
            </a:r>
            <a:r>
              <a:rPr lang="fr-FR" sz="5000" dirty="0">
                <a:latin typeface="Bradley Hand" pitchFamily="2" charset="77"/>
              </a:rPr>
              <a:t>H</a:t>
            </a:r>
            <a:r>
              <a:rPr lang="fr-FR" sz="3500" dirty="0"/>
              <a:t>ealthcare !!!</a:t>
            </a:r>
          </a:p>
        </p:txBody>
      </p:sp>
    </p:spTree>
    <p:extLst>
      <p:ext uri="{BB962C8B-B14F-4D97-AF65-F5344CB8AC3E}">
        <p14:creationId xmlns:p14="http://schemas.microsoft.com/office/powerpoint/2010/main" val="282017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79BBA-C882-0841-9F4E-A8CD9EAF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56C7A-A717-D74B-8E30-D96E8760D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1) </a:t>
            </a:r>
            <a:r>
              <a:rPr lang="fr-FR" dirty="0">
                <a:latin typeface="Times" pitchFamily="2" charset="0"/>
              </a:rPr>
              <a:t>Introduction</a:t>
            </a:r>
          </a:p>
          <a:p>
            <a:r>
              <a:rPr lang="fr-FR" dirty="0">
                <a:latin typeface="Times" pitchFamily="2" charset="0"/>
              </a:rPr>
              <a:t>2) Idée ou solution sur laquelle nous travaillons</a:t>
            </a:r>
          </a:p>
          <a:p>
            <a:r>
              <a:rPr lang="fr-FR" dirty="0">
                <a:latin typeface="Times" pitchFamily="2" charset="0"/>
              </a:rPr>
              <a:t>3) Problème essayer de résoudre</a:t>
            </a:r>
          </a:p>
          <a:p>
            <a:r>
              <a:rPr lang="fr-FR" dirty="0">
                <a:latin typeface="Times" pitchFamily="2" charset="0"/>
              </a:rPr>
              <a:t>4) </a:t>
            </a:r>
            <a:r>
              <a:rPr lang="fr-FR" dirty="0" err="1">
                <a:latin typeface="Times" pitchFamily="2" charset="0"/>
              </a:rPr>
              <a:t>presentation</a:t>
            </a:r>
            <a:r>
              <a:rPr lang="fr-FR" dirty="0">
                <a:latin typeface="Times" pitchFamily="2" charset="0"/>
              </a:rPr>
              <a:t> de design API</a:t>
            </a:r>
          </a:p>
          <a:p>
            <a:r>
              <a:rPr lang="fr-FR" dirty="0">
                <a:latin typeface="Times" pitchFamily="2" charset="0"/>
              </a:rPr>
              <a:t>5) </a:t>
            </a:r>
            <a:r>
              <a:rPr lang="fr-FR" dirty="0" err="1">
                <a:latin typeface="Times" pitchFamily="2" charset="0"/>
              </a:rPr>
              <a:t>demo</a:t>
            </a:r>
            <a:endParaRPr lang="fr-FR" dirty="0">
              <a:latin typeface="Times" pitchFamily="2" charset="0"/>
            </a:endParaRPr>
          </a:p>
          <a:p>
            <a:r>
              <a:rPr lang="fr-FR" dirty="0">
                <a:latin typeface="Times" pitchFamily="2" charset="0"/>
              </a:rPr>
              <a:t>6) </a:t>
            </a:r>
            <a:r>
              <a:rPr lang="fr-FR" dirty="0" err="1">
                <a:latin typeface="Times" pitchFamily="2" charset="0"/>
              </a:rPr>
              <a:t>Amelioration</a:t>
            </a:r>
            <a:r>
              <a:rPr lang="fr-FR" dirty="0">
                <a:latin typeface="Times" pitchFamily="2" charset="0"/>
              </a:rPr>
              <a:t> pour le futur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628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8DD3-5120-4845-AF3C-5C446C65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" pitchFamily="2" charset="0"/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C9806-60CD-884B-9D8C-A91964D6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fr-FR" dirty="0"/>
              <a:t>Système d’information hospitalier : pouvoir s’identifier avec deux profils =&gt; patients et professionnels de santé</a:t>
            </a:r>
          </a:p>
          <a:p>
            <a:r>
              <a:rPr lang="fr-FR" dirty="0"/>
              <a:t>Patients : accès à ses propres informations (Etat  civile , Analyse de sang )</a:t>
            </a:r>
          </a:p>
          <a:p>
            <a:r>
              <a:rPr lang="fr-FR" dirty="0"/>
              <a:t>Professionnels de santé : peut rendre et récupérer des informations ( les analyse , les formulaires , les données de patient )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291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C03C6-C215-5D4E-AC36-417EA87A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idea</a:t>
            </a:r>
            <a:r>
              <a:rPr lang="fr-FR" dirty="0"/>
              <a:t> or solution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working</a:t>
            </a:r>
            <a:r>
              <a:rPr lang="fr-FR" dirty="0"/>
              <a:t> 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D8928-28BF-D94A-B19E-12B9047CB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Grace à cette plateforme , les données peuvent </a:t>
            </a:r>
            <a:r>
              <a:rPr lang="fr-FR" dirty="0" err="1"/>
              <a:t>etre</a:t>
            </a:r>
            <a:r>
              <a:rPr lang="fr-FR" dirty="0"/>
              <a:t> classer et le patient peut avoir </a:t>
            </a:r>
            <a:r>
              <a:rPr lang="fr-FR" dirty="0" err="1"/>
              <a:t>accées</a:t>
            </a:r>
            <a:r>
              <a:rPr lang="fr-FR" dirty="0"/>
              <a:t> à son compte rendu , et le </a:t>
            </a:r>
            <a:r>
              <a:rPr lang="fr-FR" dirty="0" err="1"/>
              <a:t>medecin</a:t>
            </a:r>
            <a:r>
              <a:rPr lang="fr-FR" dirty="0"/>
              <a:t> peut avoir </a:t>
            </a:r>
            <a:r>
              <a:rPr lang="fr-FR" dirty="0" err="1"/>
              <a:t>accées</a:t>
            </a:r>
            <a:r>
              <a:rPr lang="fr-FR" dirty="0"/>
              <a:t> à tous les patients. </a:t>
            </a:r>
          </a:p>
          <a:p>
            <a:r>
              <a:rPr lang="fr-FR" dirty="0"/>
              <a:t>Limiter l’impression des </a:t>
            </a:r>
            <a:r>
              <a:rPr lang="fr-FR" dirty="0" err="1"/>
              <a:t>resultats</a:t>
            </a:r>
            <a:r>
              <a:rPr lang="fr-FR" dirty="0"/>
              <a:t> </a:t>
            </a:r>
            <a:r>
              <a:rPr lang="fr-FR"/>
              <a:t>en papier</a:t>
            </a:r>
            <a:endParaRPr lang="fr-FR" dirty="0"/>
          </a:p>
          <a:p>
            <a:r>
              <a:rPr lang="fr-FR" dirty="0"/>
              <a:t>Pour faciliter la partie administrative, le patient peut se pré enregistrer sur cette plateforme. </a:t>
            </a:r>
          </a:p>
          <a:p>
            <a:r>
              <a:rPr lang="fr-FR" dirty="0"/>
              <a:t> D’aider dans les missions de la </a:t>
            </a:r>
            <a:r>
              <a:rPr lang="fr-FR" dirty="0" err="1"/>
              <a:t>secretaire</a:t>
            </a:r>
            <a:r>
              <a:rPr lang="fr-FR" dirty="0"/>
              <a:t> d’</a:t>
            </a:r>
            <a:r>
              <a:rPr lang="fr-FR" dirty="0" err="1"/>
              <a:t>acceuil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55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134E1-3961-1248-A056-B349C55C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Times" pitchFamily="2" charset="0"/>
              </a:rPr>
              <a:t>What</a:t>
            </a:r>
            <a:r>
              <a:rPr lang="fr-FR" dirty="0">
                <a:latin typeface="Times" pitchFamily="2" charset="0"/>
              </a:rPr>
              <a:t> </a:t>
            </a:r>
            <a:r>
              <a:rPr lang="fr-FR" dirty="0" err="1">
                <a:latin typeface="Times" pitchFamily="2" charset="0"/>
              </a:rPr>
              <a:t>problem</a:t>
            </a:r>
            <a:r>
              <a:rPr lang="fr-FR" dirty="0">
                <a:latin typeface="Times" pitchFamily="2" charset="0"/>
              </a:rPr>
              <a:t> are </a:t>
            </a:r>
            <a:r>
              <a:rPr lang="fr-FR" dirty="0" err="1">
                <a:latin typeface="Times" pitchFamily="2" charset="0"/>
              </a:rPr>
              <a:t>you</a:t>
            </a:r>
            <a:r>
              <a:rPr lang="fr-FR" dirty="0">
                <a:latin typeface="Times" pitchFamily="2" charset="0"/>
              </a:rPr>
              <a:t> </a:t>
            </a:r>
            <a:r>
              <a:rPr lang="fr-FR" dirty="0" err="1">
                <a:latin typeface="Times" pitchFamily="2" charset="0"/>
              </a:rPr>
              <a:t>trying</a:t>
            </a:r>
            <a:r>
              <a:rPr lang="fr-FR" dirty="0">
                <a:latin typeface="Times" pitchFamily="2" charset="0"/>
              </a:rPr>
              <a:t> to </a:t>
            </a:r>
            <a:r>
              <a:rPr lang="fr-FR" dirty="0" err="1">
                <a:latin typeface="Times" pitchFamily="2" charset="0"/>
              </a:rPr>
              <a:t>solve</a:t>
            </a:r>
            <a:r>
              <a:rPr lang="fr-FR" dirty="0">
                <a:latin typeface="Times" pitchFamily="2" charset="0"/>
              </a:rPr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CC85E1-E055-DD46-AA10-8477E5CB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Convert</a:t>
            </a:r>
            <a:r>
              <a:rPr lang="fr-FR" dirty="0"/>
              <a:t> JSON to HTML (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Solved</a:t>
            </a:r>
            <a:r>
              <a:rPr lang="fr-FR" dirty="0">
                <a:solidFill>
                  <a:srgbClr val="00B050"/>
                </a:solidFill>
              </a:rPr>
              <a:t> ) </a:t>
            </a:r>
          </a:p>
          <a:p>
            <a:r>
              <a:rPr lang="fr-FR" dirty="0" err="1"/>
              <a:t>Convert</a:t>
            </a:r>
            <a:r>
              <a:rPr lang="fr-FR" dirty="0"/>
              <a:t> HTML to PDF </a:t>
            </a:r>
            <a:r>
              <a:rPr lang="fr-FR" dirty="0">
                <a:solidFill>
                  <a:srgbClr val="FF0000"/>
                </a:solidFill>
              </a:rPr>
              <a:t>( Not </a:t>
            </a:r>
            <a:r>
              <a:rPr lang="fr-FR" dirty="0" err="1">
                <a:solidFill>
                  <a:srgbClr val="FF0000"/>
                </a:solidFill>
              </a:rPr>
              <a:t>Solved</a:t>
            </a:r>
            <a:r>
              <a:rPr lang="fr-FR" dirty="0">
                <a:solidFill>
                  <a:srgbClr val="FF0000"/>
                </a:solidFill>
              </a:rPr>
              <a:t> )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66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2DA677-C58A-4FCE-A9A0-E66A42EBD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85B319-9C30-4D92-B664-CA444ECD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573C1E-3785-43C9-A262-1DA9DF97F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8C4394-BE4E-4302-AF74-4781C6C6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31DF5F-EDD4-42F0-B539-A7919D319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2BCEC9-2CA3-44A0-8830-DA25C0442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8045ED-0662-1246-8CF1-1846324D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Interfaces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A887C3-690B-4858-A6B1-19C93D6C7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139A8F-A07A-40ED-843E-77B6C1960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B76A8FD-6218-4D71-BF00-94BB53A62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F3A470-0440-4799-BF8F-1B29934D8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8532147B-FF88-1544-8861-16AD35C1FC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35" r="19683" b="-3"/>
          <a:stretch/>
        </p:blipFill>
        <p:spPr>
          <a:xfrm>
            <a:off x="4631115" y="1116345"/>
            <a:ext cx="3059596" cy="386617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E7389DE-9108-BD40-B35C-6CFAC760D3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24" r="18794" b="-3"/>
          <a:stretch/>
        </p:blipFill>
        <p:spPr>
          <a:xfrm>
            <a:off x="7849810" y="1116345"/>
            <a:ext cx="3059596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79AB70-86CA-4BFC-9505-60CD7D172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0DB027-013B-48E2-B164-DD510158E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20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AC8C30-93FA-4F99-80C4-C952D83A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ACDE2A-6BC1-4786-87B1-F7DA3535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2CC8B5-9886-4AFA-BE09-6178A4ED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4CE516-C725-4D29-AA32-F729A7A86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31D6CD-3D20-4ADC-8A45-9ED56381F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0992"/>
            <a:ext cx="5130800" cy="5570753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37D0EA5-EC22-6344-9286-5651011E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54" y="1258721"/>
            <a:ext cx="4811352" cy="433021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7153DDC-19A1-4FDA-979B-54CB234A9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0527" y="640992"/>
            <a:ext cx="5139475" cy="5567965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moniteur, sombre, capture d’écran&#10;&#10;Description générée automatiquement">
            <a:extLst>
              <a:ext uri="{FF2B5EF4-FFF2-40B4-BE49-F238E27FC236}">
                <a16:creationId xmlns:a16="http://schemas.microsoft.com/office/drawing/2014/main" id="{5328B07A-8A44-2045-AABA-EAFAAA54F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394" y="1946640"/>
            <a:ext cx="4823475" cy="295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7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34861-1ADF-BA4D-846A-B92365BB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Present</a:t>
            </a:r>
            <a:r>
              <a:rPr lang="fr-FR" dirty="0"/>
              <a:t> the Design of </a:t>
            </a:r>
            <a:r>
              <a:rPr lang="fr-FR" dirty="0" err="1"/>
              <a:t>your</a:t>
            </a:r>
            <a:r>
              <a:rPr lang="fr-FR" dirty="0"/>
              <a:t> API 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1738E86-5BE6-B944-BA9C-16BFC47C8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2392151"/>
              </p:ext>
            </p:extLst>
          </p:nvPr>
        </p:nvGraphicFramePr>
        <p:xfrm>
          <a:off x="328614" y="185738"/>
          <a:ext cx="11863386" cy="713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3346268-4B90-4041-A71A-6983D1E2AC51}"/>
              </a:ext>
            </a:extLst>
          </p:cNvPr>
          <p:cNvCxnSpPr>
            <a:cxnSpLocks/>
          </p:cNvCxnSpPr>
          <p:nvPr/>
        </p:nvCxnSpPr>
        <p:spPr>
          <a:xfrm>
            <a:off x="4457700" y="2400300"/>
            <a:ext cx="12715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A034C7D-A16B-E74A-9905-E5E1A66E5F1E}"/>
              </a:ext>
            </a:extLst>
          </p:cNvPr>
          <p:cNvCxnSpPr>
            <a:cxnSpLocks/>
          </p:cNvCxnSpPr>
          <p:nvPr/>
        </p:nvCxnSpPr>
        <p:spPr>
          <a:xfrm flipV="1">
            <a:off x="9986963" y="4029075"/>
            <a:ext cx="585787" cy="1300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2AC16DE-DCF3-CC4A-81BC-9B7C3132E516}"/>
              </a:ext>
            </a:extLst>
          </p:cNvPr>
          <p:cNvCxnSpPr>
            <a:cxnSpLocks/>
          </p:cNvCxnSpPr>
          <p:nvPr/>
        </p:nvCxnSpPr>
        <p:spPr>
          <a:xfrm flipH="1">
            <a:off x="1928812" y="2414587"/>
            <a:ext cx="600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17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698E3-98A8-054F-8FEF-D79FFF82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in practice?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130E8-C497-AC4E-A6A3-DDF2A9BC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58045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Galerie</Template>
  <TotalTime>192</TotalTime>
  <Words>270</Words>
  <Application>Microsoft Macintosh PowerPoint</Application>
  <PresentationFormat>Grand écran</PresentationFormat>
  <Paragraphs>43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Bradley Hand</vt:lpstr>
      <vt:lpstr>Gill Sans MT</vt:lpstr>
      <vt:lpstr>Times</vt:lpstr>
      <vt:lpstr>Galerie</vt:lpstr>
      <vt:lpstr>Projet API  Système d’information hospitalier</vt:lpstr>
      <vt:lpstr>Plan </vt:lpstr>
      <vt:lpstr>Introduction</vt:lpstr>
      <vt:lpstr>What is your idea or solution you are working on </vt:lpstr>
      <vt:lpstr>What problem are you trying to solve?</vt:lpstr>
      <vt:lpstr>Interfaces </vt:lpstr>
      <vt:lpstr>Présentation PowerPoint</vt:lpstr>
      <vt:lpstr>Present the Design of your API  </vt:lpstr>
      <vt:lpstr>How does it work in practice? </vt:lpstr>
      <vt:lpstr>What are your plans for the future?</vt:lpstr>
      <vt:lpstr>A strong final statement!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API  Système Hospitalier</dc:title>
  <dc:creator>Sassi Youssef</dc:creator>
  <cp:lastModifiedBy>Sassi Youssef</cp:lastModifiedBy>
  <cp:revision>15</cp:revision>
  <dcterms:created xsi:type="dcterms:W3CDTF">2022-01-26T20:05:41Z</dcterms:created>
  <dcterms:modified xsi:type="dcterms:W3CDTF">2022-01-28T15:15:48Z</dcterms:modified>
</cp:coreProperties>
</file>