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9">
  <p:sldMasterIdLst>
    <p:sldMasterId id="2147483648" r:id="rId1"/>
  </p:sldMasterIdLst>
  <p:notesMasterIdLst>
    <p:notesMasterId r:id="rId17"/>
  </p:notesMasterIdLst>
  <p:sldIdLst>
    <p:sldId id="256" r:id="rId2"/>
    <p:sldId id="257" r:id="rId3"/>
    <p:sldId id="296" r:id="rId4"/>
    <p:sldId id="269" r:id="rId5"/>
    <p:sldId id="309" r:id="rId6"/>
    <p:sldId id="306" r:id="rId7"/>
    <p:sldId id="264" r:id="rId8"/>
    <p:sldId id="299" r:id="rId9"/>
    <p:sldId id="308" r:id="rId10"/>
    <p:sldId id="279" r:id="rId11"/>
    <p:sldId id="281" r:id="rId12"/>
    <p:sldId id="310" r:id="rId13"/>
    <p:sldId id="289" r:id="rId14"/>
    <p:sldId id="300"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413C57-2C65-4B98-A0B7-B571525F400B}">
          <p14:sldIdLst>
            <p14:sldId id="256"/>
            <p14:sldId id="257"/>
            <p14:sldId id="296"/>
            <p14:sldId id="269"/>
            <p14:sldId id="309"/>
            <p14:sldId id="306"/>
            <p14:sldId id="264"/>
            <p14:sldId id="299"/>
            <p14:sldId id="308"/>
            <p14:sldId id="279"/>
            <p14:sldId id="281"/>
            <p14:sldId id="310"/>
            <p14:sldId id="289"/>
            <p14:sldId id="300"/>
            <p14:sldId id="31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oqab_01" initials="e" lastIdx="1" clrIdx="0">
    <p:extLst>
      <p:ext uri="{19B8F6BF-5375-455C-9EA6-DF929625EA0E}">
        <p15:presenceInfo xmlns:p15="http://schemas.microsoft.com/office/powerpoint/2012/main" userId="eloqab_0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3018" autoAdjust="0"/>
  </p:normalViewPr>
  <p:slideViewPr>
    <p:cSldViewPr snapToGrid="0">
      <p:cViewPr varScale="1">
        <p:scale>
          <a:sx n="59" d="100"/>
          <a:sy n="59" d="100"/>
        </p:scale>
        <p:origin x="750" y="7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227CBB-0957-4029-AE60-BC3645C16341}"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fr-FR"/>
        </a:p>
      </dgm:t>
    </dgm:pt>
    <dgm:pt modelId="{52B4A3FF-8C8B-4CCA-A2DA-7C35045F1D18}">
      <dgm:prSet phldrT="[Texte]" custT="1"/>
      <dgm:spPr/>
      <dgm:t>
        <a:bodyPr/>
        <a:lstStyle/>
        <a:p>
          <a:r>
            <a:rPr lang="fr-FR" sz="2400" dirty="0"/>
            <a:t>Procédure transfert prestations journalières</a:t>
          </a:r>
        </a:p>
      </dgm:t>
    </dgm:pt>
    <dgm:pt modelId="{31B10B82-7B6D-4BAF-9AB2-EACA1D7F250A}" type="parTrans" cxnId="{3494DBEB-0BCD-4D35-A178-71C6F4E37AC9}">
      <dgm:prSet/>
      <dgm:spPr/>
      <dgm:t>
        <a:bodyPr/>
        <a:lstStyle/>
        <a:p>
          <a:endParaRPr lang="fr-FR" sz="1600"/>
        </a:p>
      </dgm:t>
    </dgm:pt>
    <dgm:pt modelId="{CAE9404A-ACA7-46E5-B62A-0A40BCE40228}" type="sibTrans" cxnId="{3494DBEB-0BCD-4D35-A178-71C6F4E37AC9}">
      <dgm:prSet/>
      <dgm:spPr/>
      <dgm:t>
        <a:bodyPr/>
        <a:lstStyle/>
        <a:p>
          <a:endParaRPr lang="fr-FR" sz="1600"/>
        </a:p>
      </dgm:t>
    </dgm:pt>
    <dgm:pt modelId="{5ACD596E-299D-45DC-B9D8-68905A4E70E4}">
      <dgm:prSet phldrT="[Texte]" custT="1"/>
      <dgm:spPr/>
      <dgm:t>
        <a:bodyPr/>
        <a:lstStyle/>
        <a:p>
          <a:r>
            <a:rPr lang="fr-FR" sz="2400" dirty="0"/>
            <a:t>Thread exécuté à 1:00 AM</a:t>
          </a:r>
        </a:p>
      </dgm:t>
    </dgm:pt>
    <dgm:pt modelId="{7627A8A7-2DE6-4436-8E28-D4ED06424253}" type="parTrans" cxnId="{34D3F934-37F6-467E-A7B0-66CB0FC1A385}">
      <dgm:prSet/>
      <dgm:spPr/>
      <dgm:t>
        <a:bodyPr/>
        <a:lstStyle/>
        <a:p>
          <a:endParaRPr lang="fr-FR" sz="1600"/>
        </a:p>
      </dgm:t>
    </dgm:pt>
    <dgm:pt modelId="{A2C0290E-2C7D-4DFE-AB15-D47F9E7E7B21}" type="sibTrans" cxnId="{34D3F934-37F6-467E-A7B0-66CB0FC1A385}">
      <dgm:prSet/>
      <dgm:spPr/>
      <dgm:t>
        <a:bodyPr/>
        <a:lstStyle/>
        <a:p>
          <a:endParaRPr lang="fr-FR" sz="1600"/>
        </a:p>
      </dgm:t>
    </dgm:pt>
    <dgm:pt modelId="{7A2C1F82-DE11-46E7-86DE-EA25493DFD05}">
      <dgm:prSet phldrT="[Texte]" custT="1"/>
      <dgm:spPr/>
      <dgm:t>
        <a:bodyPr/>
        <a:lstStyle/>
        <a:p>
          <a:r>
            <a:rPr lang="fr-FR" sz="2400" dirty="0"/>
            <a:t>Interface utilisateur pour sélectionner date spécifique</a:t>
          </a:r>
        </a:p>
      </dgm:t>
    </dgm:pt>
    <dgm:pt modelId="{44510194-EC36-4A91-911B-880C8D0EA104}" type="parTrans" cxnId="{707DB706-FBA0-4FC8-B08E-8473614F1167}">
      <dgm:prSet/>
      <dgm:spPr/>
      <dgm:t>
        <a:bodyPr/>
        <a:lstStyle/>
        <a:p>
          <a:endParaRPr lang="fr-FR" sz="1600"/>
        </a:p>
      </dgm:t>
    </dgm:pt>
    <dgm:pt modelId="{D79AA90F-49B8-4A84-A11A-501E3B79B2E2}" type="sibTrans" cxnId="{707DB706-FBA0-4FC8-B08E-8473614F1167}">
      <dgm:prSet/>
      <dgm:spPr/>
      <dgm:t>
        <a:bodyPr/>
        <a:lstStyle/>
        <a:p>
          <a:endParaRPr lang="fr-FR" sz="1600"/>
        </a:p>
      </dgm:t>
    </dgm:pt>
    <dgm:pt modelId="{D3CFBB76-EE26-4280-935F-95F5733C3C91}">
      <dgm:prSet phldrT="[Texte]" custT="1"/>
      <dgm:spPr/>
      <dgm:t>
        <a:bodyPr/>
        <a:lstStyle/>
        <a:p>
          <a:r>
            <a:rPr lang="fr-FR" sz="2400" dirty="0"/>
            <a:t>Procédure transfert prestations mai 2024</a:t>
          </a:r>
        </a:p>
      </dgm:t>
    </dgm:pt>
    <dgm:pt modelId="{3A8D8ED3-264A-494E-8B18-A92A1ACF4AAA}" type="parTrans" cxnId="{0AC71430-16EA-4B8C-A130-97AFB20F44D4}">
      <dgm:prSet/>
      <dgm:spPr/>
      <dgm:t>
        <a:bodyPr/>
        <a:lstStyle/>
        <a:p>
          <a:endParaRPr lang="fr-FR" sz="1600"/>
        </a:p>
      </dgm:t>
    </dgm:pt>
    <dgm:pt modelId="{1663F6AD-1C14-47D6-970A-C2ECCCBFBD0D}" type="sibTrans" cxnId="{0AC71430-16EA-4B8C-A130-97AFB20F44D4}">
      <dgm:prSet/>
      <dgm:spPr/>
      <dgm:t>
        <a:bodyPr/>
        <a:lstStyle/>
        <a:p>
          <a:endParaRPr lang="fr-FR" sz="1600"/>
        </a:p>
      </dgm:t>
    </dgm:pt>
    <dgm:pt modelId="{70729396-C60D-4DEF-8160-F7E5B86B8690}" type="pres">
      <dgm:prSet presAssocID="{C9227CBB-0957-4029-AE60-BC3645C16341}" presName="hierChild1" presStyleCnt="0">
        <dgm:presLayoutVars>
          <dgm:orgChart val="1"/>
          <dgm:chPref val="1"/>
          <dgm:dir/>
          <dgm:animOne val="branch"/>
          <dgm:animLvl val="lvl"/>
          <dgm:resizeHandles/>
        </dgm:presLayoutVars>
      </dgm:prSet>
      <dgm:spPr/>
      <dgm:t>
        <a:bodyPr/>
        <a:lstStyle/>
        <a:p>
          <a:endParaRPr lang="en-US"/>
        </a:p>
      </dgm:t>
    </dgm:pt>
    <dgm:pt modelId="{66BEC6D3-E7F4-46B8-B624-D924F6482CF8}" type="pres">
      <dgm:prSet presAssocID="{52B4A3FF-8C8B-4CCA-A2DA-7C35045F1D18}" presName="hierRoot1" presStyleCnt="0">
        <dgm:presLayoutVars>
          <dgm:hierBranch val="init"/>
        </dgm:presLayoutVars>
      </dgm:prSet>
      <dgm:spPr/>
    </dgm:pt>
    <dgm:pt modelId="{64C2C56D-22B6-4DAA-9D29-AAAE3E6CD7C2}" type="pres">
      <dgm:prSet presAssocID="{52B4A3FF-8C8B-4CCA-A2DA-7C35045F1D18}" presName="rootComposite1" presStyleCnt="0"/>
      <dgm:spPr/>
    </dgm:pt>
    <dgm:pt modelId="{1507CDC4-FF03-49F4-8A3B-6FC7049A92D3}" type="pres">
      <dgm:prSet presAssocID="{52B4A3FF-8C8B-4CCA-A2DA-7C35045F1D18}" presName="rootText1" presStyleLbl="node0" presStyleIdx="0" presStyleCnt="1">
        <dgm:presLayoutVars>
          <dgm:chPref val="3"/>
        </dgm:presLayoutVars>
      </dgm:prSet>
      <dgm:spPr/>
      <dgm:t>
        <a:bodyPr/>
        <a:lstStyle/>
        <a:p>
          <a:endParaRPr lang="en-US"/>
        </a:p>
      </dgm:t>
    </dgm:pt>
    <dgm:pt modelId="{8CF87A98-AB9C-46AB-815A-F968CC83FF1B}" type="pres">
      <dgm:prSet presAssocID="{52B4A3FF-8C8B-4CCA-A2DA-7C35045F1D18}" presName="rootConnector1" presStyleLbl="node1" presStyleIdx="0" presStyleCnt="0"/>
      <dgm:spPr/>
      <dgm:t>
        <a:bodyPr/>
        <a:lstStyle/>
        <a:p>
          <a:endParaRPr lang="en-US"/>
        </a:p>
      </dgm:t>
    </dgm:pt>
    <dgm:pt modelId="{8D0D9401-122B-4F82-867B-3F0757542FBF}" type="pres">
      <dgm:prSet presAssocID="{52B4A3FF-8C8B-4CCA-A2DA-7C35045F1D18}" presName="hierChild2" presStyleCnt="0"/>
      <dgm:spPr/>
    </dgm:pt>
    <dgm:pt modelId="{C2A00987-F004-4C6B-AFCE-6A48068A358C}" type="pres">
      <dgm:prSet presAssocID="{7627A8A7-2DE6-4436-8E28-D4ED06424253}" presName="Name37" presStyleLbl="parChTrans1D2" presStyleIdx="0" presStyleCnt="3"/>
      <dgm:spPr/>
      <dgm:t>
        <a:bodyPr/>
        <a:lstStyle/>
        <a:p>
          <a:endParaRPr lang="en-US"/>
        </a:p>
      </dgm:t>
    </dgm:pt>
    <dgm:pt modelId="{86AD31B3-8CCB-429E-87B1-BF0F39B97513}" type="pres">
      <dgm:prSet presAssocID="{5ACD596E-299D-45DC-B9D8-68905A4E70E4}" presName="hierRoot2" presStyleCnt="0">
        <dgm:presLayoutVars>
          <dgm:hierBranch val="init"/>
        </dgm:presLayoutVars>
      </dgm:prSet>
      <dgm:spPr/>
    </dgm:pt>
    <dgm:pt modelId="{261F596B-40EE-4C07-B01B-94689BA6A1C8}" type="pres">
      <dgm:prSet presAssocID="{5ACD596E-299D-45DC-B9D8-68905A4E70E4}" presName="rootComposite" presStyleCnt="0"/>
      <dgm:spPr/>
    </dgm:pt>
    <dgm:pt modelId="{39D6262B-97C3-40D9-8B3B-AE9806B88179}" type="pres">
      <dgm:prSet presAssocID="{5ACD596E-299D-45DC-B9D8-68905A4E70E4}" presName="rootText" presStyleLbl="node2" presStyleIdx="0" presStyleCnt="3">
        <dgm:presLayoutVars>
          <dgm:chPref val="3"/>
        </dgm:presLayoutVars>
      </dgm:prSet>
      <dgm:spPr/>
      <dgm:t>
        <a:bodyPr/>
        <a:lstStyle/>
        <a:p>
          <a:endParaRPr lang="en-US"/>
        </a:p>
      </dgm:t>
    </dgm:pt>
    <dgm:pt modelId="{C1AAB5CB-4B35-4B00-B81F-09ACE451C198}" type="pres">
      <dgm:prSet presAssocID="{5ACD596E-299D-45DC-B9D8-68905A4E70E4}" presName="rootConnector" presStyleLbl="node2" presStyleIdx="0" presStyleCnt="3"/>
      <dgm:spPr/>
      <dgm:t>
        <a:bodyPr/>
        <a:lstStyle/>
        <a:p>
          <a:endParaRPr lang="en-US"/>
        </a:p>
      </dgm:t>
    </dgm:pt>
    <dgm:pt modelId="{98C8B9F2-E117-4B96-812B-412915483FE1}" type="pres">
      <dgm:prSet presAssocID="{5ACD596E-299D-45DC-B9D8-68905A4E70E4}" presName="hierChild4" presStyleCnt="0"/>
      <dgm:spPr/>
    </dgm:pt>
    <dgm:pt modelId="{B25EF1EE-FFD9-4138-A35B-1996C7D0EA92}" type="pres">
      <dgm:prSet presAssocID="{5ACD596E-299D-45DC-B9D8-68905A4E70E4}" presName="hierChild5" presStyleCnt="0"/>
      <dgm:spPr/>
    </dgm:pt>
    <dgm:pt modelId="{4CFDA58E-02DF-4AFA-AFC6-8AE830681063}" type="pres">
      <dgm:prSet presAssocID="{44510194-EC36-4A91-911B-880C8D0EA104}" presName="Name37" presStyleLbl="parChTrans1D2" presStyleIdx="1" presStyleCnt="3"/>
      <dgm:spPr/>
      <dgm:t>
        <a:bodyPr/>
        <a:lstStyle/>
        <a:p>
          <a:endParaRPr lang="en-US"/>
        </a:p>
      </dgm:t>
    </dgm:pt>
    <dgm:pt modelId="{5CB912D0-BACD-48D4-B29F-70A8EF970F30}" type="pres">
      <dgm:prSet presAssocID="{7A2C1F82-DE11-46E7-86DE-EA25493DFD05}" presName="hierRoot2" presStyleCnt="0">
        <dgm:presLayoutVars>
          <dgm:hierBranch val="init"/>
        </dgm:presLayoutVars>
      </dgm:prSet>
      <dgm:spPr/>
    </dgm:pt>
    <dgm:pt modelId="{690EAE13-8C1A-4060-9B85-C1FD97677FDB}" type="pres">
      <dgm:prSet presAssocID="{7A2C1F82-DE11-46E7-86DE-EA25493DFD05}" presName="rootComposite" presStyleCnt="0"/>
      <dgm:spPr/>
    </dgm:pt>
    <dgm:pt modelId="{FC6A3F94-731F-4E17-9826-561268BEF73A}" type="pres">
      <dgm:prSet presAssocID="{7A2C1F82-DE11-46E7-86DE-EA25493DFD05}" presName="rootText" presStyleLbl="node2" presStyleIdx="1" presStyleCnt="3">
        <dgm:presLayoutVars>
          <dgm:chPref val="3"/>
        </dgm:presLayoutVars>
      </dgm:prSet>
      <dgm:spPr/>
      <dgm:t>
        <a:bodyPr/>
        <a:lstStyle/>
        <a:p>
          <a:endParaRPr lang="en-US"/>
        </a:p>
      </dgm:t>
    </dgm:pt>
    <dgm:pt modelId="{BFCE4D3E-104C-43B4-A2F2-A0290F0FB18E}" type="pres">
      <dgm:prSet presAssocID="{7A2C1F82-DE11-46E7-86DE-EA25493DFD05}" presName="rootConnector" presStyleLbl="node2" presStyleIdx="1" presStyleCnt="3"/>
      <dgm:spPr/>
      <dgm:t>
        <a:bodyPr/>
        <a:lstStyle/>
        <a:p>
          <a:endParaRPr lang="en-US"/>
        </a:p>
      </dgm:t>
    </dgm:pt>
    <dgm:pt modelId="{E932F91C-6757-4CB4-A6E6-74F4ECD2CD26}" type="pres">
      <dgm:prSet presAssocID="{7A2C1F82-DE11-46E7-86DE-EA25493DFD05}" presName="hierChild4" presStyleCnt="0"/>
      <dgm:spPr/>
    </dgm:pt>
    <dgm:pt modelId="{925F13AD-58E6-4BA8-B03F-4B7F21DDE771}" type="pres">
      <dgm:prSet presAssocID="{7A2C1F82-DE11-46E7-86DE-EA25493DFD05}" presName="hierChild5" presStyleCnt="0"/>
      <dgm:spPr/>
    </dgm:pt>
    <dgm:pt modelId="{D06CF2FA-9D0C-487B-95D5-350391D352C5}" type="pres">
      <dgm:prSet presAssocID="{3A8D8ED3-264A-494E-8B18-A92A1ACF4AAA}" presName="Name37" presStyleLbl="parChTrans1D2" presStyleIdx="2" presStyleCnt="3"/>
      <dgm:spPr/>
      <dgm:t>
        <a:bodyPr/>
        <a:lstStyle/>
        <a:p>
          <a:endParaRPr lang="en-US"/>
        </a:p>
      </dgm:t>
    </dgm:pt>
    <dgm:pt modelId="{B1D49244-2AF7-4193-8337-38F59FD10B6E}" type="pres">
      <dgm:prSet presAssocID="{D3CFBB76-EE26-4280-935F-95F5733C3C91}" presName="hierRoot2" presStyleCnt="0">
        <dgm:presLayoutVars>
          <dgm:hierBranch val="init"/>
        </dgm:presLayoutVars>
      </dgm:prSet>
      <dgm:spPr/>
    </dgm:pt>
    <dgm:pt modelId="{663AD7F3-E2B5-4FAE-A6FE-37B68133C6B8}" type="pres">
      <dgm:prSet presAssocID="{D3CFBB76-EE26-4280-935F-95F5733C3C91}" presName="rootComposite" presStyleCnt="0"/>
      <dgm:spPr/>
    </dgm:pt>
    <dgm:pt modelId="{0279F8DE-ED9E-49A3-9A09-F3B87DA59ED5}" type="pres">
      <dgm:prSet presAssocID="{D3CFBB76-EE26-4280-935F-95F5733C3C91}" presName="rootText" presStyleLbl="node2" presStyleIdx="2" presStyleCnt="3">
        <dgm:presLayoutVars>
          <dgm:chPref val="3"/>
        </dgm:presLayoutVars>
      </dgm:prSet>
      <dgm:spPr/>
      <dgm:t>
        <a:bodyPr/>
        <a:lstStyle/>
        <a:p>
          <a:endParaRPr lang="en-US"/>
        </a:p>
      </dgm:t>
    </dgm:pt>
    <dgm:pt modelId="{DFF808D4-DEE9-4067-85D9-0BD6E269E966}" type="pres">
      <dgm:prSet presAssocID="{D3CFBB76-EE26-4280-935F-95F5733C3C91}" presName="rootConnector" presStyleLbl="node2" presStyleIdx="2" presStyleCnt="3"/>
      <dgm:spPr/>
      <dgm:t>
        <a:bodyPr/>
        <a:lstStyle/>
        <a:p>
          <a:endParaRPr lang="en-US"/>
        </a:p>
      </dgm:t>
    </dgm:pt>
    <dgm:pt modelId="{0FC3AF96-12AE-49FE-AB12-82A9B7A8A09E}" type="pres">
      <dgm:prSet presAssocID="{D3CFBB76-EE26-4280-935F-95F5733C3C91}" presName="hierChild4" presStyleCnt="0"/>
      <dgm:spPr/>
    </dgm:pt>
    <dgm:pt modelId="{E0134FA9-91A6-44C1-B06B-8ABCBBA6A085}" type="pres">
      <dgm:prSet presAssocID="{D3CFBB76-EE26-4280-935F-95F5733C3C91}" presName="hierChild5" presStyleCnt="0"/>
      <dgm:spPr/>
    </dgm:pt>
    <dgm:pt modelId="{8C8DFDDA-DEFF-430D-B24D-2934089D6900}" type="pres">
      <dgm:prSet presAssocID="{52B4A3FF-8C8B-4CCA-A2DA-7C35045F1D18}" presName="hierChild3" presStyleCnt="0"/>
      <dgm:spPr/>
    </dgm:pt>
  </dgm:ptLst>
  <dgm:cxnLst>
    <dgm:cxn modelId="{66679BF4-EBAA-4BE3-9384-35F9B7CF2C22}" type="presOf" srcId="{C9227CBB-0957-4029-AE60-BC3645C16341}" destId="{70729396-C60D-4DEF-8160-F7E5B86B8690}" srcOrd="0" destOrd="0" presId="urn:microsoft.com/office/officeart/2005/8/layout/orgChart1"/>
    <dgm:cxn modelId="{E1B75ADF-6FFE-4A76-8717-EC0A01059283}" type="presOf" srcId="{52B4A3FF-8C8B-4CCA-A2DA-7C35045F1D18}" destId="{8CF87A98-AB9C-46AB-815A-F968CC83FF1B}" srcOrd="1" destOrd="0" presId="urn:microsoft.com/office/officeart/2005/8/layout/orgChart1"/>
    <dgm:cxn modelId="{8B3A630B-12EE-4DF0-BFA4-1A18D1489571}" type="presOf" srcId="{44510194-EC36-4A91-911B-880C8D0EA104}" destId="{4CFDA58E-02DF-4AFA-AFC6-8AE830681063}" srcOrd="0" destOrd="0" presId="urn:microsoft.com/office/officeart/2005/8/layout/orgChart1"/>
    <dgm:cxn modelId="{06A6B4B6-9927-4A14-B421-CD813301CD3B}" type="presOf" srcId="{3A8D8ED3-264A-494E-8B18-A92A1ACF4AAA}" destId="{D06CF2FA-9D0C-487B-95D5-350391D352C5}" srcOrd="0" destOrd="0" presId="urn:microsoft.com/office/officeart/2005/8/layout/orgChart1"/>
    <dgm:cxn modelId="{5D6F35CC-C8D3-4C1E-9989-71EB291C073F}" type="presOf" srcId="{52B4A3FF-8C8B-4CCA-A2DA-7C35045F1D18}" destId="{1507CDC4-FF03-49F4-8A3B-6FC7049A92D3}" srcOrd="0" destOrd="0" presId="urn:microsoft.com/office/officeart/2005/8/layout/orgChart1"/>
    <dgm:cxn modelId="{DB409400-4241-46BF-8066-C4784B894322}" type="presOf" srcId="{7627A8A7-2DE6-4436-8E28-D4ED06424253}" destId="{C2A00987-F004-4C6B-AFCE-6A48068A358C}" srcOrd="0" destOrd="0" presId="urn:microsoft.com/office/officeart/2005/8/layout/orgChart1"/>
    <dgm:cxn modelId="{775C7591-FAE1-4B38-B7F8-89CCC294480D}" type="presOf" srcId="{D3CFBB76-EE26-4280-935F-95F5733C3C91}" destId="{DFF808D4-DEE9-4067-85D9-0BD6E269E966}" srcOrd="1" destOrd="0" presId="urn:microsoft.com/office/officeart/2005/8/layout/orgChart1"/>
    <dgm:cxn modelId="{3494DBEB-0BCD-4D35-A178-71C6F4E37AC9}" srcId="{C9227CBB-0957-4029-AE60-BC3645C16341}" destId="{52B4A3FF-8C8B-4CCA-A2DA-7C35045F1D18}" srcOrd="0" destOrd="0" parTransId="{31B10B82-7B6D-4BAF-9AB2-EACA1D7F250A}" sibTransId="{CAE9404A-ACA7-46E5-B62A-0A40BCE40228}"/>
    <dgm:cxn modelId="{707DB706-FBA0-4FC8-B08E-8473614F1167}" srcId="{52B4A3FF-8C8B-4CCA-A2DA-7C35045F1D18}" destId="{7A2C1F82-DE11-46E7-86DE-EA25493DFD05}" srcOrd="1" destOrd="0" parTransId="{44510194-EC36-4A91-911B-880C8D0EA104}" sibTransId="{D79AA90F-49B8-4A84-A11A-501E3B79B2E2}"/>
    <dgm:cxn modelId="{D159B28F-C0E8-4E00-9BF4-43AD1BF6ABB4}" type="presOf" srcId="{7A2C1F82-DE11-46E7-86DE-EA25493DFD05}" destId="{FC6A3F94-731F-4E17-9826-561268BEF73A}" srcOrd="0" destOrd="0" presId="urn:microsoft.com/office/officeart/2005/8/layout/orgChart1"/>
    <dgm:cxn modelId="{210762C1-BAE6-44A7-B21A-82EBB1CE4221}" type="presOf" srcId="{5ACD596E-299D-45DC-B9D8-68905A4E70E4}" destId="{39D6262B-97C3-40D9-8B3B-AE9806B88179}" srcOrd="0" destOrd="0" presId="urn:microsoft.com/office/officeart/2005/8/layout/orgChart1"/>
    <dgm:cxn modelId="{912069EA-3C61-41D4-9324-259A9300BEFE}" type="presOf" srcId="{5ACD596E-299D-45DC-B9D8-68905A4E70E4}" destId="{C1AAB5CB-4B35-4B00-B81F-09ACE451C198}" srcOrd="1" destOrd="0" presId="urn:microsoft.com/office/officeart/2005/8/layout/orgChart1"/>
    <dgm:cxn modelId="{34D3F934-37F6-467E-A7B0-66CB0FC1A385}" srcId="{52B4A3FF-8C8B-4CCA-A2DA-7C35045F1D18}" destId="{5ACD596E-299D-45DC-B9D8-68905A4E70E4}" srcOrd="0" destOrd="0" parTransId="{7627A8A7-2DE6-4436-8E28-D4ED06424253}" sibTransId="{A2C0290E-2C7D-4DFE-AB15-D47F9E7E7B21}"/>
    <dgm:cxn modelId="{E1716EB1-D542-446B-91DE-53429DC56EA6}" type="presOf" srcId="{7A2C1F82-DE11-46E7-86DE-EA25493DFD05}" destId="{BFCE4D3E-104C-43B4-A2F2-A0290F0FB18E}" srcOrd="1" destOrd="0" presId="urn:microsoft.com/office/officeart/2005/8/layout/orgChart1"/>
    <dgm:cxn modelId="{C291D70E-45FA-4688-879E-02583B0DB773}" type="presOf" srcId="{D3CFBB76-EE26-4280-935F-95F5733C3C91}" destId="{0279F8DE-ED9E-49A3-9A09-F3B87DA59ED5}" srcOrd="0" destOrd="0" presId="urn:microsoft.com/office/officeart/2005/8/layout/orgChart1"/>
    <dgm:cxn modelId="{0AC71430-16EA-4B8C-A130-97AFB20F44D4}" srcId="{52B4A3FF-8C8B-4CCA-A2DA-7C35045F1D18}" destId="{D3CFBB76-EE26-4280-935F-95F5733C3C91}" srcOrd="2" destOrd="0" parTransId="{3A8D8ED3-264A-494E-8B18-A92A1ACF4AAA}" sibTransId="{1663F6AD-1C14-47D6-970A-C2ECCCBFBD0D}"/>
    <dgm:cxn modelId="{A79B8C0E-89CD-48A5-9F6C-9410E70EE193}" type="presParOf" srcId="{70729396-C60D-4DEF-8160-F7E5B86B8690}" destId="{66BEC6D3-E7F4-46B8-B624-D924F6482CF8}" srcOrd="0" destOrd="0" presId="urn:microsoft.com/office/officeart/2005/8/layout/orgChart1"/>
    <dgm:cxn modelId="{978A99B6-22AE-4456-A8CF-0C9A802FA51D}" type="presParOf" srcId="{66BEC6D3-E7F4-46B8-B624-D924F6482CF8}" destId="{64C2C56D-22B6-4DAA-9D29-AAAE3E6CD7C2}" srcOrd="0" destOrd="0" presId="urn:microsoft.com/office/officeart/2005/8/layout/orgChart1"/>
    <dgm:cxn modelId="{907D0676-4043-4002-AEC2-EF06FD46C73E}" type="presParOf" srcId="{64C2C56D-22B6-4DAA-9D29-AAAE3E6CD7C2}" destId="{1507CDC4-FF03-49F4-8A3B-6FC7049A92D3}" srcOrd="0" destOrd="0" presId="urn:microsoft.com/office/officeart/2005/8/layout/orgChart1"/>
    <dgm:cxn modelId="{CAC480E2-9672-4695-8C5B-441EC1C3EB3E}" type="presParOf" srcId="{64C2C56D-22B6-4DAA-9D29-AAAE3E6CD7C2}" destId="{8CF87A98-AB9C-46AB-815A-F968CC83FF1B}" srcOrd="1" destOrd="0" presId="urn:microsoft.com/office/officeart/2005/8/layout/orgChart1"/>
    <dgm:cxn modelId="{E0E9A758-4A84-49DF-9BBE-BECE52ABE1C5}" type="presParOf" srcId="{66BEC6D3-E7F4-46B8-B624-D924F6482CF8}" destId="{8D0D9401-122B-4F82-867B-3F0757542FBF}" srcOrd="1" destOrd="0" presId="urn:microsoft.com/office/officeart/2005/8/layout/orgChart1"/>
    <dgm:cxn modelId="{5E17BC3C-81F0-4D9A-BD0A-FBF258B97B8B}" type="presParOf" srcId="{8D0D9401-122B-4F82-867B-3F0757542FBF}" destId="{C2A00987-F004-4C6B-AFCE-6A48068A358C}" srcOrd="0" destOrd="0" presId="urn:microsoft.com/office/officeart/2005/8/layout/orgChart1"/>
    <dgm:cxn modelId="{EC21DDF2-2168-4F67-93A9-0BD153FFE5D5}" type="presParOf" srcId="{8D0D9401-122B-4F82-867B-3F0757542FBF}" destId="{86AD31B3-8CCB-429E-87B1-BF0F39B97513}" srcOrd="1" destOrd="0" presId="urn:microsoft.com/office/officeart/2005/8/layout/orgChart1"/>
    <dgm:cxn modelId="{35E3058B-FE8A-4CEB-84DC-CE1A13A5CB31}" type="presParOf" srcId="{86AD31B3-8CCB-429E-87B1-BF0F39B97513}" destId="{261F596B-40EE-4C07-B01B-94689BA6A1C8}" srcOrd="0" destOrd="0" presId="urn:microsoft.com/office/officeart/2005/8/layout/orgChart1"/>
    <dgm:cxn modelId="{6BA645C0-5325-4271-BC5D-B70AC564562E}" type="presParOf" srcId="{261F596B-40EE-4C07-B01B-94689BA6A1C8}" destId="{39D6262B-97C3-40D9-8B3B-AE9806B88179}" srcOrd="0" destOrd="0" presId="urn:microsoft.com/office/officeart/2005/8/layout/orgChart1"/>
    <dgm:cxn modelId="{0F7F199F-5F02-44D9-8D87-3313553EE0D8}" type="presParOf" srcId="{261F596B-40EE-4C07-B01B-94689BA6A1C8}" destId="{C1AAB5CB-4B35-4B00-B81F-09ACE451C198}" srcOrd="1" destOrd="0" presId="urn:microsoft.com/office/officeart/2005/8/layout/orgChart1"/>
    <dgm:cxn modelId="{785C7673-C85C-4238-82A1-D53735D8DA7F}" type="presParOf" srcId="{86AD31B3-8CCB-429E-87B1-BF0F39B97513}" destId="{98C8B9F2-E117-4B96-812B-412915483FE1}" srcOrd="1" destOrd="0" presId="urn:microsoft.com/office/officeart/2005/8/layout/orgChart1"/>
    <dgm:cxn modelId="{52EB577B-A314-4AB1-9D6A-A05F71A3A482}" type="presParOf" srcId="{86AD31B3-8CCB-429E-87B1-BF0F39B97513}" destId="{B25EF1EE-FFD9-4138-A35B-1996C7D0EA92}" srcOrd="2" destOrd="0" presId="urn:microsoft.com/office/officeart/2005/8/layout/orgChart1"/>
    <dgm:cxn modelId="{23CDDA07-D17E-44FC-812F-1657E072B738}" type="presParOf" srcId="{8D0D9401-122B-4F82-867B-3F0757542FBF}" destId="{4CFDA58E-02DF-4AFA-AFC6-8AE830681063}" srcOrd="2" destOrd="0" presId="urn:microsoft.com/office/officeart/2005/8/layout/orgChart1"/>
    <dgm:cxn modelId="{DBB98A1F-7F37-48E5-BB7E-3E53FBD3CA3D}" type="presParOf" srcId="{8D0D9401-122B-4F82-867B-3F0757542FBF}" destId="{5CB912D0-BACD-48D4-B29F-70A8EF970F30}" srcOrd="3" destOrd="0" presId="urn:microsoft.com/office/officeart/2005/8/layout/orgChart1"/>
    <dgm:cxn modelId="{8A641F86-EA3E-44F8-BBEF-189F6EFB8C32}" type="presParOf" srcId="{5CB912D0-BACD-48D4-B29F-70A8EF970F30}" destId="{690EAE13-8C1A-4060-9B85-C1FD97677FDB}" srcOrd="0" destOrd="0" presId="urn:microsoft.com/office/officeart/2005/8/layout/orgChart1"/>
    <dgm:cxn modelId="{ECF772D0-A7FD-4E34-A05A-FDEBF717FC08}" type="presParOf" srcId="{690EAE13-8C1A-4060-9B85-C1FD97677FDB}" destId="{FC6A3F94-731F-4E17-9826-561268BEF73A}" srcOrd="0" destOrd="0" presId="urn:microsoft.com/office/officeart/2005/8/layout/orgChart1"/>
    <dgm:cxn modelId="{FE03FD37-4A83-49A8-BE9B-76E14B26811A}" type="presParOf" srcId="{690EAE13-8C1A-4060-9B85-C1FD97677FDB}" destId="{BFCE4D3E-104C-43B4-A2F2-A0290F0FB18E}" srcOrd="1" destOrd="0" presId="urn:microsoft.com/office/officeart/2005/8/layout/orgChart1"/>
    <dgm:cxn modelId="{A71E8DD5-9C66-4E51-875C-2E56D0EC6E97}" type="presParOf" srcId="{5CB912D0-BACD-48D4-B29F-70A8EF970F30}" destId="{E932F91C-6757-4CB4-A6E6-74F4ECD2CD26}" srcOrd="1" destOrd="0" presId="urn:microsoft.com/office/officeart/2005/8/layout/orgChart1"/>
    <dgm:cxn modelId="{75088D1F-F650-4D02-98DB-E21AF83ED647}" type="presParOf" srcId="{5CB912D0-BACD-48D4-B29F-70A8EF970F30}" destId="{925F13AD-58E6-4BA8-B03F-4B7F21DDE771}" srcOrd="2" destOrd="0" presId="urn:microsoft.com/office/officeart/2005/8/layout/orgChart1"/>
    <dgm:cxn modelId="{A704DD51-FE76-405B-9BA3-ED98A9B04F0C}" type="presParOf" srcId="{8D0D9401-122B-4F82-867B-3F0757542FBF}" destId="{D06CF2FA-9D0C-487B-95D5-350391D352C5}" srcOrd="4" destOrd="0" presId="urn:microsoft.com/office/officeart/2005/8/layout/orgChart1"/>
    <dgm:cxn modelId="{4C531B31-03C7-4A56-A1E4-2E9E87D0CA34}" type="presParOf" srcId="{8D0D9401-122B-4F82-867B-3F0757542FBF}" destId="{B1D49244-2AF7-4193-8337-38F59FD10B6E}" srcOrd="5" destOrd="0" presId="urn:microsoft.com/office/officeart/2005/8/layout/orgChart1"/>
    <dgm:cxn modelId="{A3E865EC-3971-415C-B37E-5CA47E357763}" type="presParOf" srcId="{B1D49244-2AF7-4193-8337-38F59FD10B6E}" destId="{663AD7F3-E2B5-4FAE-A6FE-37B68133C6B8}" srcOrd="0" destOrd="0" presId="urn:microsoft.com/office/officeart/2005/8/layout/orgChart1"/>
    <dgm:cxn modelId="{4256DCCD-F41D-4381-B04E-4E1967094F75}" type="presParOf" srcId="{663AD7F3-E2B5-4FAE-A6FE-37B68133C6B8}" destId="{0279F8DE-ED9E-49A3-9A09-F3B87DA59ED5}" srcOrd="0" destOrd="0" presId="urn:microsoft.com/office/officeart/2005/8/layout/orgChart1"/>
    <dgm:cxn modelId="{C8586905-F262-4355-B353-EE3A9530201E}" type="presParOf" srcId="{663AD7F3-E2B5-4FAE-A6FE-37B68133C6B8}" destId="{DFF808D4-DEE9-4067-85D9-0BD6E269E966}" srcOrd="1" destOrd="0" presId="urn:microsoft.com/office/officeart/2005/8/layout/orgChart1"/>
    <dgm:cxn modelId="{53E73ACC-C625-4585-B8EA-B84A8FF714B1}" type="presParOf" srcId="{B1D49244-2AF7-4193-8337-38F59FD10B6E}" destId="{0FC3AF96-12AE-49FE-AB12-82A9B7A8A09E}" srcOrd="1" destOrd="0" presId="urn:microsoft.com/office/officeart/2005/8/layout/orgChart1"/>
    <dgm:cxn modelId="{43DB64CE-52AC-488E-B92F-2FED03E16375}" type="presParOf" srcId="{B1D49244-2AF7-4193-8337-38F59FD10B6E}" destId="{E0134FA9-91A6-44C1-B06B-8ABCBBA6A085}" srcOrd="2" destOrd="0" presId="urn:microsoft.com/office/officeart/2005/8/layout/orgChart1"/>
    <dgm:cxn modelId="{DB2FF77D-C406-4983-B157-2ADBD5573B1C}" type="presParOf" srcId="{66BEC6D3-E7F4-46B8-B624-D924F6482CF8}" destId="{8C8DFDDA-DEFF-430D-B24D-2934089D690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6F4916-68AB-486A-B9CA-F466DF1D48D0}" type="doc">
      <dgm:prSet loTypeId="urn:microsoft.com/office/officeart/2005/8/layout/process1" loCatId="process" qsTypeId="urn:microsoft.com/office/officeart/2005/8/quickstyle/simple1" qsCatId="simple" csTypeId="urn:microsoft.com/office/officeart/2005/8/colors/accent1_2" csCatId="accent1" phldr="1"/>
      <dgm:spPr/>
    </dgm:pt>
    <dgm:pt modelId="{DA490712-DEE2-4983-A79E-11555ADD0801}">
      <dgm:prSet phldrT="[Texte]"/>
      <dgm:spPr/>
      <dgm:t>
        <a:bodyPr/>
        <a:lstStyle/>
        <a:p>
          <a:r>
            <a:rPr lang="fr-FR" dirty="0"/>
            <a:t>IN Date1</a:t>
          </a:r>
        </a:p>
      </dgm:t>
    </dgm:pt>
    <dgm:pt modelId="{BD007D5F-20D2-4EF5-8747-EFE5CDE23CCD}" type="parTrans" cxnId="{8F3992E0-4834-466B-B9BD-45F93BC86839}">
      <dgm:prSet/>
      <dgm:spPr/>
      <dgm:t>
        <a:bodyPr/>
        <a:lstStyle/>
        <a:p>
          <a:endParaRPr lang="fr-FR"/>
        </a:p>
      </dgm:t>
    </dgm:pt>
    <dgm:pt modelId="{221CE8F6-A585-496F-99B5-3706E27EE66E}" type="sibTrans" cxnId="{8F3992E0-4834-466B-B9BD-45F93BC86839}">
      <dgm:prSet/>
      <dgm:spPr/>
      <dgm:t>
        <a:bodyPr/>
        <a:lstStyle/>
        <a:p>
          <a:endParaRPr lang="fr-FR"/>
        </a:p>
      </dgm:t>
    </dgm:pt>
    <dgm:pt modelId="{5F048450-B603-4420-9169-3A47DB4305C1}">
      <dgm:prSet phldrT="[Texte]"/>
      <dgm:spPr>
        <a:solidFill>
          <a:schemeClr val="accent2">
            <a:lumMod val="75000"/>
          </a:schemeClr>
        </a:solidFill>
      </dgm:spPr>
      <dgm:t>
        <a:bodyPr/>
        <a:lstStyle/>
        <a:p>
          <a:r>
            <a:rPr lang="fr-FR" dirty="0"/>
            <a:t>OUT Date2</a:t>
          </a:r>
        </a:p>
      </dgm:t>
    </dgm:pt>
    <dgm:pt modelId="{ECFBB7D8-AD5D-4E43-BA3E-2F36460650A7}" type="parTrans" cxnId="{28C364CB-DA8D-4C38-945B-4F6BA6A40E4D}">
      <dgm:prSet/>
      <dgm:spPr/>
      <dgm:t>
        <a:bodyPr/>
        <a:lstStyle/>
        <a:p>
          <a:endParaRPr lang="fr-FR"/>
        </a:p>
      </dgm:t>
    </dgm:pt>
    <dgm:pt modelId="{C2E075E7-E15A-4658-BE7E-B5D7B76A5D44}" type="sibTrans" cxnId="{28C364CB-DA8D-4C38-945B-4F6BA6A40E4D}">
      <dgm:prSet/>
      <dgm:spPr/>
      <dgm:t>
        <a:bodyPr/>
        <a:lstStyle/>
        <a:p>
          <a:endParaRPr lang="fr-FR"/>
        </a:p>
      </dgm:t>
    </dgm:pt>
    <dgm:pt modelId="{D1B73819-D242-451C-8B41-AA9FE545D652}">
      <dgm:prSet phldrT="[Texte]"/>
      <dgm:spPr/>
      <dgm:t>
        <a:bodyPr/>
        <a:lstStyle/>
        <a:p>
          <a:r>
            <a:rPr lang="fr-FR" dirty="0"/>
            <a:t>IN Date3</a:t>
          </a:r>
        </a:p>
      </dgm:t>
    </dgm:pt>
    <dgm:pt modelId="{EFE4825F-B4E0-4A37-A439-BEF61E99A735}" type="parTrans" cxnId="{FED46336-2476-4BBF-823E-CDC0F0F3B80A}">
      <dgm:prSet/>
      <dgm:spPr/>
      <dgm:t>
        <a:bodyPr/>
        <a:lstStyle/>
        <a:p>
          <a:endParaRPr lang="fr-FR"/>
        </a:p>
      </dgm:t>
    </dgm:pt>
    <dgm:pt modelId="{B719A3BB-045B-4455-9116-9F67B0E175CA}" type="sibTrans" cxnId="{FED46336-2476-4BBF-823E-CDC0F0F3B80A}">
      <dgm:prSet/>
      <dgm:spPr/>
      <dgm:t>
        <a:bodyPr/>
        <a:lstStyle/>
        <a:p>
          <a:endParaRPr lang="fr-FR"/>
        </a:p>
      </dgm:t>
    </dgm:pt>
    <dgm:pt modelId="{54B92613-F988-467B-ADFD-4768879ADA7F}">
      <dgm:prSet phldrT="[Texte]"/>
      <dgm:spPr>
        <a:solidFill>
          <a:srgbClr val="00B050"/>
        </a:solidFill>
      </dgm:spPr>
      <dgm:t>
        <a:bodyPr/>
        <a:lstStyle/>
        <a:p>
          <a:r>
            <a:rPr lang="fr-FR" dirty="0" err="1"/>
            <a:t>Today</a:t>
          </a:r>
          <a:endParaRPr lang="fr-FR" dirty="0"/>
        </a:p>
      </dgm:t>
    </dgm:pt>
    <dgm:pt modelId="{E607C249-908B-4116-A241-84D7A1E9DCFE}" type="parTrans" cxnId="{48398EE0-B146-4095-B55B-523CC9C7F321}">
      <dgm:prSet/>
      <dgm:spPr/>
      <dgm:t>
        <a:bodyPr/>
        <a:lstStyle/>
        <a:p>
          <a:endParaRPr lang="fr-FR"/>
        </a:p>
      </dgm:t>
    </dgm:pt>
    <dgm:pt modelId="{07A4A27C-85B8-456E-A20F-9884C145FDF8}" type="sibTrans" cxnId="{48398EE0-B146-4095-B55B-523CC9C7F321}">
      <dgm:prSet/>
      <dgm:spPr/>
      <dgm:t>
        <a:bodyPr/>
        <a:lstStyle/>
        <a:p>
          <a:endParaRPr lang="fr-FR"/>
        </a:p>
      </dgm:t>
    </dgm:pt>
    <dgm:pt modelId="{3783383D-60FF-4CCE-B1D1-0F38DFBCB7D3}" type="pres">
      <dgm:prSet presAssocID="{CB6F4916-68AB-486A-B9CA-F466DF1D48D0}" presName="Name0" presStyleCnt="0">
        <dgm:presLayoutVars>
          <dgm:dir/>
          <dgm:resizeHandles val="exact"/>
        </dgm:presLayoutVars>
      </dgm:prSet>
      <dgm:spPr/>
    </dgm:pt>
    <dgm:pt modelId="{808DE22F-75FD-4E59-9758-2FF87C744420}" type="pres">
      <dgm:prSet presAssocID="{DA490712-DEE2-4983-A79E-11555ADD0801}" presName="node" presStyleLbl="node1" presStyleIdx="0" presStyleCnt="4">
        <dgm:presLayoutVars>
          <dgm:bulletEnabled val="1"/>
        </dgm:presLayoutVars>
      </dgm:prSet>
      <dgm:spPr/>
      <dgm:t>
        <a:bodyPr/>
        <a:lstStyle/>
        <a:p>
          <a:endParaRPr lang="en-US"/>
        </a:p>
      </dgm:t>
    </dgm:pt>
    <dgm:pt modelId="{95173757-71C5-4E35-B376-6C56ABACCB7D}" type="pres">
      <dgm:prSet presAssocID="{221CE8F6-A585-496F-99B5-3706E27EE66E}" presName="sibTrans" presStyleLbl="sibTrans2D1" presStyleIdx="0" presStyleCnt="3"/>
      <dgm:spPr/>
      <dgm:t>
        <a:bodyPr/>
        <a:lstStyle/>
        <a:p>
          <a:endParaRPr lang="en-US"/>
        </a:p>
      </dgm:t>
    </dgm:pt>
    <dgm:pt modelId="{45FF6CE8-4524-47B0-B8E0-4F51A548592F}" type="pres">
      <dgm:prSet presAssocID="{221CE8F6-A585-496F-99B5-3706E27EE66E}" presName="connectorText" presStyleLbl="sibTrans2D1" presStyleIdx="0" presStyleCnt="3"/>
      <dgm:spPr/>
      <dgm:t>
        <a:bodyPr/>
        <a:lstStyle/>
        <a:p>
          <a:endParaRPr lang="en-US"/>
        </a:p>
      </dgm:t>
    </dgm:pt>
    <dgm:pt modelId="{81C44BE6-E7AF-40A1-8D91-C190FA79F8A6}" type="pres">
      <dgm:prSet presAssocID="{5F048450-B603-4420-9169-3A47DB4305C1}" presName="node" presStyleLbl="node1" presStyleIdx="1" presStyleCnt="4">
        <dgm:presLayoutVars>
          <dgm:bulletEnabled val="1"/>
        </dgm:presLayoutVars>
      </dgm:prSet>
      <dgm:spPr/>
      <dgm:t>
        <a:bodyPr/>
        <a:lstStyle/>
        <a:p>
          <a:endParaRPr lang="en-US"/>
        </a:p>
      </dgm:t>
    </dgm:pt>
    <dgm:pt modelId="{E50D6FAD-D95A-4BB7-913A-9B79E2C60527}" type="pres">
      <dgm:prSet presAssocID="{C2E075E7-E15A-4658-BE7E-B5D7B76A5D44}" presName="sibTrans" presStyleLbl="sibTrans2D1" presStyleIdx="1" presStyleCnt="3"/>
      <dgm:spPr/>
      <dgm:t>
        <a:bodyPr/>
        <a:lstStyle/>
        <a:p>
          <a:endParaRPr lang="en-US"/>
        </a:p>
      </dgm:t>
    </dgm:pt>
    <dgm:pt modelId="{5239236D-6BBD-4395-B25A-65CFFB444BF0}" type="pres">
      <dgm:prSet presAssocID="{C2E075E7-E15A-4658-BE7E-B5D7B76A5D44}" presName="connectorText" presStyleLbl="sibTrans2D1" presStyleIdx="1" presStyleCnt="3"/>
      <dgm:spPr/>
      <dgm:t>
        <a:bodyPr/>
        <a:lstStyle/>
        <a:p>
          <a:endParaRPr lang="en-US"/>
        </a:p>
      </dgm:t>
    </dgm:pt>
    <dgm:pt modelId="{056E5CA3-1375-4966-B333-944B7FABDFAD}" type="pres">
      <dgm:prSet presAssocID="{D1B73819-D242-451C-8B41-AA9FE545D652}" presName="node" presStyleLbl="node1" presStyleIdx="2" presStyleCnt="4">
        <dgm:presLayoutVars>
          <dgm:bulletEnabled val="1"/>
        </dgm:presLayoutVars>
      </dgm:prSet>
      <dgm:spPr/>
      <dgm:t>
        <a:bodyPr/>
        <a:lstStyle/>
        <a:p>
          <a:endParaRPr lang="en-US"/>
        </a:p>
      </dgm:t>
    </dgm:pt>
    <dgm:pt modelId="{CF1DB1E4-01F6-47FE-888E-47668C895E62}" type="pres">
      <dgm:prSet presAssocID="{B719A3BB-045B-4455-9116-9F67B0E175CA}" presName="sibTrans" presStyleLbl="sibTrans2D1" presStyleIdx="2" presStyleCnt="3"/>
      <dgm:spPr/>
      <dgm:t>
        <a:bodyPr/>
        <a:lstStyle/>
        <a:p>
          <a:endParaRPr lang="en-US"/>
        </a:p>
      </dgm:t>
    </dgm:pt>
    <dgm:pt modelId="{87C14657-A0CE-4F0D-A09C-B8E4EDD1F359}" type="pres">
      <dgm:prSet presAssocID="{B719A3BB-045B-4455-9116-9F67B0E175CA}" presName="connectorText" presStyleLbl="sibTrans2D1" presStyleIdx="2" presStyleCnt="3"/>
      <dgm:spPr/>
      <dgm:t>
        <a:bodyPr/>
        <a:lstStyle/>
        <a:p>
          <a:endParaRPr lang="en-US"/>
        </a:p>
      </dgm:t>
    </dgm:pt>
    <dgm:pt modelId="{43461A35-B6A4-4BDB-BF5E-43523ECB8F0E}" type="pres">
      <dgm:prSet presAssocID="{54B92613-F988-467B-ADFD-4768879ADA7F}" presName="node" presStyleLbl="node1" presStyleIdx="3" presStyleCnt="4">
        <dgm:presLayoutVars>
          <dgm:bulletEnabled val="1"/>
        </dgm:presLayoutVars>
      </dgm:prSet>
      <dgm:spPr/>
      <dgm:t>
        <a:bodyPr/>
        <a:lstStyle/>
        <a:p>
          <a:endParaRPr lang="en-US"/>
        </a:p>
      </dgm:t>
    </dgm:pt>
  </dgm:ptLst>
  <dgm:cxnLst>
    <dgm:cxn modelId="{B2045B01-36B0-45F1-B162-3B852D69D4BB}" type="presOf" srcId="{C2E075E7-E15A-4658-BE7E-B5D7B76A5D44}" destId="{E50D6FAD-D95A-4BB7-913A-9B79E2C60527}" srcOrd="0" destOrd="0" presId="urn:microsoft.com/office/officeart/2005/8/layout/process1"/>
    <dgm:cxn modelId="{84F9C69E-40E6-4112-82F0-E401B4BA4341}" type="presOf" srcId="{CB6F4916-68AB-486A-B9CA-F466DF1D48D0}" destId="{3783383D-60FF-4CCE-B1D1-0F38DFBCB7D3}" srcOrd="0" destOrd="0" presId="urn:microsoft.com/office/officeart/2005/8/layout/process1"/>
    <dgm:cxn modelId="{5C5219F7-E9C4-4C91-A046-4BE6E99AB875}" type="presOf" srcId="{DA490712-DEE2-4983-A79E-11555ADD0801}" destId="{808DE22F-75FD-4E59-9758-2FF87C744420}" srcOrd="0" destOrd="0" presId="urn:microsoft.com/office/officeart/2005/8/layout/process1"/>
    <dgm:cxn modelId="{8F3992E0-4834-466B-B9BD-45F93BC86839}" srcId="{CB6F4916-68AB-486A-B9CA-F466DF1D48D0}" destId="{DA490712-DEE2-4983-A79E-11555ADD0801}" srcOrd="0" destOrd="0" parTransId="{BD007D5F-20D2-4EF5-8747-EFE5CDE23CCD}" sibTransId="{221CE8F6-A585-496F-99B5-3706E27EE66E}"/>
    <dgm:cxn modelId="{FED46336-2476-4BBF-823E-CDC0F0F3B80A}" srcId="{CB6F4916-68AB-486A-B9CA-F466DF1D48D0}" destId="{D1B73819-D242-451C-8B41-AA9FE545D652}" srcOrd="2" destOrd="0" parTransId="{EFE4825F-B4E0-4A37-A439-BEF61E99A735}" sibTransId="{B719A3BB-045B-4455-9116-9F67B0E175CA}"/>
    <dgm:cxn modelId="{BA9D7BD0-B7B6-45C0-A11D-F6CCCF521EC3}" type="presOf" srcId="{221CE8F6-A585-496F-99B5-3706E27EE66E}" destId="{45FF6CE8-4524-47B0-B8E0-4F51A548592F}" srcOrd="1" destOrd="0" presId="urn:microsoft.com/office/officeart/2005/8/layout/process1"/>
    <dgm:cxn modelId="{D60267EF-1D4B-4C43-87B1-ADA6FBC1950B}" type="presOf" srcId="{5F048450-B603-4420-9169-3A47DB4305C1}" destId="{81C44BE6-E7AF-40A1-8D91-C190FA79F8A6}" srcOrd="0" destOrd="0" presId="urn:microsoft.com/office/officeart/2005/8/layout/process1"/>
    <dgm:cxn modelId="{CE3E9B80-0E31-4564-A759-C515D301201E}" type="presOf" srcId="{B719A3BB-045B-4455-9116-9F67B0E175CA}" destId="{87C14657-A0CE-4F0D-A09C-B8E4EDD1F359}" srcOrd="1" destOrd="0" presId="urn:microsoft.com/office/officeart/2005/8/layout/process1"/>
    <dgm:cxn modelId="{839DA827-CD55-44D5-955A-A763CDD8BE8B}" type="presOf" srcId="{D1B73819-D242-451C-8B41-AA9FE545D652}" destId="{056E5CA3-1375-4966-B333-944B7FABDFAD}" srcOrd="0" destOrd="0" presId="urn:microsoft.com/office/officeart/2005/8/layout/process1"/>
    <dgm:cxn modelId="{D66A78AD-547F-4F6B-B00B-DD24B97376CD}" type="presOf" srcId="{221CE8F6-A585-496F-99B5-3706E27EE66E}" destId="{95173757-71C5-4E35-B376-6C56ABACCB7D}" srcOrd="0" destOrd="0" presId="urn:microsoft.com/office/officeart/2005/8/layout/process1"/>
    <dgm:cxn modelId="{48398EE0-B146-4095-B55B-523CC9C7F321}" srcId="{CB6F4916-68AB-486A-B9CA-F466DF1D48D0}" destId="{54B92613-F988-467B-ADFD-4768879ADA7F}" srcOrd="3" destOrd="0" parTransId="{E607C249-908B-4116-A241-84D7A1E9DCFE}" sibTransId="{07A4A27C-85B8-456E-A20F-9884C145FDF8}"/>
    <dgm:cxn modelId="{01A7359D-2B17-4C4F-9193-DEF3E4841B3E}" type="presOf" srcId="{B719A3BB-045B-4455-9116-9F67B0E175CA}" destId="{CF1DB1E4-01F6-47FE-888E-47668C895E62}" srcOrd="0" destOrd="0" presId="urn:microsoft.com/office/officeart/2005/8/layout/process1"/>
    <dgm:cxn modelId="{68B219C7-3D6A-4FFB-A340-DA449DB0706E}" type="presOf" srcId="{C2E075E7-E15A-4658-BE7E-B5D7B76A5D44}" destId="{5239236D-6BBD-4395-B25A-65CFFB444BF0}" srcOrd="1" destOrd="0" presId="urn:microsoft.com/office/officeart/2005/8/layout/process1"/>
    <dgm:cxn modelId="{28C364CB-DA8D-4C38-945B-4F6BA6A40E4D}" srcId="{CB6F4916-68AB-486A-B9CA-F466DF1D48D0}" destId="{5F048450-B603-4420-9169-3A47DB4305C1}" srcOrd="1" destOrd="0" parTransId="{ECFBB7D8-AD5D-4E43-BA3E-2F36460650A7}" sibTransId="{C2E075E7-E15A-4658-BE7E-B5D7B76A5D44}"/>
    <dgm:cxn modelId="{E1E042AD-1BD0-431A-9AE0-794B73BB90EE}" type="presOf" srcId="{54B92613-F988-467B-ADFD-4768879ADA7F}" destId="{43461A35-B6A4-4BDB-BF5E-43523ECB8F0E}" srcOrd="0" destOrd="0" presId="urn:microsoft.com/office/officeart/2005/8/layout/process1"/>
    <dgm:cxn modelId="{2EEB720A-EEE0-47AC-B133-3D0E0BF820F3}" type="presParOf" srcId="{3783383D-60FF-4CCE-B1D1-0F38DFBCB7D3}" destId="{808DE22F-75FD-4E59-9758-2FF87C744420}" srcOrd="0" destOrd="0" presId="urn:microsoft.com/office/officeart/2005/8/layout/process1"/>
    <dgm:cxn modelId="{EEBE6751-9E7F-4D56-83D1-28F2F1483DB4}" type="presParOf" srcId="{3783383D-60FF-4CCE-B1D1-0F38DFBCB7D3}" destId="{95173757-71C5-4E35-B376-6C56ABACCB7D}" srcOrd="1" destOrd="0" presId="urn:microsoft.com/office/officeart/2005/8/layout/process1"/>
    <dgm:cxn modelId="{8BB9A789-06A3-46D0-A76E-F1D4E90EC8AE}" type="presParOf" srcId="{95173757-71C5-4E35-B376-6C56ABACCB7D}" destId="{45FF6CE8-4524-47B0-B8E0-4F51A548592F}" srcOrd="0" destOrd="0" presId="urn:microsoft.com/office/officeart/2005/8/layout/process1"/>
    <dgm:cxn modelId="{AEF9886D-2214-4BEF-8735-E78CC6EEAFA8}" type="presParOf" srcId="{3783383D-60FF-4CCE-B1D1-0F38DFBCB7D3}" destId="{81C44BE6-E7AF-40A1-8D91-C190FA79F8A6}" srcOrd="2" destOrd="0" presId="urn:microsoft.com/office/officeart/2005/8/layout/process1"/>
    <dgm:cxn modelId="{10F27593-1149-4A68-83A9-1BFA1275E787}" type="presParOf" srcId="{3783383D-60FF-4CCE-B1D1-0F38DFBCB7D3}" destId="{E50D6FAD-D95A-4BB7-913A-9B79E2C60527}" srcOrd="3" destOrd="0" presId="urn:microsoft.com/office/officeart/2005/8/layout/process1"/>
    <dgm:cxn modelId="{DCCF8268-058E-42C1-B046-320965F53EB3}" type="presParOf" srcId="{E50D6FAD-D95A-4BB7-913A-9B79E2C60527}" destId="{5239236D-6BBD-4395-B25A-65CFFB444BF0}" srcOrd="0" destOrd="0" presId="urn:microsoft.com/office/officeart/2005/8/layout/process1"/>
    <dgm:cxn modelId="{4D5DC898-47B5-4661-A390-2D63EC9EB273}" type="presParOf" srcId="{3783383D-60FF-4CCE-B1D1-0F38DFBCB7D3}" destId="{056E5CA3-1375-4966-B333-944B7FABDFAD}" srcOrd="4" destOrd="0" presId="urn:microsoft.com/office/officeart/2005/8/layout/process1"/>
    <dgm:cxn modelId="{9CA3B2A2-290C-48B1-836F-37229B4B08A2}" type="presParOf" srcId="{3783383D-60FF-4CCE-B1D1-0F38DFBCB7D3}" destId="{CF1DB1E4-01F6-47FE-888E-47668C895E62}" srcOrd="5" destOrd="0" presId="urn:microsoft.com/office/officeart/2005/8/layout/process1"/>
    <dgm:cxn modelId="{A94D20CF-0EFA-45C4-A28D-4DA32835A5A4}" type="presParOf" srcId="{CF1DB1E4-01F6-47FE-888E-47668C895E62}" destId="{87C14657-A0CE-4F0D-A09C-B8E4EDD1F359}" srcOrd="0" destOrd="0" presId="urn:microsoft.com/office/officeart/2005/8/layout/process1"/>
    <dgm:cxn modelId="{B89E9191-5C1C-473C-9117-08088FF1467F}" type="presParOf" srcId="{3783383D-60FF-4CCE-B1D1-0F38DFBCB7D3}" destId="{43461A35-B6A4-4BDB-BF5E-43523ECB8F0E}"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6F4916-68AB-486A-B9CA-F466DF1D48D0}" type="doc">
      <dgm:prSet loTypeId="urn:microsoft.com/office/officeart/2005/8/layout/process1" loCatId="process" qsTypeId="urn:microsoft.com/office/officeart/2005/8/quickstyle/simple1" qsCatId="simple" csTypeId="urn:microsoft.com/office/officeart/2005/8/colors/accent1_2" csCatId="accent1" phldr="1"/>
      <dgm:spPr/>
    </dgm:pt>
    <dgm:pt modelId="{DA490712-DEE2-4983-A79E-11555ADD0801}">
      <dgm:prSet phldrT="[Texte]"/>
      <dgm:spPr/>
      <dgm:t>
        <a:bodyPr/>
        <a:lstStyle/>
        <a:p>
          <a:r>
            <a:rPr lang="fr-FR" dirty="0"/>
            <a:t>IN Date1</a:t>
          </a:r>
        </a:p>
      </dgm:t>
    </dgm:pt>
    <dgm:pt modelId="{BD007D5F-20D2-4EF5-8747-EFE5CDE23CCD}" type="parTrans" cxnId="{8F3992E0-4834-466B-B9BD-45F93BC86839}">
      <dgm:prSet/>
      <dgm:spPr/>
      <dgm:t>
        <a:bodyPr/>
        <a:lstStyle/>
        <a:p>
          <a:endParaRPr lang="fr-FR"/>
        </a:p>
      </dgm:t>
    </dgm:pt>
    <dgm:pt modelId="{221CE8F6-A585-496F-99B5-3706E27EE66E}" type="sibTrans" cxnId="{8F3992E0-4834-466B-B9BD-45F93BC86839}">
      <dgm:prSet/>
      <dgm:spPr/>
      <dgm:t>
        <a:bodyPr/>
        <a:lstStyle/>
        <a:p>
          <a:endParaRPr lang="fr-FR"/>
        </a:p>
      </dgm:t>
    </dgm:pt>
    <dgm:pt modelId="{5F048450-B603-4420-9169-3A47DB4305C1}">
      <dgm:prSet phldrT="[Texte]"/>
      <dgm:spPr>
        <a:solidFill>
          <a:schemeClr val="accent2">
            <a:lumMod val="75000"/>
          </a:schemeClr>
        </a:solidFill>
      </dgm:spPr>
      <dgm:t>
        <a:bodyPr/>
        <a:lstStyle/>
        <a:p>
          <a:r>
            <a:rPr lang="fr-FR" dirty="0"/>
            <a:t>OUT Date2</a:t>
          </a:r>
        </a:p>
      </dgm:t>
    </dgm:pt>
    <dgm:pt modelId="{ECFBB7D8-AD5D-4E43-BA3E-2F36460650A7}" type="parTrans" cxnId="{28C364CB-DA8D-4C38-945B-4F6BA6A40E4D}">
      <dgm:prSet/>
      <dgm:spPr/>
      <dgm:t>
        <a:bodyPr/>
        <a:lstStyle/>
        <a:p>
          <a:endParaRPr lang="fr-FR"/>
        </a:p>
      </dgm:t>
    </dgm:pt>
    <dgm:pt modelId="{C2E075E7-E15A-4658-BE7E-B5D7B76A5D44}" type="sibTrans" cxnId="{28C364CB-DA8D-4C38-945B-4F6BA6A40E4D}">
      <dgm:prSet/>
      <dgm:spPr/>
      <dgm:t>
        <a:bodyPr/>
        <a:lstStyle/>
        <a:p>
          <a:endParaRPr lang="fr-FR"/>
        </a:p>
      </dgm:t>
    </dgm:pt>
    <dgm:pt modelId="{D1B73819-D242-451C-8B41-AA9FE545D652}">
      <dgm:prSet phldrT="[Texte]"/>
      <dgm:spPr/>
      <dgm:t>
        <a:bodyPr/>
        <a:lstStyle/>
        <a:p>
          <a:r>
            <a:rPr lang="fr-FR" dirty="0"/>
            <a:t>IN Date3</a:t>
          </a:r>
        </a:p>
      </dgm:t>
    </dgm:pt>
    <dgm:pt modelId="{EFE4825F-B4E0-4A37-A439-BEF61E99A735}" type="parTrans" cxnId="{FED46336-2476-4BBF-823E-CDC0F0F3B80A}">
      <dgm:prSet/>
      <dgm:spPr/>
      <dgm:t>
        <a:bodyPr/>
        <a:lstStyle/>
        <a:p>
          <a:endParaRPr lang="fr-FR"/>
        </a:p>
      </dgm:t>
    </dgm:pt>
    <dgm:pt modelId="{B719A3BB-045B-4455-9116-9F67B0E175CA}" type="sibTrans" cxnId="{FED46336-2476-4BBF-823E-CDC0F0F3B80A}">
      <dgm:prSet/>
      <dgm:spPr/>
      <dgm:t>
        <a:bodyPr/>
        <a:lstStyle/>
        <a:p>
          <a:endParaRPr lang="fr-FR"/>
        </a:p>
      </dgm:t>
    </dgm:pt>
    <dgm:pt modelId="{C9093425-38F4-4001-A6C2-27180C241A89}">
      <dgm:prSet phldrT="[Texte]"/>
      <dgm:spPr>
        <a:solidFill>
          <a:schemeClr val="accent2">
            <a:lumMod val="75000"/>
          </a:schemeClr>
        </a:solidFill>
      </dgm:spPr>
      <dgm:t>
        <a:bodyPr/>
        <a:lstStyle/>
        <a:p>
          <a:r>
            <a:rPr lang="fr-FR" dirty="0"/>
            <a:t>OUT Date4</a:t>
          </a:r>
        </a:p>
      </dgm:t>
    </dgm:pt>
    <dgm:pt modelId="{7E006BDE-86E2-40E4-8E29-BA78C8AB4196}" type="parTrans" cxnId="{60C14A19-6F6A-4D6C-AB51-498D23D9D2D9}">
      <dgm:prSet/>
      <dgm:spPr/>
      <dgm:t>
        <a:bodyPr/>
        <a:lstStyle/>
        <a:p>
          <a:endParaRPr lang="fr-FR"/>
        </a:p>
      </dgm:t>
    </dgm:pt>
    <dgm:pt modelId="{0C409960-2649-4C8E-9464-986861E8C208}" type="sibTrans" cxnId="{60C14A19-6F6A-4D6C-AB51-498D23D9D2D9}">
      <dgm:prSet/>
      <dgm:spPr/>
      <dgm:t>
        <a:bodyPr/>
        <a:lstStyle/>
        <a:p>
          <a:endParaRPr lang="fr-FR"/>
        </a:p>
      </dgm:t>
    </dgm:pt>
    <dgm:pt modelId="{3783383D-60FF-4CCE-B1D1-0F38DFBCB7D3}" type="pres">
      <dgm:prSet presAssocID="{CB6F4916-68AB-486A-B9CA-F466DF1D48D0}" presName="Name0" presStyleCnt="0">
        <dgm:presLayoutVars>
          <dgm:dir/>
          <dgm:resizeHandles val="exact"/>
        </dgm:presLayoutVars>
      </dgm:prSet>
      <dgm:spPr/>
    </dgm:pt>
    <dgm:pt modelId="{808DE22F-75FD-4E59-9758-2FF87C744420}" type="pres">
      <dgm:prSet presAssocID="{DA490712-DEE2-4983-A79E-11555ADD0801}" presName="node" presStyleLbl="node1" presStyleIdx="0" presStyleCnt="4">
        <dgm:presLayoutVars>
          <dgm:bulletEnabled val="1"/>
        </dgm:presLayoutVars>
      </dgm:prSet>
      <dgm:spPr/>
      <dgm:t>
        <a:bodyPr/>
        <a:lstStyle/>
        <a:p>
          <a:endParaRPr lang="en-US"/>
        </a:p>
      </dgm:t>
    </dgm:pt>
    <dgm:pt modelId="{95173757-71C5-4E35-B376-6C56ABACCB7D}" type="pres">
      <dgm:prSet presAssocID="{221CE8F6-A585-496F-99B5-3706E27EE66E}" presName="sibTrans" presStyleLbl="sibTrans2D1" presStyleIdx="0" presStyleCnt="3"/>
      <dgm:spPr/>
      <dgm:t>
        <a:bodyPr/>
        <a:lstStyle/>
        <a:p>
          <a:endParaRPr lang="en-US"/>
        </a:p>
      </dgm:t>
    </dgm:pt>
    <dgm:pt modelId="{45FF6CE8-4524-47B0-B8E0-4F51A548592F}" type="pres">
      <dgm:prSet presAssocID="{221CE8F6-A585-496F-99B5-3706E27EE66E}" presName="connectorText" presStyleLbl="sibTrans2D1" presStyleIdx="0" presStyleCnt="3"/>
      <dgm:spPr/>
      <dgm:t>
        <a:bodyPr/>
        <a:lstStyle/>
        <a:p>
          <a:endParaRPr lang="en-US"/>
        </a:p>
      </dgm:t>
    </dgm:pt>
    <dgm:pt modelId="{81C44BE6-E7AF-40A1-8D91-C190FA79F8A6}" type="pres">
      <dgm:prSet presAssocID="{5F048450-B603-4420-9169-3A47DB4305C1}" presName="node" presStyleLbl="node1" presStyleIdx="1" presStyleCnt="4">
        <dgm:presLayoutVars>
          <dgm:bulletEnabled val="1"/>
        </dgm:presLayoutVars>
      </dgm:prSet>
      <dgm:spPr/>
      <dgm:t>
        <a:bodyPr/>
        <a:lstStyle/>
        <a:p>
          <a:endParaRPr lang="en-US"/>
        </a:p>
      </dgm:t>
    </dgm:pt>
    <dgm:pt modelId="{E50D6FAD-D95A-4BB7-913A-9B79E2C60527}" type="pres">
      <dgm:prSet presAssocID="{C2E075E7-E15A-4658-BE7E-B5D7B76A5D44}" presName="sibTrans" presStyleLbl="sibTrans2D1" presStyleIdx="1" presStyleCnt="3"/>
      <dgm:spPr/>
      <dgm:t>
        <a:bodyPr/>
        <a:lstStyle/>
        <a:p>
          <a:endParaRPr lang="en-US"/>
        </a:p>
      </dgm:t>
    </dgm:pt>
    <dgm:pt modelId="{5239236D-6BBD-4395-B25A-65CFFB444BF0}" type="pres">
      <dgm:prSet presAssocID="{C2E075E7-E15A-4658-BE7E-B5D7B76A5D44}" presName="connectorText" presStyleLbl="sibTrans2D1" presStyleIdx="1" presStyleCnt="3"/>
      <dgm:spPr/>
      <dgm:t>
        <a:bodyPr/>
        <a:lstStyle/>
        <a:p>
          <a:endParaRPr lang="en-US"/>
        </a:p>
      </dgm:t>
    </dgm:pt>
    <dgm:pt modelId="{056E5CA3-1375-4966-B333-944B7FABDFAD}" type="pres">
      <dgm:prSet presAssocID="{D1B73819-D242-451C-8B41-AA9FE545D652}" presName="node" presStyleLbl="node1" presStyleIdx="2" presStyleCnt="4">
        <dgm:presLayoutVars>
          <dgm:bulletEnabled val="1"/>
        </dgm:presLayoutVars>
      </dgm:prSet>
      <dgm:spPr/>
      <dgm:t>
        <a:bodyPr/>
        <a:lstStyle/>
        <a:p>
          <a:endParaRPr lang="en-US"/>
        </a:p>
      </dgm:t>
    </dgm:pt>
    <dgm:pt modelId="{9DB374A0-67CC-435D-9A69-D59B2349D3B9}" type="pres">
      <dgm:prSet presAssocID="{B719A3BB-045B-4455-9116-9F67B0E175CA}" presName="sibTrans" presStyleLbl="sibTrans2D1" presStyleIdx="2" presStyleCnt="3"/>
      <dgm:spPr/>
      <dgm:t>
        <a:bodyPr/>
        <a:lstStyle/>
        <a:p>
          <a:endParaRPr lang="en-US"/>
        </a:p>
      </dgm:t>
    </dgm:pt>
    <dgm:pt modelId="{F710DE77-1627-42A8-BF3E-E0A25A713A64}" type="pres">
      <dgm:prSet presAssocID="{B719A3BB-045B-4455-9116-9F67B0E175CA}" presName="connectorText" presStyleLbl="sibTrans2D1" presStyleIdx="2" presStyleCnt="3"/>
      <dgm:spPr/>
      <dgm:t>
        <a:bodyPr/>
        <a:lstStyle/>
        <a:p>
          <a:endParaRPr lang="en-US"/>
        </a:p>
      </dgm:t>
    </dgm:pt>
    <dgm:pt modelId="{9889C94B-21FC-4A91-A347-CB63075A6B82}" type="pres">
      <dgm:prSet presAssocID="{C9093425-38F4-4001-A6C2-27180C241A89}" presName="node" presStyleLbl="node1" presStyleIdx="3" presStyleCnt="4">
        <dgm:presLayoutVars>
          <dgm:bulletEnabled val="1"/>
        </dgm:presLayoutVars>
      </dgm:prSet>
      <dgm:spPr/>
      <dgm:t>
        <a:bodyPr/>
        <a:lstStyle/>
        <a:p>
          <a:endParaRPr lang="en-US"/>
        </a:p>
      </dgm:t>
    </dgm:pt>
  </dgm:ptLst>
  <dgm:cxnLst>
    <dgm:cxn modelId="{B2045B01-36B0-45F1-B162-3B852D69D4BB}" type="presOf" srcId="{C2E075E7-E15A-4658-BE7E-B5D7B76A5D44}" destId="{E50D6FAD-D95A-4BB7-913A-9B79E2C60527}" srcOrd="0" destOrd="0" presId="urn:microsoft.com/office/officeart/2005/8/layout/process1"/>
    <dgm:cxn modelId="{84F9C69E-40E6-4112-82F0-E401B4BA4341}" type="presOf" srcId="{CB6F4916-68AB-486A-B9CA-F466DF1D48D0}" destId="{3783383D-60FF-4CCE-B1D1-0F38DFBCB7D3}" srcOrd="0" destOrd="0" presId="urn:microsoft.com/office/officeart/2005/8/layout/process1"/>
    <dgm:cxn modelId="{5C5219F7-E9C4-4C91-A046-4BE6E99AB875}" type="presOf" srcId="{DA490712-DEE2-4983-A79E-11555ADD0801}" destId="{808DE22F-75FD-4E59-9758-2FF87C744420}" srcOrd="0" destOrd="0" presId="urn:microsoft.com/office/officeart/2005/8/layout/process1"/>
    <dgm:cxn modelId="{8F3992E0-4834-466B-B9BD-45F93BC86839}" srcId="{CB6F4916-68AB-486A-B9CA-F466DF1D48D0}" destId="{DA490712-DEE2-4983-A79E-11555ADD0801}" srcOrd="0" destOrd="0" parTransId="{BD007D5F-20D2-4EF5-8747-EFE5CDE23CCD}" sibTransId="{221CE8F6-A585-496F-99B5-3706E27EE66E}"/>
    <dgm:cxn modelId="{FED46336-2476-4BBF-823E-CDC0F0F3B80A}" srcId="{CB6F4916-68AB-486A-B9CA-F466DF1D48D0}" destId="{D1B73819-D242-451C-8B41-AA9FE545D652}" srcOrd="2" destOrd="0" parTransId="{EFE4825F-B4E0-4A37-A439-BEF61E99A735}" sibTransId="{B719A3BB-045B-4455-9116-9F67B0E175CA}"/>
    <dgm:cxn modelId="{BA9D7BD0-B7B6-45C0-A11D-F6CCCF521EC3}" type="presOf" srcId="{221CE8F6-A585-496F-99B5-3706E27EE66E}" destId="{45FF6CE8-4524-47B0-B8E0-4F51A548592F}" srcOrd="1" destOrd="0" presId="urn:microsoft.com/office/officeart/2005/8/layout/process1"/>
    <dgm:cxn modelId="{D60267EF-1D4B-4C43-87B1-ADA6FBC1950B}" type="presOf" srcId="{5F048450-B603-4420-9169-3A47DB4305C1}" destId="{81C44BE6-E7AF-40A1-8D91-C190FA79F8A6}" srcOrd="0" destOrd="0" presId="urn:microsoft.com/office/officeart/2005/8/layout/process1"/>
    <dgm:cxn modelId="{60C14A19-6F6A-4D6C-AB51-498D23D9D2D9}" srcId="{CB6F4916-68AB-486A-B9CA-F466DF1D48D0}" destId="{C9093425-38F4-4001-A6C2-27180C241A89}" srcOrd="3" destOrd="0" parTransId="{7E006BDE-86E2-40E4-8E29-BA78C8AB4196}" sibTransId="{0C409960-2649-4C8E-9464-986861E8C208}"/>
    <dgm:cxn modelId="{839DA827-CD55-44D5-955A-A763CDD8BE8B}" type="presOf" srcId="{D1B73819-D242-451C-8B41-AA9FE545D652}" destId="{056E5CA3-1375-4966-B333-944B7FABDFAD}" srcOrd="0" destOrd="0" presId="urn:microsoft.com/office/officeart/2005/8/layout/process1"/>
    <dgm:cxn modelId="{2DEA13D3-D59A-4046-A500-306D7B521EB6}" type="presOf" srcId="{C9093425-38F4-4001-A6C2-27180C241A89}" destId="{9889C94B-21FC-4A91-A347-CB63075A6B82}" srcOrd="0" destOrd="0" presId="urn:microsoft.com/office/officeart/2005/8/layout/process1"/>
    <dgm:cxn modelId="{D66A78AD-547F-4F6B-B00B-DD24B97376CD}" type="presOf" srcId="{221CE8F6-A585-496F-99B5-3706E27EE66E}" destId="{95173757-71C5-4E35-B376-6C56ABACCB7D}" srcOrd="0" destOrd="0" presId="urn:microsoft.com/office/officeart/2005/8/layout/process1"/>
    <dgm:cxn modelId="{BA194504-F65E-44F7-8D38-BF410C7EA067}" type="presOf" srcId="{B719A3BB-045B-4455-9116-9F67B0E175CA}" destId="{9DB374A0-67CC-435D-9A69-D59B2349D3B9}" srcOrd="0" destOrd="0" presId="urn:microsoft.com/office/officeart/2005/8/layout/process1"/>
    <dgm:cxn modelId="{68B219C7-3D6A-4FFB-A340-DA449DB0706E}" type="presOf" srcId="{C2E075E7-E15A-4658-BE7E-B5D7B76A5D44}" destId="{5239236D-6BBD-4395-B25A-65CFFB444BF0}" srcOrd="1" destOrd="0" presId="urn:microsoft.com/office/officeart/2005/8/layout/process1"/>
    <dgm:cxn modelId="{28C364CB-DA8D-4C38-945B-4F6BA6A40E4D}" srcId="{CB6F4916-68AB-486A-B9CA-F466DF1D48D0}" destId="{5F048450-B603-4420-9169-3A47DB4305C1}" srcOrd="1" destOrd="0" parTransId="{ECFBB7D8-AD5D-4E43-BA3E-2F36460650A7}" sibTransId="{C2E075E7-E15A-4658-BE7E-B5D7B76A5D44}"/>
    <dgm:cxn modelId="{76276421-1495-446F-88DC-2D1B704A0E3D}" type="presOf" srcId="{B719A3BB-045B-4455-9116-9F67B0E175CA}" destId="{F710DE77-1627-42A8-BF3E-E0A25A713A64}" srcOrd="1" destOrd="0" presId="urn:microsoft.com/office/officeart/2005/8/layout/process1"/>
    <dgm:cxn modelId="{2EEB720A-EEE0-47AC-B133-3D0E0BF820F3}" type="presParOf" srcId="{3783383D-60FF-4CCE-B1D1-0F38DFBCB7D3}" destId="{808DE22F-75FD-4E59-9758-2FF87C744420}" srcOrd="0" destOrd="0" presId="urn:microsoft.com/office/officeart/2005/8/layout/process1"/>
    <dgm:cxn modelId="{EEBE6751-9E7F-4D56-83D1-28F2F1483DB4}" type="presParOf" srcId="{3783383D-60FF-4CCE-B1D1-0F38DFBCB7D3}" destId="{95173757-71C5-4E35-B376-6C56ABACCB7D}" srcOrd="1" destOrd="0" presId="urn:microsoft.com/office/officeart/2005/8/layout/process1"/>
    <dgm:cxn modelId="{8BB9A789-06A3-46D0-A76E-F1D4E90EC8AE}" type="presParOf" srcId="{95173757-71C5-4E35-B376-6C56ABACCB7D}" destId="{45FF6CE8-4524-47B0-B8E0-4F51A548592F}" srcOrd="0" destOrd="0" presId="urn:microsoft.com/office/officeart/2005/8/layout/process1"/>
    <dgm:cxn modelId="{AEF9886D-2214-4BEF-8735-E78CC6EEAFA8}" type="presParOf" srcId="{3783383D-60FF-4CCE-B1D1-0F38DFBCB7D3}" destId="{81C44BE6-E7AF-40A1-8D91-C190FA79F8A6}" srcOrd="2" destOrd="0" presId="urn:microsoft.com/office/officeart/2005/8/layout/process1"/>
    <dgm:cxn modelId="{10F27593-1149-4A68-83A9-1BFA1275E787}" type="presParOf" srcId="{3783383D-60FF-4CCE-B1D1-0F38DFBCB7D3}" destId="{E50D6FAD-D95A-4BB7-913A-9B79E2C60527}" srcOrd="3" destOrd="0" presId="urn:microsoft.com/office/officeart/2005/8/layout/process1"/>
    <dgm:cxn modelId="{DCCF8268-058E-42C1-B046-320965F53EB3}" type="presParOf" srcId="{E50D6FAD-D95A-4BB7-913A-9B79E2C60527}" destId="{5239236D-6BBD-4395-B25A-65CFFB444BF0}" srcOrd="0" destOrd="0" presId="urn:microsoft.com/office/officeart/2005/8/layout/process1"/>
    <dgm:cxn modelId="{4D5DC898-47B5-4661-A390-2D63EC9EB273}" type="presParOf" srcId="{3783383D-60FF-4CCE-B1D1-0F38DFBCB7D3}" destId="{056E5CA3-1375-4966-B333-944B7FABDFAD}" srcOrd="4" destOrd="0" presId="urn:microsoft.com/office/officeart/2005/8/layout/process1"/>
    <dgm:cxn modelId="{A636B590-D8EB-4700-BB19-5801D4F4E2BC}" type="presParOf" srcId="{3783383D-60FF-4CCE-B1D1-0F38DFBCB7D3}" destId="{9DB374A0-67CC-435D-9A69-D59B2349D3B9}" srcOrd="5" destOrd="0" presId="urn:microsoft.com/office/officeart/2005/8/layout/process1"/>
    <dgm:cxn modelId="{D2B585EF-3F02-4752-9228-39FC48BECCF9}" type="presParOf" srcId="{9DB374A0-67CC-435D-9A69-D59B2349D3B9}" destId="{F710DE77-1627-42A8-BF3E-E0A25A713A64}" srcOrd="0" destOrd="0" presId="urn:microsoft.com/office/officeart/2005/8/layout/process1"/>
    <dgm:cxn modelId="{C6975C36-072F-4E99-B46E-89BFFB5875DA}" type="presParOf" srcId="{3783383D-60FF-4CCE-B1D1-0F38DFBCB7D3}" destId="{9889C94B-21FC-4A91-A347-CB63075A6B82}" srcOrd="6"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CF2FA-9D0C-487B-95D5-350391D352C5}">
      <dsp:nvSpPr>
        <dsp:cNvPr id="0" name=""/>
        <dsp:cNvSpPr/>
      </dsp:nvSpPr>
      <dsp:spPr>
        <a:xfrm>
          <a:off x="4530442" y="1685207"/>
          <a:ext cx="3205321" cy="556295"/>
        </a:xfrm>
        <a:custGeom>
          <a:avLst/>
          <a:gdLst/>
          <a:ahLst/>
          <a:cxnLst/>
          <a:rect l="0" t="0" r="0" b="0"/>
          <a:pathLst>
            <a:path>
              <a:moveTo>
                <a:pt x="0" y="0"/>
              </a:moveTo>
              <a:lnTo>
                <a:pt x="0" y="278147"/>
              </a:lnTo>
              <a:lnTo>
                <a:pt x="3205321" y="278147"/>
              </a:lnTo>
              <a:lnTo>
                <a:pt x="3205321" y="5562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FDA58E-02DF-4AFA-AFC6-8AE830681063}">
      <dsp:nvSpPr>
        <dsp:cNvPr id="0" name=""/>
        <dsp:cNvSpPr/>
      </dsp:nvSpPr>
      <dsp:spPr>
        <a:xfrm>
          <a:off x="4484722" y="1685207"/>
          <a:ext cx="91440" cy="556295"/>
        </a:xfrm>
        <a:custGeom>
          <a:avLst/>
          <a:gdLst/>
          <a:ahLst/>
          <a:cxnLst/>
          <a:rect l="0" t="0" r="0" b="0"/>
          <a:pathLst>
            <a:path>
              <a:moveTo>
                <a:pt x="45720" y="0"/>
              </a:moveTo>
              <a:lnTo>
                <a:pt x="45720" y="5562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A00987-F004-4C6B-AFCE-6A48068A358C}">
      <dsp:nvSpPr>
        <dsp:cNvPr id="0" name=""/>
        <dsp:cNvSpPr/>
      </dsp:nvSpPr>
      <dsp:spPr>
        <a:xfrm>
          <a:off x="1325121" y="1685207"/>
          <a:ext cx="3205321" cy="556295"/>
        </a:xfrm>
        <a:custGeom>
          <a:avLst/>
          <a:gdLst/>
          <a:ahLst/>
          <a:cxnLst/>
          <a:rect l="0" t="0" r="0" b="0"/>
          <a:pathLst>
            <a:path>
              <a:moveTo>
                <a:pt x="3205321" y="0"/>
              </a:moveTo>
              <a:lnTo>
                <a:pt x="3205321" y="278147"/>
              </a:lnTo>
              <a:lnTo>
                <a:pt x="0" y="278147"/>
              </a:lnTo>
              <a:lnTo>
                <a:pt x="0" y="55629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07CDC4-FF03-49F4-8A3B-6FC7049A92D3}">
      <dsp:nvSpPr>
        <dsp:cNvPr id="0" name=""/>
        <dsp:cNvSpPr/>
      </dsp:nvSpPr>
      <dsp:spPr>
        <a:xfrm>
          <a:off x="3205929" y="360694"/>
          <a:ext cx="2649025" cy="13245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a:t>Procédure transfert prestations journalières</a:t>
          </a:r>
        </a:p>
      </dsp:txBody>
      <dsp:txXfrm>
        <a:off x="3205929" y="360694"/>
        <a:ext cx="2649025" cy="1324512"/>
      </dsp:txXfrm>
    </dsp:sp>
    <dsp:sp modelId="{39D6262B-97C3-40D9-8B3B-AE9806B88179}">
      <dsp:nvSpPr>
        <dsp:cNvPr id="0" name=""/>
        <dsp:cNvSpPr/>
      </dsp:nvSpPr>
      <dsp:spPr>
        <a:xfrm>
          <a:off x="608" y="2241503"/>
          <a:ext cx="2649025" cy="13245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a:t>Thread exécuté à 1:00 AM</a:t>
          </a:r>
        </a:p>
      </dsp:txBody>
      <dsp:txXfrm>
        <a:off x="608" y="2241503"/>
        <a:ext cx="2649025" cy="1324512"/>
      </dsp:txXfrm>
    </dsp:sp>
    <dsp:sp modelId="{FC6A3F94-731F-4E17-9826-561268BEF73A}">
      <dsp:nvSpPr>
        <dsp:cNvPr id="0" name=""/>
        <dsp:cNvSpPr/>
      </dsp:nvSpPr>
      <dsp:spPr>
        <a:xfrm>
          <a:off x="3205929" y="2241503"/>
          <a:ext cx="2649025" cy="13245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a:t>Interface utilisateur pour sélectionner date spécifique</a:t>
          </a:r>
        </a:p>
      </dsp:txBody>
      <dsp:txXfrm>
        <a:off x="3205929" y="2241503"/>
        <a:ext cx="2649025" cy="1324512"/>
      </dsp:txXfrm>
    </dsp:sp>
    <dsp:sp modelId="{0279F8DE-ED9E-49A3-9A09-F3B87DA59ED5}">
      <dsp:nvSpPr>
        <dsp:cNvPr id="0" name=""/>
        <dsp:cNvSpPr/>
      </dsp:nvSpPr>
      <dsp:spPr>
        <a:xfrm>
          <a:off x="6411250" y="2241503"/>
          <a:ext cx="2649025" cy="13245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fr-FR" sz="2400" kern="1200" dirty="0"/>
            <a:t>Procédure transfert prestations mai 2024</a:t>
          </a:r>
        </a:p>
      </dsp:txBody>
      <dsp:txXfrm>
        <a:off x="6411250" y="2241503"/>
        <a:ext cx="2649025" cy="1324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DE22F-75FD-4E59-9758-2FF87C744420}">
      <dsp:nvSpPr>
        <dsp:cNvPr id="0" name=""/>
        <dsp:cNvSpPr/>
      </dsp:nvSpPr>
      <dsp:spPr>
        <a:xfrm>
          <a:off x="1785" y="519440"/>
          <a:ext cx="780851" cy="688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IN Date1</a:t>
          </a:r>
        </a:p>
      </dsp:txBody>
      <dsp:txXfrm>
        <a:off x="21939" y="539594"/>
        <a:ext cx="740543" cy="647817"/>
      </dsp:txXfrm>
    </dsp:sp>
    <dsp:sp modelId="{95173757-71C5-4E35-B376-6C56ABACCB7D}">
      <dsp:nvSpPr>
        <dsp:cNvPr id="0" name=""/>
        <dsp:cNvSpPr/>
      </dsp:nvSpPr>
      <dsp:spPr>
        <a:xfrm>
          <a:off x="860722" y="766677"/>
          <a:ext cx="165540" cy="19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860722" y="805407"/>
        <a:ext cx="115878" cy="116191"/>
      </dsp:txXfrm>
    </dsp:sp>
    <dsp:sp modelId="{81C44BE6-E7AF-40A1-8D91-C190FA79F8A6}">
      <dsp:nvSpPr>
        <dsp:cNvPr id="0" name=""/>
        <dsp:cNvSpPr/>
      </dsp:nvSpPr>
      <dsp:spPr>
        <a:xfrm>
          <a:off x="1094978" y="519440"/>
          <a:ext cx="780851" cy="68812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OUT Date2</a:t>
          </a:r>
        </a:p>
      </dsp:txBody>
      <dsp:txXfrm>
        <a:off x="1115132" y="539594"/>
        <a:ext cx="740543" cy="647817"/>
      </dsp:txXfrm>
    </dsp:sp>
    <dsp:sp modelId="{E50D6FAD-D95A-4BB7-913A-9B79E2C60527}">
      <dsp:nvSpPr>
        <dsp:cNvPr id="0" name=""/>
        <dsp:cNvSpPr/>
      </dsp:nvSpPr>
      <dsp:spPr>
        <a:xfrm>
          <a:off x="1953914" y="766677"/>
          <a:ext cx="165540" cy="19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1953914" y="805407"/>
        <a:ext cx="115878" cy="116191"/>
      </dsp:txXfrm>
    </dsp:sp>
    <dsp:sp modelId="{056E5CA3-1375-4966-B333-944B7FABDFAD}">
      <dsp:nvSpPr>
        <dsp:cNvPr id="0" name=""/>
        <dsp:cNvSpPr/>
      </dsp:nvSpPr>
      <dsp:spPr>
        <a:xfrm>
          <a:off x="2188170" y="519440"/>
          <a:ext cx="780851" cy="688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IN Date3</a:t>
          </a:r>
        </a:p>
      </dsp:txBody>
      <dsp:txXfrm>
        <a:off x="2208324" y="539594"/>
        <a:ext cx="740543" cy="647817"/>
      </dsp:txXfrm>
    </dsp:sp>
    <dsp:sp modelId="{CF1DB1E4-01F6-47FE-888E-47668C895E62}">
      <dsp:nvSpPr>
        <dsp:cNvPr id="0" name=""/>
        <dsp:cNvSpPr/>
      </dsp:nvSpPr>
      <dsp:spPr>
        <a:xfrm>
          <a:off x="3047107" y="766677"/>
          <a:ext cx="165540" cy="19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3047107" y="805407"/>
        <a:ext cx="115878" cy="116191"/>
      </dsp:txXfrm>
    </dsp:sp>
    <dsp:sp modelId="{43461A35-B6A4-4BDB-BF5E-43523ECB8F0E}">
      <dsp:nvSpPr>
        <dsp:cNvPr id="0" name=""/>
        <dsp:cNvSpPr/>
      </dsp:nvSpPr>
      <dsp:spPr>
        <a:xfrm>
          <a:off x="3281362" y="519440"/>
          <a:ext cx="780851" cy="688125"/>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err="1"/>
            <a:t>Today</a:t>
          </a:r>
          <a:endParaRPr lang="fr-FR" sz="1800" kern="1200" dirty="0"/>
        </a:p>
      </dsp:txBody>
      <dsp:txXfrm>
        <a:off x="3301516" y="539594"/>
        <a:ext cx="740543" cy="647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DE22F-75FD-4E59-9758-2FF87C744420}">
      <dsp:nvSpPr>
        <dsp:cNvPr id="0" name=""/>
        <dsp:cNvSpPr/>
      </dsp:nvSpPr>
      <dsp:spPr>
        <a:xfrm>
          <a:off x="1785" y="541757"/>
          <a:ext cx="780851" cy="688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IN Date1</a:t>
          </a:r>
        </a:p>
      </dsp:txBody>
      <dsp:txXfrm>
        <a:off x="21939" y="561911"/>
        <a:ext cx="740543" cy="647817"/>
      </dsp:txXfrm>
    </dsp:sp>
    <dsp:sp modelId="{95173757-71C5-4E35-B376-6C56ABACCB7D}">
      <dsp:nvSpPr>
        <dsp:cNvPr id="0" name=""/>
        <dsp:cNvSpPr/>
      </dsp:nvSpPr>
      <dsp:spPr>
        <a:xfrm>
          <a:off x="860722" y="788994"/>
          <a:ext cx="165540" cy="19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860722" y="827724"/>
        <a:ext cx="115878" cy="116191"/>
      </dsp:txXfrm>
    </dsp:sp>
    <dsp:sp modelId="{81C44BE6-E7AF-40A1-8D91-C190FA79F8A6}">
      <dsp:nvSpPr>
        <dsp:cNvPr id="0" name=""/>
        <dsp:cNvSpPr/>
      </dsp:nvSpPr>
      <dsp:spPr>
        <a:xfrm>
          <a:off x="1094978" y="541757"/>
          <a:ext cx="780851" cy="68812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OUT Date2</a:t>
          </a:r>
        </a:p>
      </dsp:txBody>
      <dsp:txXfrm>
        <a:off x="1115132" y="561911"/>
        <a:ext cx="740543" cy="647817"/>
      </dsp:txXfrm>
    </dsp:sp>
    <dsp:sp modelId="{E50D6FAD-D95A-4BB7-913A-9B79E2C60527}">
      <dsp:nvSpPr>
        <dsp:cNvPr id="0" name=""/>
        <dsp:cNvSpPr/>
      </dsp:nvSpPr>
      <dsp:spPr>
        <a:xfrm>
          <a:off x="1953914" y="788994"/>
          <a:ext cx="165540" cy="19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1953914" y="827724"/>
        <a:ext cx="115878" cy="116191"/>
      </dsp:txXfrm>
    </dsp:sp>
    <dsp:sp modelId="{056E5CA3-1375-4966-B333-944B7FABDFAD}">
      <dsp:nvSpPr>
        <dsp:cNvPr id="0" name=""/>
        <dsp:cNvSpPr/>
      </dsp:nvSpPr>
      <dsp:spPr>
        <a:xfrm>
          <a:off x="2188170" y="541757"/>
          <a:ext cx="780851" cy="6881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IN Date3</a:t>
          </a:r>
        </a:p>
      </dsp:txBody>
      <dsp:txXfrm>
        <a:off x="2208324" y="561911"/>
        <a:ext cx="740543" cy="647817"/>
      </dsp:txXfrm>
    </dsp:sp>
    <dsp:sp modelId="{9DB374A0-67CC-435D-9A69-D59B2349D3B9}">
      <dsp:nvSpPr>
        <dsp:cNvPr id="0" name=""/>
        <dsp:cNvSpPr/>
      </dsp:nvSpPr>
      <dsp:spPr>
        <a:xfrm>
          <a:off x="3047107" y="788994"/>
          <a:ext cx="165540" cy="19365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fr-FR" sz="800" kern="1200"/>
        </a:p>
      </dsp:txBody>
      <dsp:txXfrm>
        <a:off x="3047107" y="827724"/>
        <a:ext cx="115878" cy="116191"/>
      </dsp:txXfrm>
    </dsp:sp>
    <dsp:sp modelId="{9889C94B-21FC-4A91-A347-CB63075A6B82}">
      <dsp:nvSpPr>
        <dsp:cNvPr id="0" name=""/>
        <dsp:cNvSpPr/>
      </dsp:nvSpPr>
      <dsp:spPr>
        <a:xfrm>
          <a:off x="3281362" y="541757"/>
          <a:ext cx="780851" cy="68812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kern="1200" dirty="0"/>
            <a:t>OUT Date4</a:t>
          </a:r>
        </a:p>
      </dsp:txBody>
      <dsp:txXfrm>
        <a:off x="3301516" y="561911"/>
        <a:ext cx="740543" cy="6478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65BA0-CD23-40DB-9424-AA9C873D795F}" type="datetimeFigureOut">
              <a:rPr lang="fr-FR" smtClean="0"/>
              <a:t>13/06/2024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7AAB3-E6E4-4158-B5D1-D1F327C4C0EA}" type="slidenum">
              <a:rPr lang="fr-FR" smtClean="0"/>
              <a:t>‹#›</a:t>
            </a:fld>
            <a:endParaRPr lang="fr-FR"/>
          </a:p>
        </p:txBody>
      </p:sp>
    </p:spTree>
    <p:extLst>
      <p:ext uri="{BB962C8B-B14F-4D97-AF65-F5344CB8AC3E}">
        <p14:creationId xmlns:p14="http://schemas.microsoft.com/office/powerpoint/2010/main" val="4665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53B7AAB3-E6E4-4158-B5D1-D1F327C4C0EA}" type="slidenum">
              <a:rPr lang="fr-FR" smtClean="0"/>
              <a:t>2</a:t>
            </a:fld>
            <a:endParaRPr lang="fr-FR"/>
          </a:p>
        </p:txBody>
      </p:sp>
    </p:spTree>
    <p:extLst>
      <p:ext uri="{BB962C8B-B14F-4D97-AF65-F5344CB8AC3E}">
        <p14:creationId xmlns:p14="http://schemas.microsoft.com/office/powerpoint/2010/main" val="849139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900" noProof="0" dirty="0"/>
              <a:t>Contexte : La société </a:t>
            </a:r>
            <a:r>
              <a:rPr lang="fr-FR" sz="900" noProof="0" dirty="0" err="1"/>
              <a:t>Mosolf</a:t>
            </a:r>
            <a:r>
              <a:rPr lang="fr-FR" sz="900" noProof="0" dirty="0"/>
              <a:t> France a mandaté le prestataire </a:t>
            </a:r>
            <a:r>
              <a:rPr lang="fr-FR" sz="900" noProof="0" dirty="0" err="1"/>
              <a:t>DataPyLab</a:t>
            </a:r>
            <a:r>
              <a:rPr lang="fr-FR" sz="900" noProof="0" dirty="0"/>
              <a:t> pour la conception d'une solution de gestion de son </a:t>
            </a:r>
            <a:r>
              <a:rPr lang="fr-FR" sz="900" noProof="0" dirty="0" err="1"/>
              <a:t>park</a:t>
            </a:r>
            <a:r>
              <a:rPr lang="fr-FR" sz="900" noProof="0" dirty="0"/>
              <a:t> véhicules (environ 15000 emplacements).</a:t>
            </a:r>
          </a:p>
          <a:p>
            <a:r>
              <a:rPr lang="fr-FR" sz="900" noProof="0" dirty="0" err="1"/>
              <a:t>Mosolf</a:t>
            </a:r>
            <a:r>
              <a:rPr lang="fr-FR" sz="900" noProof="0" dirty="0"/>
              <a:t> France est une société spécialisée dans le stockage et la maintenance de véhicules neufs pour le compte de fabricants de voiture.</a:t>
            </a:r>
          </a:p>
          <a:p>
            <a:r>
              <a:rPr lang="fr-FR" sz="900" noProof="0" dirty="0" err="1"/>
              <a:t>Mosolf</a:t>
            </a:r>
            <a:r>
              <a:rPr lang="fr-FR" sz="900" noProof="0" dirty="0"/>
              <a:t> dispose d'un outil de gestion d'entreprise (ERP) déployé en avril 2023 et la solution </a:t>
            </a:r>
            <a:r>
              <a:rPr lang="fr-FR" sz="900" noProof="0" dirty="0" err="1"/>
              <a:t>parldrive</a:t>
            </a:r>
            <a:r>
              <a:rPr lang="fr-FR" sz="900" noProof="0" dirty="0"/>
              <a:t> a été déployé le 1</a:t>
            </a:r>
            <a:r>
              <a:rPr lang="fr-FR" sz="900" baseline="30000" noProof="0" dirty="0"/>
              <a:t>ier</a:t>
            </a:r>
            <a:r>
              <a:rPr lang="fr-FR" sz="900" noProof="0" dirty="0"/>
              <a:t> mai 2024.</a:t>
            </a:r>
          </a:p>
          <a:p>
            <a:r>
              <a:rPr lang="fr-FR" sz="900" noProof="0" dirty="0"/>
              <a:t>Objectif : Transmettre les prestations journalières de la veille.</a:t>
            </a:r>
          </a:p>
        </p:txBody>
      </p:sp>
      <p:sp>
        <p:nvSpPr>
          <p:cNvPr id="4" name="Slide Number Placeholder 3"/>
          <p:cNvSpPr>
            <a:spLocks noGrp="1"/>
          </p:cNvSpPr>
          <p:nvPr>
            <p:ph type="sldNum" sz="quarter" idx="5"/>
          </p:nvPr>
        </p:nvSpPr>
        <p:spPr/>
        <p:txBody>
          <a:bodyPr/>
          <a:lstStyle/>
          <a:p>
            <a:fld id="{53B7AAB3-E6E4-4158-B5D1-D1F327C4C0EA}" type="slidenum">
              <a:rPr lang="fr-FR" smtClean="0"/>
              <a:t>3</a:t>
            </a:fld>
            <a:endParaRPr lang="fr-FR"/>
          </a:p>
        </p:txBody>
      </p:sp>
    </p:spTree>
    <p:extLst>
      <p:ext uri="{BB962C8B-B14F-4D97-AF65-F5344CB8AC3E}">
        <p14:creationId xmlns:p14="http://schemas.microsoft.com/office/powerpoint/2010/main" val="114071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 module de facturation automatisée a été spécifiquement conçu pour s'intégrer de manière transparente à l'application PARKDRIVE, déjà utilisée par MOSOLF FRANCE pour gérer leur parc automobile. Cette intégration permet de centraliser l'ensemble des processus liés aux véhicules, de leur entrée jusqu'à leur sortie, en passant par le stockage, la maintenance et désormais la facturation.</a:t>
            </a:r>
          </a:p>
          <a:p>
            <a:r>
              <a:rPr lang="fr-FR" dirty="0"/>
              <a:t>Un des points forts de ce module est sa capacité à communiquer efficacement avec le module Prestharvest de l'ERP Dolibarr, via une API dédiée. Cette communication permet de synchroniser en temps réel les données de facturation entre les deux systèmes, garantissant ainsi l'intégrité et la cohérence des informations.</a:t>
            </a:r>
          </a:p>
          <a:p>
            <a:r>
              <a:rPr lang="fr-FR" dirty="0"/>
              <a:t>Pour automatiser la facturation des prestations quotidiennes, le module s'appuie sur un thread dédié qui s'exécute chaque jour à une heure définie. Ce thread récupère les prestations réalisées la veille et les transmet au module de facturation pour traitement. Cette approche permet de répartir la charge de traitement et d'éviter tout impact sur les performances de l'application principale.</a:t>
            </a:r>
          </a:p>
          <a:p>
            <a:r>
              <a:rPr lang="fr-FR" dirty="0"/>
              <a:t>En plus de la facturation quotidienne, le module offre la possibilité de réaliser une facturation rétroactive à partir d'une date spécifique, comme le 1er mai par exemple. Cette fonctionnalité est particulièrement utile lors de la mise en place du module, pour rattraper les facturations antérieures.</a:t>
            </a:r>
          </a:p>
          <a:p>
            <a:r>
              <a:rPr lang="fr-FR" dirty="0"/>
              <a:t>Enfin, pour plus de flexibilité, une interface utilisateur a été développée afin de permettre aux utilisateurs de sélectionner une date de facturation spécifique. Cette interface simplifie la gestion des cas particuliers et offre un contrôle total sur le processus de facturation.</a:t>
            </a:r>
          </a:p>
          <a:p>
            <a:endParaRPr lang="fr-FR" dirty="0"/>
          </a:p>
        </p:txBody>
      </p:sp>
      <p:sp>
        <p:nvSpPr>
          <p:cNvPr id="4" name="Slide Number Placeholder 3"/>
          <p:cNvSpPr>
            <a:spLocks noGrp="1"/>
          </p:cNvSpPr>
          <p:nvPr>
            <p:ph type="sldNum" sz="quarter" idx="5"/>
          </p:nvPr>
        </p:nvSpPr>
        <p:spPr/>
        <p:txBody>
          <a:bodyPr/>
          <a:lstStyle/>
          <a:p>
            <a:fld id="{53B7AAB3-E6E4-4158-B5D1-D1F327C4C0EA}" type="slidenum">
              <a:rPr lang="fr-FR" smtClean="0"/>
              <a:t>5</a:t>
            </a:fld>
            <a:endParaRPr lang="fr-FR"/>
          </a:p>
        </p:txBody>
      </p:sp>
    </p:spTree>
    <p:extLst>
      <p:ext uri="{BB962C8B-B14F-4D97-AF65-F5344CB8AC3E}">
        <p14:creationId xmlns:p14="http://schemas.microsoft.com/office/powerpoint/2010/main" val="4114595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kern="1200" dirty="0">
                <a:solidFill>
                  <a:schemeClr val="tx1"/>
                </a:solidFill>
                <a:effectLst/>
                <a:latin typeface="+mn-lt"/>
                <a:ea typeface="+mn-ea"/>
                <a:cs typeface="+mn-cs"/>
              </a:rPr>
              <a:t>Python est considéré aujourd’hui comme étant le langage par excellence pour le traitement de données, Il intègre des modules de calcul scientifique, d’extraction de données très avancés, des modules pour implémenter des interfaces graphiques, principalement Qt for Python (PySide2) binding de la célèbre bibliothèque Qt de C++.</a:t>
            </a:r>
            <a:endParaRPr lang="en-ZA"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Et bien que moins performant, en termes de temps d’exécution, par rapport aux langages C/C++ et fortran, le langage Python s’interface facilement avec ces deux langages et la plupart de ses modules tiers sont implémentés en C ou sont des binding de bibliothèques C ou Fortran déjà existantes.</a:t>
            </a:r>
            <a:endParaRPr lang="en-ZA" sz="1200" kern="1200" dirty="0">
              <a:solidFill>
                <a:schemeClr val="tx1"/>
              </a:solidFill>
              <a:effectLst/>
              <a:latin typeface="+mn-lt"/>
              <a:ea typeface="+mn-ea"/>
              <a:cs typeface="+mn-cs"/>
            </a:endParaRPr>
          </a:p>
          <a:p>
            <a:endParaRPr lang="fr-FR" dirty="0"/>
          </a:p>
        </p:txBody>
      </p:sp>
      <p:sp>
        <p:nvSpPr>
          <p:cNvPr id="4" name="Slide Number Placeholder 3"/>
          <p:cNvSpPr>
            <a:spLocks noGrp="1"/>
          </p:cNvSpPr>
          <p:nvPr>
            <p:ph type="sldNum" sz="quarter" idx="5"/>
          </p:nvPr>
        </p:nvSpPr>
        <p:spPr/>
        <p:txBody>
          <a:bodyPr/>
          <a:lstStyle/>
          <a:p>
            <a:fld id="{53B7AAB3-E6E4-4158-B5D1-D1F327C4C0EA}" type="slidenum">
              <a:rPr lang="fr-FR" smtClean="0"/>
              <a:t>8</a:t>
            </a:fld>
            <a:endParaRPr lang="fr-FR"/>
          </a:p>
        </p:txBody>
      </p:sp>
    </p:spTree>
    <p:extLst>
      <p:ext uri="{BB962C8B-B14F-4D97-AF65-F5344CB8AC3E}">
        <p14:creationId xmlns:p14="http://schemas.microsoft.com/office/powerpoint/2010/main" val="2145629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effectuer un transfert à Dolibarr, on a besoin de l'identité du véhicule, du client correspondant, des dates d'entrée/sortie et de la liste des maintenances effectuée. On a également ajouté une table de correspondance des types de prestations entre ParkDrive et Dolibarr et une table pour la traçabilité des transactions.</a:t>
            </a:r>
          </a:p>
        </p:txBody>
      </p:sp>
      <p:sp>
        <p:nvSpPr>
          <p:cNvPr id="4" name="Espace réservé du numéro de diapositive 3"/>
          <p:cNvSpPr>
            <a:spLocks noGrp="1"/>
          </p:cNvSpPr>
          <p:nvPr>
            <p:ph type="sldNum" sz="quarter" idx="5"/>
          </p:nvPr>
        </p:nvSpPr>
        <p:spPr/>
        <p:txBody>
          <a:bodyPr/>
          <a:lstStyle/>
          <a:p>
            <a:fld id="{53B7AAB3-E6E4-4158-B5D1-D1F327C4C0EA}" type="slidenum">
              <a:rPr lang="fr-FR" smtClean="0"/>
              <a:t>9</a:t>
            </a:fld>
            <a:endParaRPr lang="fr-FR"/>
          </a:p>
        </p:txBody>
      </p:sp>
    </p:spTree>
    <p:extLst>
      <p:ext uri="{BB962C8B-B14F-4D97-AF65-F5344CB8AC3E}">
        <p14:creationId xmlns:p14="http://schemas.microsoft.com/office/powerpoint/2010/main" val="123575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050" dirty="0"/>
              <a:t>Le design pattern Singleton a été utilisé pour s'assurer qu'une seule instance du thread de facturation soit créée et partagée dans toute l'application. Cela permet d'éviter les problèmes de concurrence et de garantir l'intégrité des données traitées. Le thread est configuré pour s'exécuter quotidiennement à une heure fixe, généralement pendant les heures creuses, afin de ne pas impacter les performances de l'application pendant les pics d'activité</a:t>
            </a:r>
          </a:p>
        </p:txBody>
      </p:sp>
      <p:sp>
        <p:nvSpPr>
          <p:cNvPr id="4" name="Slide Number Placeholder 3"/>
          <p:cNvSpPr>
            <a:spLocks noGrp="1"/>
          </p:cNvSpPr>
          <p:nvPr>
            <p:ph type="sldNum" sz="quarter" idx="5"/>
          </p:nvPr>
        </p:nvSpPr>
        <p:spPr/>
        <p:txBody>
          <a:bodyPr/>
          <a:lstStyle/>
          <a:p>
            <a:fld id="{53B7AAB3-E6E4-4158-B5D1-D1F327C4C0EA}" type="slidenum">
              <a:rPr lang="fr-FR" smtClean="0"/>
              <a:t>11</a:t>
            </a:fld>
            <a:endParaRPr lang="fr-FR"/>
          </a:p>
        </p:txBody>
      </p:sp>
    </p:spTree>
    <p:extLst>
      <p:ext uri="{BB962C8B-B14F-4D97-AF65-F5344CB8AC3E}">
        <p14:creationId xmlns:p14="http://schemas.microsoft.com/office/powerpoint/2010/main" val="1985269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050" dirty="0"/>
              <a:t>Le design pattern Singleton a été utilisé pour s'assurer qu'une seule instance du thread de facturation soit créée et partagée dans toute l'application. Cela permet d'éviter les problèmes de concurrence et de garantir l'intégrité des données traitées. Le thread est configuré pour s'exécuter quotidiennement à une heure fixe, généralement pendant les heures creuses, afin de ne pas impacter les performances de l'application pendant les pics d'activité</a:t>
            </a:r>
          </a:p>
        </p:txBody>
      </p:sp>
      <p:sp>
        <p:nvSpPr>
          <p:cNvPr id="4" name="Slide Number Placeholder 3"/>
          <p:cNvSpPr>
            <a:spLocks noGrp="1"/>
          </p:cNvSpPr>
          <p:nvPr>
            <p:ph type="sldNum" sz="quarter" idx="5"/>
          </p:nvPr>
        </p:nvSpPr>
        <p:spPr/>
        <p:txBody>
          <a:bodyPr/>
          <a:lstStyle/>
          <a:p>
            <a:fld id="{53B7AAB3-E6E4-4158-B5D1-D1F327C4C0EA}" type="slidenum">
              <a:rPr lang="fr-FR" smtClean="0"/>
              <a:t>12</a:t>
            </a:fld>
            <a:endParaRPr lang="fr-FR"/>
          </a:p>
        </p:txBody>
      </p:sp>
    </p:spTree>
    <p:extLst>
      <p:ext uri="{BB962C8B-B14F-4D97-AF65-F5344CB8AC3E}">
        <p14:creationId xmlns:p14="http://schemas.microsoft.com/office/powerpoint/2010/main" val="101409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facturation du stockage des véhicules a nécessité le développement d'un algorithme spécifique. Cet algorithme utilise une approche récursive pour parcourir efficacement les dates d'entrée et de sortie de chaque véhicule et déterminer s'il doit être facturé pour une date donnée. Pour optimiser les performances, les données fréquemment utilisées, comme les dates d'entrée et de sortie, sont mises en cache grâce à un dictionnaire partagé. Ce dictionnaire est encapsulé dans une classe Singleton, garantissant ainsi une utilisation cohérente du cache tout au long du processus de facturation.</a:t>
            </a:r>
          </a:p>
        </p:txBody>
      </p:sp>
      <p:sp>
        <p:nvSpPr>
          <p:cNvPr id="4" name="Slide Number Placeholder 3"/>
          <p:cNvSpPr>
            <a:spLocks noGrp="1"/>
          </p:cNvSpPr>
          <p:nvPr>
            <p:ph type="sldNum" sz="quarter" idx="10"/>
          </p:nvPr>
        </p:nvSpPr>
        <p:spPr/>
        <p:txBody>
          <a:bodyPr/>
          <a:lstStyle/>
          <a:p>
            <a:fld id="{53B7AAB3-E6E4-4158-B5D1-D1F327C4C0EA}" type="slidenum">
              <a:rPr lang="fr-FR" smtClean="0"/>
              <a:t>13</a:t>
            </a:fld>
            <a:endParaRPr lang="fr-FR"/>
          </a:p>
        </p:txBody>
      </p:sp>
    </p:spTree>
    <p:extLst>
      <p:ext uri="{BB962C8B-B14F-4D97-AF65-F5344CB8AC3E}">
        <p14:creationId xmlns:p14="http://schemas.microsoft.com/office/powerpoint/2010/main" val="417917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module facturation est désormais opérationnel. Cependant, voici nos perspectives d'</a:t>
            </a:r>
            <a:r>
              <a:rPr lang="fr-FR" dirty="0" err="1"/>
              <a:t>amelioration</a:t>
            </a:r>
            <a:endParaRPr lang="fr-FR" dirty="0"/>
          </a:p>
        </p:txBody>
      </p:sp>
      <p:sp>
        <p:nvSpPr>
          <p:cNvPr id="4" name="Espace réservé du numéro de diapositive 3"/>
          <p:cNvSpPr>
            <a:spLocks noGrp="1"/>
          </p:cNvSpPr>
          <p:nvPr>
            <p:ph type="sldNum" sz="quarter" idx="5"/>
          </p:nvPr>
        </p:nvSpPr>
        <p:spPr/>
        <p:txBody>
          <a:bodyPr/>
          <a:lstStyle/>
          <a:p>
            <a:fld id="{53B7AAB3-E6E4-4158-B5D1-D1F327C4C0EA}" type="slidenum">
              <a:rPr lang="fr-FR" smtClean="0"/>
              <a:t>14</a:t>
            </a:fld>
            <a:endParaRPr lang="fr-FR"/>
          </a:p>
        </p:txBody>
      </p:sp>
    </p:spTree>
    <p:extLst>
      <p:ext uri="{BB962C8B-B14F-4D97-AF65-F5344CB8AC3E}">
        <p14:creationId xmlns:p14="http://schemas.microsoft.com/office/powerpoint/2010/main" val="292326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F72B-B86B-4EDD-8C8A-FF90D2FE2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835A96B0-2FEB-405F-A88B-D91A36E42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574331E3-E81E-45E5-92B0-357919BCF8E2}"/>
              </a:ext>
            </a:extLst>
          </p:cNvPr>
          <p:cNvSpPr>
            <a:spLocks noGrp="1"/>
          </p:cNvSpPr>
          <p:nvPr>
            <p:ph type="dt" sz="half" idx="10"/>
          </p:nvPr>
        </p:nvSpPr>
        <p:spPr/>
        <p:txBody>
          <a:bodyPr/>
          <a:lstStyle/>
          <a:p>
            <a:fld id="{3EC8EAA8-02A1-4135-90DD-B6A3E86B6725}" type="datetime1">
              <a:rPr lang="fr-FR" smtClean="0"/>
              <a:t>13/06/2024</a:t>
            </a:fld>
            <a:endParaRPr lang="fr-FR"/>
          </a:p>
        </p:txBody>
      </p:sp>
      <p:sp>
        <p:nvSpPr>
          <p:cNvPr id="5" name="Footer Placeholder 4">
            <a:extLst>
              <a:ext uri="{FF2B5EF4-FFF2-40B4-BE49-F238E27FC236}">
                <a16:creationId xmlns:a16="http://schemas.microsoft.com/office/drawing/2014/main" id="{7E37B57C-6CCD-486A-81B1-12698A072D9C}"/>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33F2394-D384-4DDE-AE61-8E5A7B20B447}"/>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1887185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089C-F000-4CBD-97D6-8E83DC49F3C8}"/>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EBF7DAD-358D-41CC-AA17-1B90E024B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04F0E143-5CD6-4412-9C88-D3FDFE94C928}"/>
              </a:ext>
            </a:extLst>
          </p:cNvPr>
          <p:cNvSpPr>
            <a:spLocks noGrp="1"/>
          </p:cNvSpPr>
          <p:nvPr>
            <p:ph type="dt" sz="half" idx="10"/>
          </p:nvPr>
        </p:nvSpPr>
        <p:spPr/>
        <p:txBody>
          <a:bodyPr/>
          <a:lstStyle/>
          <a:p>
            <a:fld id="{E08FFA5A-DDA5-4655-AFB3-27D9B3759C1D}" type="datetime1">
              <a:rPr lang="fr-FR" smtClean="0"/>
              <a:t>13/06/2024</a:t>
            </a:fld>
            <a:endParaRPr lang="fr-FR"/>
          </a:p>
        </p:txBody>
      </p:sp>
      <p:sp>
        <p:nvSpPr>
          <p:cNvPr id="5" name="Footer Placeholder 4">
            <a:extLst>
              <a:ext uri="{FF2B5EF4-FFF2-40B4-BE49-F238E27FC236}">
                <a16:creationId xmlns:a16="http://schemas.microsoft.com/office/drawing/2014/main" id="{04EDE800-F07C-410D-8E11-0A432338B3E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1F87781-9836-4DDE-B7E4-A9C02B5D4625}"/>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238042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8FC398-3D8E-47F2-98CF-751E1B380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FA9B1B6D-7C2D-4B2A-B017-0B3DA02B4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0DD0BB4-EEDD-43F7-A9D7-1E2A0DDFB5B6}"/>
              </a:ext>
            </a:extLst>
          </p:cNvPr>
          <p:cNvSpPr>
            <a:spLocks noGrp="1"/>
          </p:cNvSpPr>
          <p:nvPr>
            <p:ph type="dt" sz="half" idx="10"/>
          </p:nvPr>
        </p:nvSpPr>
        <p:spPr/>
        <p:txBody>
          <a:bodyPr/>
          <a:lstStyle/>
          <a:p>
            <a:fld id="{AC139E2A-0E40-4A0E-8BD5-47CAF28D5975}" type="datetime1">
              <a:rPr lang="fr-FR" smtClean="0"/>
              <a:t>13/06/2024</a:t>
            </a:fld>
            <a:endParaRPr lang="fr-FR"/>
          </a:p>
        </p:txBody>
      </p:sp>
      <p:sp>
        <p:nvSpPr>
          <p:cNvPr id="5" name="Footer Placeholder 4">
            <a:extLst>
              <a:ext uri="{FF2B5EF4-FFF2-40B4-BE49-F238E27FC236}">
                <a16:creationId xmlns:a16="http://schemas.microsoft.com/office/drawing/2014/main" id="{82BC9C3E-9219-4226-9621-9455804CF04B}"/>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4EE5E8A-DE40-4A94-95B7-CF7F3A96EDC2}"/>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200590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72E6-6C8F-4BC0-9086-7421D9664E3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A0770C40-6F09-4F28-AD7E-AFF7B7514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84D66DF-F072-4420-B584-1ACDADFC5E2E}"/>
              </a:ext>
            </a:extLst>
          </p:cNvPr>
          <p:cNvSpPr>
            <a:spLocks noGrp="1"/>
          </p:cNvSpPr>
          <p:nvPr>
            <p:ph type="dt" sz="half" idx="10"/>
          </p:nvPr>
        </p:nvSpPr>
        <p:spPr/>
        <p:txBody>
          <a:bodyPr/>
          <a:lstStyle/>
          <a:p>
            <a:fld id="{5E64B414-479A-42B2-9AE0-FDF9D8CB088D}" type="datetime1">
              <a:rPr lang="fr-FR" smtClean="0"/>
              <a:t>13/06/2024</a:t>
            </a:fld>
            <a:endParaRPr lang="fr-FR"/>
          </a:p>
        </p:txBody>
      </p:sp>
      <p:sp>
        <p:nvSpPr>
          <p:cNvPr id="5" name="Footer Placeholder 4">
            <a:extLst>
              <a:ext uri="{FF2B5EF4-FFF2-40B4-BE49-F238E27FC236}">
                <a16:creationId xmlns:a16="http://schemas.microsoft.com/office/drawing/2014/main" id="{6320A35F-2C44-4F38-AF79-A2DE75A1C47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86C09F9-949A-40A1-B74D-8DC33B603958}"/>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162625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32EE-ADA9-491F-A769-1A0DFD3D5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A19BD0D6-E01A-473B-8EB8-ECC3ACE40C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4DDCB-D325-46A5-A932-19BC5CE72671}"/>
              </a:ext>
            </a:extLst>
          </p:cNvPr>
          <p:cNvSpPr>
            <a:spLocks noGrp="1"/>
          </p:cNvSpPr>
          <p:nvPr>
            <p:ph type="dt" sz="half" idx="10"/>
          </p:nvPr>
        </p:nvSpPr>
        <p:spPr/>
        <p:txBody>
          <a:bodyPr/>
          <a:lstStyle/>
          <a:p>
            <a:fld id="{A575F1DD-D19D-409E-B1C8-04EA51559C1E}" type="datetime1">
              <a:rPr lang="fr-FR" smtClean="0"/>
              <a:t>13/06/2024</a:t>
            </a:fld>
            <a:endParaRPr lang="fr-FR"/>
          </a:p>
        </p:txBody>
      </p:sp>
      <p:sp>
        <p:nvSpPr>
          <p:cNvPr id="5" name="Footer Placeholder 4">
            <a:extLst>
              <a:ext uri="{FF2B5EF4-FFF2-40B4-BE49-F238E27FC236}">
                <a16:creationId xmlns:a16="http://schemas.microsoft.com/office/drawing/2014/main" id="{20B5ABAF-BC70-4363-BF1A-FDEB63E3321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60F9388E-F0A1-4932-A2B3-2B92BFF1AA8D}"/>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228121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D35C-9E29-4946-917F-6BCC8D4C100C}"/>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107DAD9-AD8D-4FB3-8665-96F425E56A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9D01DD32-48D9-4167-9C99-79E8C8BDD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DBF4C28F-6E3D-4CA8-AE07-CD7A7E4659DD}"/>
              </a:ext>
            </a:extLst>
          </p:cNvPr>
          <p:cNvSpPr>
            <a:spLocks noGrp="1"/>
          </p:cNvSpPr>
          <p:nvPr>
            <p:ph type="dt" sz="half" idx="10"/>
          </p:nvPr>
        </p:nvSpPr>
        <p:spPr/>
        <p:txBody>
          <a:bodyPr/>
          <a:lstStyle/>
          <a:p>
            <a:fld id="{5B8AA99F-937E-486A-8239-9E15AA55A414}" type="datetime1">
              <a:rPr lang="fr-FR" smtClean="0"/>
              <a:t>13/06/2024</a:t>
            </a:fld>
            <a:endParaRPr lang="fr-FR"/>
          </a:p>
        </p:txBody>
      </p:sp>
      <p:sp>
        <p:nvSpPr>
          <p:cNvPr id="6" name="Footer Placeholder 5">
            <a:extLst>
              <a:ext uri="{FF2B5EF4-FFF2-40B4-BE49-F238E27FC236}">
                <a16:creationId xmlns:a16="http://schemas.microsoft.com/office/drawing/2014/main" id="{616D7005-842A-48E5-94D8-635293989B4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F7950D6-9C0B-4951-A432-C9732242E7EF}"/>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112346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558F-E82A-4CE0-87B4-2CAA148E4605}"/>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F2717C35-A6BD-4199-BD99-C9123532A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8CD6D-B572-4A1C-905A-2E90A83656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05B13489-06A8-4834-A782-D3DDECECF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D40565-47BC-4971-92B8-EF0C2CA1D6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E7B175D-EBAB-4BF7-B9F6-B6B60A6F0852}"/>
              </a:ext>
            </a:extLst>
          </p:cNvPr>
          <p:cNvSpPr>
            <a:spLocks noGrp="1"/>
          </p:cNvSpPr>
          <p:nvPr>
            <p:ph type="dt" sz="half" idx="10"/>
          </p:nvPr>
        </p:nvSpPr>
        <p:spPr/>
        <p:txBody>
          <a:bodyPr/>
          <a:lstStyle/>
          <a:p>
            <a:fld id="{6D5B3ADF-9530-4540-8813-15A57891110A}" type="datetime1">
              <a:rPr lang="fr-FR" smtClean="0"/>
              <a:t>13/06/2024</a:t>
            </a:fld>
            <a:endParaRPr lang="fr-FR"/>
          </a:p>
        </p:txBody>
      </p:sp>
      <p:sp>
        <p:nvSpPr>
          <p:cNvPr id="8" name="Footer Placeholder 7">
            <a:extLst>
              <a:ext uri="{FF2B5EF4-FFF2-40B4-BE49-F238E27FC236}">
                <a16:creationId xmlns:a16="http://schemas.microsoft.com/office/drawing/2014/main" id="{82FD7BF3-1414-4BCC-80F3-D159C1B8A56F}"/>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801C2D75-C839-4BE4-93AB-57B54A60F1D6}"/>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288593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9DC1-A0AF-49F9-B992-D1F208F84410}"/>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329FDE32-0F10-4F8F-A032-FBA3490D725F}"/>
              </a:ext>
            </a:extLst>
          </p:cNvPr>
          <p:cNvSpPr>
            <a:spLocks noGrp="1"/>
          </p:cNvSpPr>
          <p:nvPr>
            <p:ph type="dt" sz="half" idx="10"/>
          </p:nvPr>
        </p:nvSpPr>
        <p:spPr/>
        <p:txBody>
          <a:bodyPr/>
          <a:lstStyle/>
          <a:p>
            <a:fld id="{092D5391-A05A-49CC-AA0F-A26678D4C22C}" type="datetime1">
              <a:rPr lang="fr-FR" smtClean="0"/>
              <a:t>13/06/2024</a:t>
            </a:fld>
            <a:endParaRPr lang="fr-FR"/>
          </a:p>
        </p:txBody>
      </p:sp>
      <p:sp>
        <p:nvSpPr>
          <p:cNvPr id="4" name="Footer Placeholder 3">
            <a:extLst>
              <a:ext uri="{FF2B5EF4-FFF2-40B4-BE49-F238E27FC236}">
                <a16:creationId xmlns:a16="http://schemas.microsoft.com/office/drawing/2014/main" id="{A8DC6A11-6B2D-4F2D-AE11-E47C81A63A1D}"/>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54E86B8B-0345-42E1-B764-68A45EB5248A}"/>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216501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54A24-CA6A-4C43-91E9-CBFA47AA7457}"/>
              </a:ext>
            </a:extLst>
          </p:cNvPr>
          <p:cNvSpPr>
            <a:spLocks noGrp="1"/>
          </p:cNvSpPr>
          <p:nvPr>
            <p:ph type="dt" sz="half" idx="10"/>
          </p:nvPr>
        </p:nvSpPr>
        <p:spPr/>
        <p:txBody>
          <a:bodyPr/>
          <a:lstStyle/>
          <a:p>
            <a:fld id="{DA02F602-84BA-4F3E-B87A-4FD416745CB4}" type="datetime1">
              <a:rPr lang="fr-FR" smtClean="0"/>
              <a:t>13/06/2024</a:t>
            </a:fld>
            <a:endParaRPr lang="fr-FR"/>
          </a:p>
        </p:txBody>
      </p:sp>
      <p:sp>
        <p:nvSpPr>
          <p:cNvPr id="3" name="Footer Placeholder 2">
            <a:extLst>
              <a:ext uri="{FF2B5EF4-FFF2-40B4-BE49-F238E27FC236}">
                <a16:creationId xmlns:a16="http://schemas.microsoft.com/office/drawing/2014/main" id="{96D09453-7817-4911-A26B-ECD375105887}"/>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B64FB040-CBA7-41E4-A734-0D5E1A45EFC5}"/>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257180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F4F08-E650-425D-A513-3A9639DCE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AC1AD84B-3656-4141-B23A-27477B5F6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FC9224DD-DF56-457B-B167-01D55104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9A0C6-8509-4120-960A-7C85EA9BE7DA}"/>
              </a:ext>
            </a:extLst>
          </p:cNvPr>
          <p:cNvSpPr>
            <a:spLocks noGrp="1"/>
          </p:cNvSpPr>
          <p:nvPr>
            <p:ph type="dt" sz="half" idx="10"/>
          </p:nvPr>
        </p:nvSpPr>
        <p:spPr/>
        <p:txBody>
          <a:bodyPr/>
          <a:lstStyle/>
          <a:p>
            <a:fld id="{075311FE-16A5-44C1-96E9-30D3D23FFCE2}" type="datetime1">
              <a:rPr lang="fr-FR" smtClean="0"/>
              <a:t>13/06/2024</a:t>
            </a:fld>
            <a:endParaRPr lang="fr-FR"/>
          </a:p>
        </p:txBody>
      </p:sp>
      <p:sp>
        <p:nvSpPr>
          <p:cNvPr id="6" name="Footer Placeholder 5">
            <a:extLst>
              <a:ext uri="{FF2B5EF4-FFF2-40B4-BE49-F238E27FC236}">
                <a16:creationId xmlns:a16="http://schemas.microsoft.com/office/drawing/2014/main" id="{44EA798B-C354-45F5-B6F7-BAC92C941D91}"/>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A5D046BA-219E-430D-8908-0538AEFE5366}"/>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304951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135A-C0EF-4636-9C12-81D000622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364ADD7-5AA5-4F43-8E66-EEA6A07EE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F1E60468-AC13-4555-85F2-279203789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A1D5E4-C05F-4DE1-987A-A5372962B0F6}"/>
              </a:ext>
            </a:extLst>
          </p:cNvPr>
          <p:cNvSpPr>
            <a:spLocks noGrp="1"/>
          </p:cNvSpPr>
          <p:nvPr>
            <p:ph type="dt" sz="half" idx="10"/>
          </p:nvPr>
        </p:nvSpPr>
        <p:spPr/>
        <p:txBody>
          <a:bodyPr/>
          <a:lstStyle/>
          <a:p>
            <a:fld id="{7FA479F0-87A9-47B4-8C7C-836699119277}" type="datetime1">
              <a:rPr lang="fr-FR" smtClean="0"/>
              <a:t>13/06/2024</a:t>
            </a:fld>
            <a:endParaRPr lang="fr-FR"/>
          </a:p>
        </p:txBody>
      </p:sp>
      <p:sp>
        <p:nvSpPr>
          <p:cNvPr id="6" name="Footer Placeholder 5">
            <a:extLst>
              <a:ext uri="{FF2B5EF4-FFF2-40B4-BE49-F238E27FC236}">
                <a16:creationId xmlns:a16="http://schemas.microsoft.com/office/drawing/2014/main" id="{2EDB5754-5ED1-4E8A-A8CB-D1285A46F2C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A569E14-8817-48B5-8257-F38504CDE493}"/>
              </a:ext>
            </a:extLst>
          </p:cNvPr>
          <p:cNvSpPr>
            <a:spLocks noGrp="1"/>
          </p:cNvSpPr>
          <p:nvPr>
            <p:ph type="sldNum" sz="quarter" idx="12"/>
          </p:nvPr>
        </p:nvSpPr>
        <p:spPr/>
        <p:txBody>
          <a:bodyPr/>
          <a:lstStyle/>
          <a:p>
            <a:fld id="{B8F1E21A-57F0-4590-B96E-FCE3D22BF1F1}" type="slidenum">
              <a:rPr lang="fr-FR" smtClean="0"/>
              <a:t>‹#›</a:t>
            </a:fld>
            <a:endParaRPr lang="fr-FR"/>
          </a:p>
        </p:txBody>
      </p:sp>
    </p:spTree>
    <p:extLst>
      <p:ext uri="{BB962C8B-B14F-4D97-AF65-F5344CB8AC3E}">
        <p14:creationId xmlns:p14="http://schemas.microsoft.com/office/powerpoint/2010/main" val="383733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A27F5-7E19-4729-AAFC-64C708F8E1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385C2BDD-D1BA-4335-A135-123834CFF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87C911D-B579-43BD-BB42-D0772B5CEC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811A8D-2223-47D6-8ED4-ED351707F136}" type="datetime1">
              <a:rPr lang="fr-FR" smtClean="0"/>
              <a:t>13/06/2024</a:t>
            </a:fld>
            <a:endParaRPr lang="fr-FR"/>
          </a:p>
        </p:txBody>
      </p:sp>
      <p:sp>
        <p:nvSpPr>
          <p:cNvPr id="5" name="Footer Placeholder 4">
            <a:extLst>
              <a:ext uri="{FF2B5EF4-FFF2-40B4-BE49-F238E27FC236}">
                <a16:creationId xmlns:a16="http://schemas.microsoft.com/office/drawing/2014/main" id="{87F86FC0-DABC-42F6-8434-3E330E78FB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4293AD7E-B1F7-487F-867C-857E8C7E9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1E21A-57F0-4590-B96E-FCE3D22BF1F1}" type="slidenum">
              <a:rPr lang="fr-FR" smtClean="0"/>
              <a:t>‹#›</a:t>
            </a:fld>
            <a:endParaRPr lang="fr-FR"/>
          </a:p>
        </p:txBody>
      </p:sp>
    </p:spTree>
    <p:extLst>
      <p:ext uri="{BB962C8B-B14F-4D97-AF65-F5344CB8AC3E}">
        <p14:creationId xmlns:p14="http://schemas.microsoft.com/office/powerpoint/2010/main" val="3438072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 Id="rId1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2.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CC4A1-9936-4B8F-8E95-BC741DAEE0EF}"/>
              </a:ext>
            </a:extLst>
          </p:cNvPr>
          <p:cNvSpPr>
            <a:spLocks noGrp="1"/>
          </p:cNvSpPr>
          <p:nvPr>
            <p:ph type="ctrTitle"/>
          </p:nvPr>
        </p:nvSpPr>
        <p:spPr>
          <a:xfrm>
            <a:off x="1524000" y="1152170"/>
            <a:ext cx="9144000" cy="1034579"/>
          </a:xfrm>
        </p:spPr>
        <p:txBody>
          <a:bodyPr>
            <a:noAutofit/>
          </a:bodyPr>
          <a:lstStyle/>
          <a:p>
            <a:r>
              <a:rPr lang="fr-FR" sz="2800" b="1" dirty="0"/>
              <a:t>Développement du module de facturation pour </a:t>
            </a:r>
            <a:r>
              <a:rPr lang="fr-FR" sz="2800" b="1" i="1" dirty="0"/>
              <a:t>ParkDrive</a:t>
            </a:r>
          </a:p>
        </p:txBody>
      </p:sp>
      <p:sp>
        <p:nvSpPr>
          <p:cNvPr id="4" name="Slide Number Placeholder 3">
            <a:extLst>
              <a:ext uri="{FF2B5EF4-FFF2-40B4-BE49-F238E27FC236}">
                <a16:creationId xmlns:a16="http://schemas.microsoft.com/office/drawing/2014/main" id="{423C5F1D-B91B-4E2B-88D1-84086F0012D0}"/>
              </a:ext>
            </a:extLst>
          </p:cNvPr>
          <p:cNvSpPr>
            <a:spLocks noGrp="1"/>
          </p:cNvSpPr>
          <p:nvPr>
            <p:ph type="sldNum" sz="quarter" idx="12"/>
          </p:nvPr>
        </p:nvSpPr>
        <p:spPr>
          <a:xfrm>
            <a:off x="9448800" y="6368382"/>
            <a:ext cx="2743200" cy="365125"/>
          </a:xfrm>
        </p:spPr>
        <p:txBody>
          <a:bodyPr/>
          <a:lstStyle/>
          <a:p>
            <a:fld id="{B8F1E21A-57F0-4590-B96E-FCE3D22BF1F1}" type="slidenum">
              <a:rPr lang="fr-FR" smtClean="0"/>
              <a:t>1</a:t>
            </a:fld>
            <a:endParaRPr lang="fr-FR" dirty="0"/>
          </a:p>
        </p:txBody>
      </p:sp>
      <p:sp>
        <p:nvSpPr>
          <p:cNvPr id="16" name="Rectangle 15">
            <a:extLst>
              <a:ext uri="{FF2B5EF4-FFF2-40B4-BE49-F238E27FC236}">
                <a16:creationId xmlns:a16="http://schemas.microsoft.com/office/drawing/2014/main" id="{29ABE3EB-CBB9-4FD2-9CCE-08AB2E92E9F0}"/>
              </a:ext>
            </a:extLst>
          </p:cNvPr>
          <p:cNvSpPr/>
          <p:nvPr/>
        </p:nvSpPr>
        <p:spPr>
          <a:xfrm>
            <a:off x="7255043" y="2515405"/>
            <a:ext cx="1459830" cy="523220"/>
          </a:xfrm>
          <a:prstGeom prst="rect">
            <a:avLst/>
          </a:prstGeom>
        </p:spPr>
        <p:txBody>
          <a:bodyPr wrap="square">
            <a:spAutoFit/>
          </a:bodyPr>
          <a:lstStyle/>
          <a:p>
            <a:r>
              <a:rPr lang="fr-FR" sz="1400" b="1" dirty="0">
                <a:latin typeface="Times New Roman" panose="02020603050405020304" pitchFamily="18" charset="0"/>
                <a:cs typeface="Times New Roman" panose="02020603050405020304" pitchFamily="18" charset="0"/>
              </a:rPr>
              <a:t>Effectué à:</a:t>
            </a:r>
          </a:p>
          <a:p>
            <a:r>
              <a:rPr lang="fr-FR" sz="1400" dirty="0" err="1">
                <a:latin typeface="Times New Roman" panose="02020603050405020304" pitchFamily="18" charset="0"/>
                <a:cs typeface="Times New Roman" panose="02020603050405020304" pitchFamily="18" charset="0"/>
              </a:rPr>
              <a:t>DataPyLab</a:t>
            </a:r>
            <a:r>
              <a:rPr lang="fr-FR" sz="1400" dirty="0">
                <a:latin typeface="Times New Roman" panose="02020603050405020304" pitchFamily="18" charset="0"/>
                <a:cs typeface="Times New Roman" panose="02020603050405020304" pitchFamily="18" charset="0"/>
              </a:rPr>
              <a:t> – Safi</a:t>
            </a:r>
          </a:p>
        </p:txBody>
      </p:sp>
      <p:sp>
        <p:nvSpPr>
          <p:cNvPr id="17" name="Rectangle 16">
            <a:extLst>
              <a:ext uri="{FF2B5EF4-FFF2-40B4-BE49-F238E27FC236}">
                <a16:creationId xmlns:a16="http://schemas.microsoft.com/office/drawing/2014/main" id="{D2E3118A-7CD6-4656-8F82-E9C4613483C5}"/>
              </a:ext>
            </a:extLst>
          </p:cNvPr>
          <p:cNvSpPr/>
          <p:nvPr/>
        </p:nvSpPr>
        <p:spPr>
          <a:xfrm>
            <a:off x="2275120" y="2442281"/>
            <a:ext cx="3711441" cy="655949"/>
          </a:xfrm>
          <a:prstGeom prst="rect">
            <a:avLst/>
          </a:prstGeom>
        </p:spPr>
        <p:txBody>
          <a:bodyPr wrap="square">
            <a:spAutoFit/>
          </a:bodyPr>
          <a:lstStyle/>
          <a:p>
            <a:pPr algn="ctr">
              <a:lnSpc>
                <a:spcPct val="107000"/>
              </a:lnSpc>
              <a:spcAft>
                <a:spcPts val="800"/>
              </a:spcAft>
            </a:pPr>
            <a:r>
              <a:rPr lang="fr-FR" sz="1400" b="1" dirty="0">
                <a:latin typeface="Times New Roman" panose="02020603050405020304" pitchFamily="18" charset="0"/>
                <a:ea typeface="Calibri" panose="020F0502020204030204" pitchFamily="34" charset="0"/>
                <a:cs typeface="Arial" panose="020B0604020202020204" pitchFamily="34" charset="0"/>
              </a:rPr>
              <a:t>Réalisé Par:</a:t>
            </a:r>
            <a:endParaRPr lang="fr-FR" sz="14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1400" dirty="0">
                <a:latin typeface="Times New Roman" panose="02020603050405020304" pitchFamily="18" charset="0"/>
                <a:ea typeface="Calibri" panose="020F0502020204030204" pitchFamily="34" charset="0"/>
                <a:cs typeface="Arial" panose="020B0604020202020204" pitchFamily="34" charset="0"/>
              </a:rPr>
              <a:t>Haj Khlifa Abdelali</a:t>
            </a:r>
            <a:endParaRPr lang="fr-FR" sz="1400" dirty="0">
              <a:latin typeface="Calibri" panose="020F0502020204030204" pitchFamily="34" charset="0"/>
              <a:ea typeface="Calibri" panose="020F050202020403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0951D1B-1604-4361-A39E-9D8267B7BDCA}"/>
              </a:ext>
            </a:extLst>
          </p:cNvPr>
          <p:cNvSpPr/>
          <p:nvPr/>
        </p:nvSpPr>
        <p:spPr>
          <a:xfrm>
            <a:off x="3352800" y="4166321"/>
            <a:ext cx="6096000" cy="1820050"/>
          </a:xfrm>
          <a:prstGeom prst="rect">
            <a:avLst/>
          </a:prstGeom>
        </p:spPr>
        <p:txBody>
          <a:bodyPr>
            <a:spAutoFit/>
          </a:bodyPr>
          <a:lstStyle/>
          <a:p>
            <a:pPr algn="ctr">
              <a:lnSpc>
                <a:spcPct val="107000"/>
              </a:lnSpc>
              <a:spcAft>
                <a:spcPts val="800"/>
              </a:spcAft>
            </a:pPr>
            <a:r>
              <a:rPr lang="fr-FR" sz="1600" b="1" dirty="0">
                <a:latin typeface="Times New Roman" panose="02020603050405020304" pitchFamily="18" charset="0"/>
                <a:ea typeface="Calibri" panose="020F0502020204030204" pitchFamily="34" charset="0"/>
                <a:cs typeface="Arial" panose="020B0604020202020204" pitchFamily="34" charset="0"/>
              </a:rPr>
              <a:t>Soutenu le </a:t>
            </a:r>
            <a:r>
              <a:rPr lang="fr-FR" sz="1600" b="1" dirty="0" smtClean="0">
                <a:latin typeface="Times New Roman" panose="02020603050405020304" pitchFamily="18" charset="0"/>
                <a:ea typeface="Calibri" panose="020F0502020204030204" pitchFamily="34" charset="0"/>
                <a:cs typeface="Arial" panose="020B0604020202020204" pitchFamily="34" charset="0"/>
              </a:rPr>
              <a:t>13/06/24 </a:t>
            </a:r>
            <a:r>
              <a:rPr lang="fr-FR" sz="1600" b="1" dirty="0">
                <a:latin typeface="Times New Roman" panose="02020603050405020304" pitchFamily="18" charset="0"/>
                <a:ea typeface="Calibri" panose="020F0502020204030204" pitchFamily="34" charset="0"/>
                <a:cs typeface="Arial" panose="020B0604020202020204" pitchFamily="34" charset="0"/>
              </a:rPr>
              <a:t>Devant le jury composé de:</a:t>
            </a:r>
            <a:endParaRPr lang="fr-FR" sz="14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1600" dirty="0" smtClean="0">
                <a:latin typeface="Times New Roman" panose="02020603050405020304" pitchFamily="18" charset="0"/>
                <a:ea typeface="Calibri" panose="020F0502020204030204" pitchFamily="34" charset="0"/>
                <a:cs typeface="Arial" panose="020B0604020202020204" pitchFamily="34" charset="0"/>
              </a:rPr>
              <a:t>Mme </a:t>
            </a:r>
            <a:r>
              <a:rPr lang="fr-FR" sz="1600" dirty="0">
                <a:latin typeface="Times New Roman" panose="02020603050405020304" pitchFamily="18" charset="0"/>
                <a:ea typeface="Calibri" panose="020F0502020204030204" pitchFamily="34" charset="0"/>
                <a:cs typeface="Arial" panose="020B0604020202020204" pitchFamily="34" charset="0"/>
              </a:rPr>
              <a:t>Sara Arezki, Professeur à la FST de </a:t>
            </a:r>
            <a:r>
              <a:rPr lang="fr-FR" sz="1600" dirty="0" smtClean="0">
                <a:latin typeface="Times New Roman" panose="02020603050405020304" pitchFamily="18" charset="0"/>
                <a:ea typeface="Calibri" panose="020F0502020204030204" pitchFamily="34" charset="0"/>
                <a:cs typeface="Arial" panose="020B0604020202020204" pitchFamily="34" charset="0"/>
              </a:rPr>
              <a:t>Settat</a:t>
            </a:r>
            <a:endParaRPr lang="fr-FR" sz="14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1600" dirty="0" smtClean="0">
                <a:latin typeface="Times New Roman" panose="02020603050405020304" pitchFamily="18" charset="0"/>
                <a:ea typeface="Calibri" panose="020F0502020204030204" pitchFamily="34" charset="0"/>
                <a:cs typeface="Arial" panose="020B0604020202020204" pitchFamily="34" charset="0"/>
              </a:rPr>
              <a:t>M. </a:t>
            </a:r>
            <a:r>
              <a:rPr lang="fr-FR" sz="1600" dirty="0">
                <a:latin typeface="Times New Roman" panose="02020603050405020304" pitchFamily="18" charset="0"/>
                <a:ea typeface="Calibri" panose="020F0502020204030204" pitchFamily="34" charset="0"/>
                <a:cs typeface="Arial" panose="020B0604020202020204" pitchFamily="34" charset="0"/>
              </a:rPr>
              <a:t>Balouki Youssef, Professeur à la FST de </a:t>
            </a:r>
            <a:r>
              <a:rPr lang="fr-FR" sz="1600" dirty="0" smtClean="0">
                <a:latin typeface="Times New Roman" panose="02020603050405020304" pitchFamily="18" charset="0"/>
                <a:ea typeface="Calibri" panose="020F0502020204030204" pitchFamily="34" charset="0"/>
                <a:cs typeface="Arial" panose="020B0604020202020204" pitchFamily="34" charset="0"/>
              </a:rPr>
              <a:t>Settat</a:t>
            </a:r>
            <a:endParaRPr lang="fr-FR" sz="14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1600" dirty="0">
                <a:latin typeface="Times New Roman" panose="02020603050405020304" pitchFamily="18" charset="0"/>
                <a:ea typeface="Calibri" panose="020F0502020204030204" pitchFamily="34" charset="0"/>
                <a:cs typeface="Arial" panose="020B0604020202020204" pitchFamily="34" charset="0"/>
              </a:rPr>
              <a:t> </a:t>
            </a:r>
            <a:endParaRPr lang="fr-FR" sz="14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1600" b="1" dirty="0">
                <a:latin typeface="Times New Roman" panose="02020603050405020304" pitchFamily="18" charset="0"/>
                <a:ea typeface="Calibri" panose="020F0502020204030204" pitchFamily="34" charset="0"/>
                <a:cs typeface="Arial" panose="020B0604020202020204" pitchFamily="34" charset="0"/>
              </a:rPr>
              <a:t>Année Universitaire: 2023/2024</a:t>
            </a:r>
            <a:endParaRPr lang="fr-FR" sz="1400" dirty="0">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21" name="Table 20">
            <a:extLst>
              <a:ext uri="{FF2B5EF4-FFF2-40B4-BE49-F238E27FC236}">
                <a16:creationId xmlns:a16="http://schemas.microsoft.com/office/drawing/2014/main" id="{F5D39D8D-2E4B-4683-A035-0B5523D3CEA5}"/>
              </a:ext>
            </a:extLst>
          </p:cNvPr>
          <p:cNvGraphicFramePr>
            <a:graphicFrameLocks noGrp="1"/>
          </p:cNvGraphicFramePr>
          <p:nvPr>
            <p:extLst>
              <p:ext uri="{D42A27DB-BD31-4B8C-83A1-F6EECF244321}">
                <p14:modId xmlns:p14="http://schemas.microsoft.com/office/powerpoint/2010/main" val="3119676483"/>
              </p:ext>
            </p:extLst>
          </p:nvPr>
        </p:nvGraphicFramePr>
        <p:xfrm>
          <a:off x="2753526" y="3342413"/>
          <a:ext cx="2754630" cy="620522"/>
        </p:xfrm>
        <a:graphic>
          <a:graphicData uri="http://schemas.openxmlformats.org/drawingml/2006/table">
            <a:tbl>
              <a:tblPr firstRow="1" firstCol="1" bandRow="1"/>
              <a:tblGrid>
                <a:gridCol w="2754630">
                  <a:extLst>
                    <a:ext uri="{9D8B030D-6E8A-4147-A177-3AD203B41FA5}">
                      <a16:colId xmlns:a16="http://schemas.microsoft.com/office/drawing/2014/main" val="1149344691"/>
                    </a:ext>
                  </a:extLst>
                </a:gridCol>
              </a:tblGrid>
              <a:tr h="159518">
                <a:tc>
                  <a:txBody>
                    <a:bodyPr/>
                    <a:lstStyle/>
                    <a:p>
                      <a:pPr algn="ctr">
                        <a:lnSpc>
                          <a:spcPct val="107000"/>
                        </a:lnSpc>
                        <a:spcAft>
                          <a:spcPts val="800"/>
                        </a:spcAft>
                      </a:pPr>
                      <a:r>
                        <a:rPr lang="fr-FR" sz="1200" b="1" dirty="0">
                          <a:effectLst/>
                          <a:latin typeface="Times New Roman" panose="02020603050405020304" pitchFamily="18" charset="0"/>
                          <a:ea typeface="Calibri" panose="020F0502020204030204" pitchFamily="34" charset="0"/>
                          <a:cs typeface="Arial" panose="020B0604020202020204" pitchFamily="34" charset="0"/>
                        </a:rPr>
                        <a:t>Encadré à </a:t>
                      </a:r>
                      <a:r>
                        <a:rPr lang="fr-FR" sz="1400" b="1" dirty="0">
                          <a:effectLst/>
                          <a:latin typeface="Times New Roman" panose="02020603050405020304" pitchFamily="18" charset="0"/>
                          <a:ea typeface="Calibri" panose="020F0502020204030204" pitchFamily="34" charset="0"/>
                          <a:cs typeface="Arial" panose="020B0604020202020204" pitchFamily="34" charset="0"/>
                        </a:rPr>
                        <a:t>la FST</a:t>
                      </a:r>
                      <a:r>
                        <a:rPr lang="fr-FR" sz="1200" b="1" dirty="0">
                          <a:effectLst/>
                          <a:latin typeface="Times New Roman" panose="02020603050405020304" pitchFamily="18" charset="0"/>
                          <a:ea typeface="Calibri" panose="020F0502020204030204" pitchFamily="34" charset="0"/>
                          <a:cs typeface="Arial" panose="020B0604020202020204" pitchFamily="34" charset="0"/>
                        </a:rPr>
                        <a:t> de </a:t>
                      </a:r>
                      <a:r>
                        <a:rPr lang="fr-FR" sz="1200" b="1" dirty="0" smtClean="0">
                          <a:effectLst/>
                          <a:latin typeface="Times New Roman" panose="02020603050405020304" pitchFamily="18" charset="0"/>
                          <a:ea typeface="Calibri" panose="020F0502020204030204" pitchFamily="34" charset="0"/>
                          <a:cs typeface="Arial" panose="020B0604020202020204" pitchFamily="34" charset="0"/>
                        </a:rPr>
                        <a:t>Settat </a:t>
                      </a:r>
                      <a:r>
                        <a:rPr lang="fr-FR" sz="1200" b="1" dirty="0">
                          <a:effectLst/>
                          <a:latin typeface="Times New Roman" panose="02020603050405020304" pitchFamily="18" charset="0"/>
                          <a:ea typeface="Calibri" panose="020F0502020204030204" pitchFamily="34" charset="0"/>
                          <a:cs typeface="Arial" panose="020B0604020202020204" pitchFamily="34" charset="0"/>
                        </a:rPr>
                        <a:t>par :</a:t>
                      </a:r>
                      <a:endParaRPr lang="en-ZA" sz="1100" dirty="0">
                        <a:effectLst/>
                        <a:latin typeface="Calibri" panose="020F0502020204030204" pitchFamily="34" charset="0"/>
                        <a:ea typeface="Calibri" panose="020F0502020204030204" pitchFamily="34" charset="0"/>
                        <a:cs typeface="Arial" panose="020B0604020202020204" pitchFamily="34" charset="0"/>
                      </a:endParaRPr>
                    </a:p>
                  </a:txBody>
                  <a:tcPr marL="36195" marR="36195" marT="0" marB="0" anchor="ctr">
                    <a:lnL>
                      <a:noFill/>
                    </a:lnL>
                    <a:lnR>
                      <a:noFill/>
                    </a:lnR>
                    <a:lnT>
                      <a:noFill/>
                    </a:lnT>
                    <a:lnB>
                      <a:noFill/>
                    </a:lnB>
                  </a:tcPr>
                </a:tc>
                <a:extLst>
                  <a:ext uri="{0D108BD9-81ED-4DB2-BD59-A6C34878D82A}">
                    <a16:rowId xmlns:a16="http://schemas.microsoft.com/office/drawing/2014/main" val="4223101514"/>
                  </a:ext>
                </a:extLst>
              </a:tr>
              <a:tr h="0">
                <a:tc>
                  <a:txBody>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Prof. Balouki</a:t>
                      </a:r>
                      <a:r>
                        <a:rPr lang="en-US" sz="1400" baseline="0" dirty="0">
                          <a:effectLst/>
                          <a:latin typeface="Times New Roman" panose="02020603050405020304" pitchFamily="18" charset="0"/>
                          <a:ea typeface="Calibri" panose="020F0502020204030204" pitchFamily="34" charset="0"/>
                          <a:cs typeface="Arial" panose="020B0604020202020204" pitchFamily="34" charset="0"/>
                        </a:rPr>
                        <a:t> Youssef</a:t>
                      </a:r>
                      <a:endParaRPr lang="en-ZA" sz="1200" dirty="0">
                        <a:effectLst/>
                        <a:latin typeface="Calibri" panose="020F0502020204030204" pitchFamily="34" charset="0"/>
                        <a:ea typeface="Calibri" panose="020F0502020204030204" pitchFamily="34" charset="0"/>
                        <a:cs typeface="Arial" panose="020B0604020202020204" pitchFamily="34" charset="0"/>
                      </a:endParaRPr>
                    </a:p>
                  </a:txBody>
                  <a:tcPr marL="36195" marR="36195" marT="0" marB="0" anchor="ctr">
                    <a:lnL>
                      <a:noFill/>
                    </a:lnL>
                    <a:lnR>
                      <a:noFill/>
                    </a:lnR>
                    <a:lnT>
                      <a:noFill/>
                    </a:lnT>
                    <a:lnB>
                      <a:noFill/>
                    </a:lnB>
                  </a:tcPr>
                </a:tc>
                <a:extLst>
                  <a:ext uri="{0D108BD9-81ED-4DB2-BD59-A6C34878D82A}">
                    <a16:rowId xmlns:a16="http://schemas.microsoft.com/office/drawing/2014/main" val="3757243048"/>
                  </a:ext>
                </a:extLst>
              </a:tr>
              <a:tr h="0">
                <a:tc>
                  <a:txBody>
                    <a:bodyPr/>
                    <a:lstStyle/>
                    <a:p>
                      <a:pPr>
                        <a:lnSpc>
                          <a:spcPct val="107000"/>
                        </a:lnSpc>
                      </a:pPr>
                      <a:endParaRPr lang="en-ZA" sz="1100" dirty="0">
                        <a:effectLst/>
                        <a:latin typeface="Calibri" panose="020F0502020204030204" pitchFamily="34" charset="0"/>
                        <a:cs typeface="Arial" panose="020B0604020202020204" pitchFamily="34" charset="0"/>
                      </a:endParaRPr>
                    </a:p>
                  </a:txBody>
                  <a:tcPr marL="9525" marR="9525" marT="9525" marB="9525" anchor="ctr">
                    <a:lnL>
                      <a:noFill/>
                    </a:lnL>
                    <a:lnR>
                      <a:noFill/>
                    </a:lnR>
                    <a:lnT>
                      <a:noFill/>
                    </a:lnT>
                    <a:lnB>
                      <a:noFill/>
                    </a:lnB>
                    <a:solidFill>
                      <a:srgbClr val="FFFFFF"/>
                    </a:solidFill>
                  </a:tcPr>
                </a:tc>
                <a:extLst>
                  <a:ext uri="{0D108BD9-81ED-4DB2-BD59-A6C34878D82A}">
                    <a16:rowId xmlns:a16="http://schemas.microsoft.com/office/drawing/2014/main" val="3033415895"/>
                  </a:ext>
                </a:extLst>
              </a:tr>
            </a:tbl>
          </a:graphicData>
        </a:graphic>
      </p:graphicFrame>
      <p:graphicFrame>
        <p:nvGraphicFramePr>
          <p:cNvPr id="22" name="Table 21">
            <a:extLst>
              <a:ext uri="{FF2B5EF4-FFF2-40B4-BE49-F238E27FC236}">
                <a16:creationId xmlns:a16="http://schemas.microsoft.com/office/drawing/2014/main" id="{BD5F3763-C7BF-42E7-B222-A4CEB193A076}"/>
              </a:ext>
            </a:extLst>
          </p:cNvPr>
          <p:cNvGraphicFramePr>
            <a:graphicFrameLocks noGrp="1"/>
          </p:cNvGraphicFramePr>
          <p:nvPr>
            <p:extLst>
              <p:ext uri="{D42A27DB-BD31-4B8C-83A1-F6EECF244321}">
                <p14:modId xmlns:p14="http://schemas.microsoft.com/office/powerpoint/2010/main" val="2774513036"/>
              </p:ext>
            </p:extLst>
          </p:nvPr>
        </p:nvGraphicFramePr>
        <p:xfrm>
          <a:off x="6456948" y="3429000"/>
          <a:ext cx="2754630" cy="434086"/>
        </p:xfrm>
        <a:graphic>
          <a:graphicData uri="http://schemas.openxmlformats.org/drawingml/2006/table">
            <a:tbl>
              <a:tblPr firstRow="1" firstCol="1" bandRow="1"/>
              <a:tblGrid>
                <a:gridCol w="2754630">
                  <a:extLst>
                    <a:ext uri="{9D8B030D-6E8A-4147-A177-3AD203B41FA5}">
                      <a16:colId xmlns:a16="http://schemas.microsoft.com/office/drawing/2014/main" val="1789377839"/>
                    </a:ext>
                  </a:extLst>
                </a:gridCol>
              </a:tblGrid>
              <a:tr h="0">
                <a:tc>
                  <a:txBody>
                    <a:bodyPr/>
                    <a:lstStyle/>
                    <a:p>
                      <a:pPr algn="ctr">
                        <a:lnSpc>
                          <a:spcPct val="107000"/>
                        </a:lnSpc>
                        <a:spcAft>
                          <a:spcPts val="800"/>
                        </a:spcAft>
                      </a:pPr>
                      <a:r>
                        <a:rPr lang="fr-FR" sz="1400" b="1" dirty="0">
                          <a:effectLst/>
                          <a:latin typeface="Times New Roman" panose="02020603050405020304" pitchFamily="18" charset="0"/>
                          <a:ea typeface="Calibri" panose="020F0502020204030204" pitchFamily="34" charset="0"/>
                          <a:cs typeface="Arial" panose="020B0604020202020204" pitchFamily="34" charset="0"/>
                        </a:rPr>
                        <a:t>Encadré</a:t>
                      </a:r>
                      <a:r>
                        <a:rPr lang="en-US" sz="1400" b="1" dirty="0">
                          <a:effectLst/>
                          <a:latin typeface="Times New Roman" panose="02020603050405020304" pitchFamily="18" charset="0"/>
                          <a:ea typeface="Calibri" panose="020F0502020204030204" pitchFamily="34" charset="0"/>
                          <a:cs typeface="Arial" panose="020B0604020202020204" pitchFamily="34" charset="0"/>
                        </a:rPr>
                        <a:t> à </a:t>
                      </a:r>
                      <a:r>
                        <a:rPr lang="en-US" sz="1400" b="1" dirty="0" err="1">
                          <a:effectLst/>
                          <a:latin typeface="Times New Roman" panose="02020603050405020304" pitchFamily="18" charset="0"/>
                          <a:ea typeface="Calibri" panose="020F0502020204030204" pitchFamily="34" charset="0"/>
                          <a:cs typeface="Arial" panose="020B0604020202020204" pitchFamily="34" charset="0"/>
                        </a:rPr>
                        <a:t>DataPyLab</a:t>
                      </a:r>
                      <a:r>
                        <a:rPr lang="en-US" sz="1400" b="1" dirty="0">
                          <a:effectLst/>
                          <a:latin typeface="Times New Roman" panose="02020603050405020304" pitchFamily="18" charset="0"/>
                          <a:ea typeface="Calibri" panose="020F0502020204030204" pitchFamily="34" charset="0"/>
                          <a:cs typeface="Arial" panose="020B0604020202020204" pitchFamily="34" charset="0"/>
                        </a:rPr>
                        <a:t> par :</a:t>
                      </a:r>
                      <a:endParaRPr lang="en-ZA" sz="1200" dirty="0">
                        <a:effectLst/>
                        <a:latin typeface="Calibri" panose="020F0502020204030204" pitchFamily="34" charset="0"/>
                        <a:ea typeface="Calibri" panose="020F0502020204030204" pitchFamily="34" charset="0"/>
                        <a:cs typeface="Arial" panose="020B0604020202020204" pitchFamily="34" charset="0"/>
                      </a:endParaRPr>
                    </a:p>
                  </a:txBody>
                  <a:tcPr marL="36195" marR="36195" marT="0" marB="0" anchor="ctr">
                    <a:lnL>
                      <a:noFill/>
                    </a:lnL>
                    <a:lnR>
                      <a:noFill/>
                    </a:lnR>
                    <a:lnT>
                      <a:noFill/>
                    </a:lnT>
                    <a:lnB>
                      <a:noFill/>
                    </a:lnB>
                  </a:tcPr>
                </a:tc>
                <a:extLst>
                  <a:ext uri="{0D108BD9-81ED-4DB2-BD59-A6C34878D82A}">
                    <a16:rowId xmlns:a16="http://schemas.microsoft.com/office/drawing/2014/main" val="1788969160"/>
                  </a:ext>
                </a:extLst>
              </a:tr>
              <a:tr h="0">
                <a:tc>
                  <a:txBody>
                    <a:bodyPr/>
                    <a:lstStyle/>
                    <a:p>
                      <a:pPr algn="ctr">
                        <a:lnSpc>
                          <a:spcPct val="107000"/>
                        </a:lnSpc>
                        <a:spcAft>
                          <a:spcPts val="800"/>
                        </a:spcAft>
                      </a:pPr>
                      <a:r>
                        <a:rPr lang="en-US" sz="1400" dirty="0">
                          <a:effectLst/>
                          <a:latin typeface="Times New Roman" panose="02020603050405020304" pitchFamily="18" charset="0"/>
                          <a:ea typeface="Calibri" panose="020F0502020204030204" pitchFamily="34" charset="0"/>
                          <a:cs typeface="Arial" panose="020B0604020202020204" pitchFamily="34" charset="0"/>
                        </a:rPr>
                        <a:t>Mr. El </a:t>
                      </a:r>
                      <a:r>
                        <a:rPr lang="en-US" sz="1400" dirty="0" err="1">
                          <a:effectLst/>
                          <a:latin typeface="Times New Roman" panose="02020603050405020304" pitchFamily="18" charset="0"/>
                          <a:ea typeface="Calibri" panose="020F0502020204030204" pitchFamily="34" charset="0"/>
                          <a:cs typeface="Arial" panose="020B0604020202020204" pitchFamily="34" charset="0"/>
                        </a:rPr>
                        <a:t>Yassir</a:t>
                      </a:r>
                      <a:r>
                        <a:rPr lang="en-US" sz="1400" dirty="0">
                          <a:effectLst/>
                          <a:latin typeface="Times New Roman" panose="02020603050405020304" pitchFamily="18" charset="0"/>
                          <a:ea typeface="Calibri" panose="020F0502020204030204" pitchFamily="34" charset="0"/>
                          <a:cs typeface="Arial" panose="020B0604020202020204" pitchFamily="34" charset="0"/>
                        </a:rPr>
                        <a:t> Alaa</a:t>
                      </a:r>
                      <a:endParaRPr lang="en-ZA" sz="1200" dirty="0">
                        <a:effectLst/>
                        <a:latin typeface="Calibri" panose="020F0502020204030204" pitchFamily="34" charset="0"/>
                        <a:ea typeface="Calibri" panose="020F0502020204030204" pitchFamily="34" charset="0"/>
                        <a:cs typeface="Arial" panose="020B0604020202020204" pitchFamily="34" charset="0"/>
                      </a:endParaRPr>
                    </a:p>
                  </a:txBody>
                  <a:tcPr marL="36195" marR="36195" marT="0" marB="0" anchor="ctr">
                    <a:lnL>
                      <a:noFill/>
                    </a:lnL>
                    <a:lnR>
                      <a:noFill/>
                    </a:lnR>
                    <a:lnT>
                      <a:noFill/>
                    </a:lnT>
                    <a:lnB>
                      <a:noFill/>
                    </a:lnB>
                  </a:tcPr>
                </a:tc>
                <a:extLst>
                  <a:ext uri="{0D108BD9-81ED-4DB2-BD59-A6C34878D82A}">
                    <a16:rowId xmlns:a16="http://schemas.microsoft.com/office/drawing/2014/main" val="3319419530"/>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spTree>
    <p:extLst>
      <p:ext uri="{BB962C8B-B14F-4D97-AF65-F5344CB8AC3E}">
        <p14:creationId xmlns:p14="http://schemas.microsoft.com/office/powerpoint/2010/main" val="980287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E09-B80A-49EF-972C-184A46FA3407}"/>
              </a:ext>
            </a:extLst>
          </p:cNvPr>
          <p:cNvSpPr>
            <a:spLocks noGrp="1"/>
          </p:cNvSpPr>
          <p:nvPr>
            <p:ph type="ctrTitle"/>
          </p:nvPr>
        </p:nvSpPr>
        <p:spPr>
          <a:xfrm>
            <a:off x="1524000" y="2405575"/>
            <a:ext cx="9144000" cy="1104388"/>
          </a:xfrm>
        </p:spPr>
        <p:txBody>
          <a:bodyPr>
            <a:normAutofit/>
          </a:bodyPr>
          <a:lstStyle/>
          <a:p>
            <a:r>
              <a:rPr lang="fr-FR" dirty="0"/>
              <a:t>REALISATION</a:t>
            </a:r>
          </a:p>
        </p:txBody>
      </p:sp>
      <p:sp>
        <p:nvSpPr>
          <p:cNvPr id="3" name="Slide Number Placeholder 2">
            <a:extLst>
              <a:ext uri="{FF2B5EF4-FFF2-40B4-BE49-F238E27FC236}">
                <a16:creationId xmlns:a16="http://schemas.microsoft.com/office/drawing/2014/main" id="{63382D96-DDDF-4245-8784-0B1617946D3A}"/>
              </a:ext>
            </a:extLst>
          </p:cNvPr>
          <p:cNvSpPr>
            <a:spLocks noGrp="1"/>
          </p:cNvSpPr>
          <p:nvPr>
            <p:ph type="sldNum" sz="quarter" idx="12"/>
          </p:nvPr>
        </p:nvSpPr>
        <p:spPr/>
        <p:txBody>
          <a:bodyPr/>
          <a:lstStyle/>
          <a:p>
            <a:fld id="{B8F1E21A-57F0-4590-B96E-FCE3D22BF1F1}" type="slidenum">
              <a:rPr lang="fr-FR" smtClean="0"/>
              <a:t>10</a:t>
            </a:fld>
            <a:endParaRPr lang="fr-FR"/>
          </a:p>
        </p:txBody>
      </p:sp>
    </p:spTree>
    <p:extLst>
      <p:ext uri="{BB962C8B-B14F-4D97-AF65-F5344CB8AC3E}">
        <p14:creationId xmlns:p14="http://schemas.microsoft.com/office/powerpoint/2010/main" val="951696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054579-9D17-4B2D-9F1B-888FE50F7800}"/>
              </a:ext>
            </a:extLst>
          </p:cNvPr>
          <p:cNvSpPr>
            <a:spLocks noGrp="1"/>
          </p:cNvSpPr>
          <p:nvPr>
            <p:ph type="title"/>
          </p:nvPr>
        </p:nvSpPr>
        <p:spPr>
          <a:xfrm>
            <a:off x="622062" y="1288651"/>
            <a:ext cx="3932237" cy="1005840"/>
          </a:xfrm>
        </p:spPr>
        <p:txBody>
          <a:bodyPr>
            <a:noAutofit/>
          </a:bodyPr>
          <a:lstStyle/>
          <a:p>
            <a:r>
              <a:rPr lang="fr-FR" sz="2800" dirty="0"/>
              <a:t>Etapes de réalisation</a:t>
            </a:r>
            <a:endParaRPr lang="fr-FR" sz="3600" dirty="0">
              <a:latin typeface="+mn-lt"/>
            </a:endParaRPr>
          </a:p>
        </p:txBody>
      </p:sp>
      <p:sp>
        <p:nvSpPr>
          <p:cNvPr id="3" name="Content Placeholder 2">
            <a:extLst>
              <a:ext uri="{FF2B5EF4-FFF2-40B4-BE49-F238E27FC236}">
                <a16:creationId xmlns:a16="http://schemas.microsoft.com/office/drawing/2014/main" id="{18879991-EC3F-4533-B359-247F59996050}"/>
              </a:ext>
            </a:extLst>
          </p:cNvPr>
          <p:cNvSpPr>
            <a:spLocks noGrp="1"/>
          </p:cNvSpPr>
          <p:nvPr>
            <p:ph idx="1"/>
          </p:nvPr>
        </p:nvSpPr>
        <p:spPr>
          <a:xfrm>
            <a:off x="5181600" y="1577210"/>
            <a:ext cx="6172200" cy="4873625"/>
          </a:xfrm>
        </p:spPr>
        <p:txBody>
          <a:bodyPr>
            <a:normAutofit/>
          </a:bodyPr>
          <a:lstStyle/>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sp>
        <p:nvSpPr>
          <p:cNvPr id="2" name="Slide Number Placeholder 1">
            <a:extLst>
              <a:ext uri="{FF2B5EF4-FFF2-40B4-BE49-F238E27FC236}">
                <a16:creationId xmlns:a16="http://schemas.microsoft.com/office/drawing/2014/main" id="{02012F22-3434-4C6C-A003-944473700E9A}"/>
              </a:ext>
            </a:extLst>
          </p:cNvPr>
          <p:cNvSpPr>
            <a:spLocks noGrp="1"/>
          </p:cNvSpPr>
          <p:nvPr>
            <p:ph type="sldNum" sz="quarter" idx="12"/>
          </p:nvPr>
        </p:nvSpPr>
        <p:spPr/>
        <p:txBody>
          <a:bodyPr/>
          <a:lstStyle/>
          <a:p>
            <a:fld id="{B8F1E21A-57F0-4590-B96E-FCE3D22BF1F1}" type="slidenum">
              <a:rPr lang="fr-FR" smtClean="0"/>
              <a:t>11</a:t>
            </a:fld>
            <a:endParaRPr lang="fr-FR"/>
          </a:p>
        </p:txBody>
      </p:sp>
      <p:grpSp>
        <p:nvGrpSpPr>
          <p:cNvPr id="16" name="Groupe 8">
            <a:extLst>
              <a:ext uri="{FF2B5EF4-FFF2-40B4-BE49-F238E27FC236}">
                <a16:creationId xmlns:a16="http://schemas.microsoft.com/office/drawing/2014/main" id="{2D487291-174B-4822-872B-E111F3364719}"/>
              </a:ext>
            </a:extLst>
          </p:cNvPr>
          <p:cNvGrpSpPr/>
          <p:nvPr/>
        </p:nvGrpSpPr>
        <p:grpSpPr>
          <a:xfrm>
            <a:off x="913218" y="136525"/>
            <a:ext cx="10138490" cy="719294"/>
            <a:chOff x="81153" y="48646"/>
            <a:chExt cx="12274025" cy="719294"/>
          </a:xfrm>
          <a:noFill/>
        </p:grpSpPr>
        <p:sp>
          <p:nvSpPr>
            <p:cNvPr id="17" name="Rectangle 16">
              <a:extLst>
                <a:ext uri="{FF2B5EF4-FFF2-40B4-BE49-F238E27FC236}">
                  <a16:creationId xmlns:a16="http://schemas.microsoft.com/office/drawing/2014/main" id="{787FB28A-E5FA-4050-8477-2F2061696178}"/>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Contexte du projet</a:t>
              </a:r>
            </a:p>
          </p:txBody>
        </p:sp>
        <p:sp>
          <p:nvSpPr>
            <p:cNvPr id="18" name="Rectangle 17">
              <a:extLst>
                <a:ext uri="{FF2B5EF4-FFF2-40B4-BE49-F238E27FC236}">
                  <a16:creationId xmlns:a16="http://schemas.microsoft.com/office/drawing/2014/main" id="{1FEC14C7-2E3C-4396-AD63-44C2650B6C37}"/>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p>
          </p:txBody>
        </p:sp>
        <p:sp>
          <p:nvSpPr>
            <p:cNvPr id="19" name="Rectangle 18">
              <a:extLst>
                <a:ext uri="{FF2B5EF4-FFF2-40B4-BE49-F238E27FC236}">
                  <a16:creationId xmlns:a16="http://schemas.microsoft.com/office/drawing/2014/main" id="{8657D5B8-BC0F-4001-8421-30CB78A97278}"/>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6792839-E410-444F-A9B0-1FB19E0A8728}"/>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21" name="Rectangle 20">
            <a:extLst>
              <a:ext uri="{FF2B5EF4-FFF2-40B4-BE49-F238E27FC236}">
                <a16:creationId xmlns:a16="http://schemas.microsoft.com/office/drawing/2014/main" id="{75B77414-21AE-472B-BC80-73144EF578E0}"/>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Réalisation</a:t>
            </a:r>
          </a:p>
        </p:txBody>
      </p:sp>
      <p:sp>
        <p:nvSpPr>
          <p:cNvPr id="22" name="Rectangle 21">
            <a:extLst>
              <a:ext uri="{FF2B5EF4-FFF2-40B4-BE49-F238E27FC236}">
                <a16:creationId xmlns:a16="http://schemas.microsoft.com/office/drawing/2014/main" id="{97F5429C-A55C-4555-B3E8-D73595799887}"/>
              </a:ext>
            </a:extLst>
          </p:cNvPr>
          <p:cNvSpPr/>
          <p:nvPr/>
        </p:nvSpPr>
        <p:spPr>
          <a:xfrm>
            <a:off x="5802104" y="150594"/>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Etude technique</a:t>
            </a:r>
          </a:p>
        </p:txBody>
      </p:sp>
      <p:pic>
        <p:nvPicPr>
          <p:cNvPr id="24" name="Picture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graphicFrame>
        <p:nvGraphicFramePr>
          <p:cNvPr id="8" name="Diagramme 7">
            <a:extLst>
              <a:ext uri="{FF2B5EF4-FFF2-40B4-BE49-F238E27FC236}">
                <a16:creationId xmlns:a16="http://schemas.microsoft.com/office/drawing/2014/main" id="{6675102B-EA07-C66C-091D-043C7CF7643A}"/>
              </a:ext>
            </a:extLst>
          </p:cNvPr>
          <p:cNvGraphicFramePr/>
          <p:nvPr>
            <p:extLst>
              <p:ext uri="{D42A27DB-BD31-4B8C-83A1-F6EECF244321}">
                <p14:modId xmlns:p14="http://schemas.microsoft.com/office/powerpoint/2010/main" val="2778642104"/>
              </p:ext>
            </p:extLst>
          </p:nvPr>
        </p:nvGraphicFramePr>
        <p:xfrm>
          <a:off x="1574799" y="2158999"/>
          <a:ext cx="9060885" cy="39267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212776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054579-9D17-4B2D-9F1B-888FE50F7800}"/>
              </a:ext>
            </a:extLst>
          </p:cNvPr>
          <p:cNvSpPr>
            <a:spLocks noGrp="1"/>
          </p:cNvSpPr>
          <p:nvPr>
            <p:ph type="title"/>
          </p:nvPr>
        </p:nvSpPr>
        <p:spPr>
          <a:xfrm>
            <a:off x="838200" y="543439"/>
            <a:ext cx="10515600" cy="1325563"/>
          </a:xfrm>
        </p:spPr>
        <p:txBody>
          <a:bodyPr>
            <a:noAutofit/>
          </a:bodyPr>
          <a:lstStyle/>
          <a:p>
            <a:r>
              <a:rPr lang="fr-FR" sz="2800" dirty="0"/>
              <a:t>Implémentation du thread de facturation</a:t>
            </a:r>
            <a:endParaRPr lang="fr-FR" sz="3600" dirty="0">
              <a:latin typeface="+mn-lt"/>
            </a:endParaRPr>
          </a:p>
        </p:txBody>
      </p:sp>
      <p:sp>
        <p:nvSpPr>
          <p:cNvPr id="6" name="Text Placeholder 5">
            <a:extLst>
              <a:ext uri="{FF2B5EF4-FFF2-40B4-BE49-F238E27FC236}">
                <a16:creationId xmlns:a16="http://schemas.microsoft.com/office/drawing/2014/main" id="{3DB416BC-FAD8-40F7-9C35-8091F8CA6C3B}"/>
              </a:ext>
            </a:extLst>
          </p:cNvPr>
          <p:cNvSpPr>
            <a:spLocks noGrp="1"/>
          </p:cNvSpPr>
          <p:nvPr>
            <p:ph type="body" idx="1"/>
          </p:nvPr>
        </p:nvSpPr>
        <p:spPr/>
        <p:txBody>
          <a:bodyPr>
            <a:normAutofit/>
          </a:bodyPr>
          <a:lstStyle/>
          <a:p>
            <a:pPr lvl="1"/>
            <a:r>
              <a:rPr lang="fr-FR" sz="2400" b="1" dirty="0"/>
              <a:t>Problématiques</a:t>
            </a:r>
          </a:p>
        </p:txBody>
      </p:sp>
      <p:sp>
        <p:nvSpPr>
          <p:cNvPr id="3" name="Content Placeholder 2">
            <a:extLst>
              <a:ext uri="{FF2B5EF4-FFF2-40B4-BE49-F238E27FC236}">
                <a16:creationId xmlns:a16="http://schemas.microsoft.com/office/drawing/2014/main" id="{18879991-EC3F-4533-B359-247F59996050}"/>
              </a:ext>
            </a:extLst>
          </p:cNvPr>
          <p:cNvSpPr>
            <a:spLocks noGrp="1"/>
          </p:cNvSpPr>
          <p:nvPr>
            <p:ph sz="half" idx="2"/>
          </p:nvPr>
        </p:nvSpPr>
        <p:spPr/>
        <p:txBody>
          <a:bodyPr>
            <a:normAutofit/>
          </a:bodyPr>
          <a:lstStyle/>
          <a:p>
            <a:pPr marL="742950" lvl="1" indent="-285750">
              <a:buFont typeface="Arial" panose="020B0604020202020204" pitchFamily="34" charset="0"/>
              <a:buChar char="•"/>
            </a:pPr>
            <a:r>
              <a:rPr lang="fr-FR" dirty="0"/>
              <a:t>Lancer automatiquement le thread lors du lancement serveur et permettre son contrôle</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r>
              <a:rPr lang="fr-FR" dirty="0"/>
              <a:t>Prendre en compte les changements d'heure été/hiver</a:t>
            </a:r>
          </a:p>
          <a:p>
            <a:pPr marL="742950" lvl="1" indent="-285750">
              <a:buFont typeface="Arial" panose="020B0604020202020204" pitchFamily="34" charset="0"/>
              <a:buChar char="•"/>
            </a:pPr>
            <a:endParaRPr lang="fr-FR" dirty="0"/>
          </a:p>
          <a:p>
            <a:pPr marL="742950" lvl="1" indent="-285750">
              <a:buFont typeface="Arial" panose="020B0604020202020204" pitchFamily="34" charset="0"/>
              <a:buChar char="•"/>
            </a:pPr>
            <a:endParaRPr lang="fr-FR" dirty="0"/>
          </a:p>
          <a:p>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a:p>
            <a:pPr marL="0" indent="0">
              <a:buNone/>
            </a:pPr>
            <a:endParaRPr lang="fr-FR" sz="2400" dirty="0"/>
          </a:p>
        </p:txBody>
      </p:sp>
      <p:sp>
        <p:nvSpPr>
          <p:cNvPr id="4" name="Espace réservé du texte 3">
            <a:extLst>
              <a:ext uri="{FF2B5EF4-FFF2-40B4-BE49-F238E27FC236}">
                <a16:creationId xmlns:a16="http://schemas.microsoft.com/office/drawing/2014/main" id="{3F4F8DCA-6925-8D6F-B617-56D9A2DA8E35}"/>
              </a:ext>
            </a:extLst>
          </p:cNvPr>
          <p:cNvSpPr>
            <a:spLocks noGrp="1"/>
          </p:cNvSpPr>
          <p:nvPr>
            <p:ph type="body" sz="quarter" idx="3"/>
          </p:nvPr>
        </p:nvSpPr>
        <p:spPr/>
        <p:txBody>
          <a:bodyPr>
            <a:normAutofit/>
          </a:bodyPr>
          <a:lstStyle/>
          <a:p>
            <a:r>
              <a:rPr lang="fr-FR" dirty="0"/>
              <a:t>Solutions</a:t>
            </a:r>
          </a:p>
        </p:txBody>
      </p:sp>
      <p:sp>
        <p:nvSpPr>
          <p:cNvPr id="7" name="Espace réservé du contenu 6">
            <a:extLst>
              <a:ext uri="{FF2B5EF4-FFF2-40B4-BE49-F238E27FC236}">
                <a16:creationId xmlns:a16="http://schemas.microsoft.com/office/drawing/2014/main" id="{3E5913C4-330C-E274-E632-5BBBB6C67ED4}"/>
              </a:ext>
            </a:extLst>
          </p:cNvPr>
          <p:cNvSpPr>
            <a:spLocks noGrp="1"/>
          </p:cNvSpPr>
          <p:nvPr>
            <p:ph sz="quarter" idx="4"/>
          </p:nvPr>
        </p:nvSpPr>
        <p:spPr/>
        <p:txBody>
          <a:bodyPr>
            <a:normAutofit/>
          </a:bodyPr>
          <a:lstStyle/>
          <a:p>
            <a:pPr marL="742950" lvl="1" indent="-285750">
              <a:buFont typeface="Arial" panose="020B0604020202020204" pitchFamily="34" charset="0"/>
              <a:buChar char="•"/>
            </a:pPr>
            <a:r>
              <a:rPr lang="fr-FR" dirty="0"/>
              <a:t>Utilisation du design pattern Singleton pour garantir une instance unique du thread</a:t>
            </a:r>
          </a:p>
          <a:p>
            <a:pPr marL="457200" lvl="1" indent="0">
              <a:buNone/>
            </a:pPr>
            <a:endParaRPr lang="fr-FR" dirty="0"/>
          </a:p>
          <a:p>
            <a:pPr marL="742950" lvl="1" indent="-285750">
              <a:buFont typeface="Arial" panose="020B0604020202020204" pitchFamily="34" charset="0"/>
              <a:buChar char="•"/>
            </a:pPr>
            <a:r>
              <a:rPr lang="fr-FR" dirty="0"/>
              <a:t>Exécution quotidienne à une heure du matin pour traiter les prestations de la </a:t>
            </a:r>
            <a:r>
              <a:rPr lang="fr-FR" dirty="0" smtClean="0"/>
              <a:t>veille (Utilisation du module </a:t>
            </a:r>
            <a:r>
              <a:rPr lang="fr-FR" i="1" dirty="0" smtClean="0"/>
              <a:t>schedule</a:t>
            </a:r>
            <a:r>
              <a:rPr lang="fr-FR" dirty="0" smtClean="0"/>
              <a:t>)</a:t>
            </a:r>
            <a:endParaRPr lang="fr-FR" dirty="0"/>
          </a:p>
          <a:p>
            <a:pPr marL="742950" lvl="1" indent="-285750">
              <a:buFont typeface="Arial" panose="020B0604020202020204" pitchFamily="34" charset="0"/>
              <a:buChar char="•"/>
            </a:pPr>
            <a:endParaRPr lang="fr-FR" dirty="0"/>
          </a:p>
          <a:p>
            <a:endParaRPr lang="fr-FR" sz="2400" dirty="0"/>
          </a:p>
        </p:txBody>
      </p:sp>
      <p:sp>
        <p:nvSpPr>
          <p:cNvPr id="2" name="Slide Number Placeholder 1">
            <a:extLst>
              <a:ext uri="{FF2B5EF4-FFF2-40B4-BE49-F238E27FC236}">
                <a16:creationId xmlns:a16="http://schemas.microsoft.com/office/drawing/2014/main" id="{02012F22-3434-4C6C-A003-944473700E9A}"/>
              </a:ext>
            </a:extLst>
          </p:cNvPr>
          <p:cNvSpPr>
            <a:spLocks noGrp="1"/>
          </p:cNvSpPr>
          <p:nvPr>
            <p:ph type="sldNum" sz="quarter" idx="12"/>
          </p:nvPr>
        </p:nvSpPr>
        <p:spPr/>
        <p:txBody>
          <a:bodyPr/>
          <a:lstStyle/>
          <a:p>
            <a:fld id="{B8F1E21A-57F0-4590-B96E-FCE3D22BF1F1}" type="slidenum">
              <a:rPr lang="fr-FR" smtClean="0"/>
              <a:t>12</a:t>
            </a:fld>
            <a:endParaRPr lang="fr-FR"/>
          </a:p>
        </p:txBody>
      </p:sp>
      <p:grpSp>
        <p:nvGrpSpPr>
          <p:cNvPr id="16" name="Groupe 8">
            <a:extLst>
              <a:ext uri="{FF2B5EF4-FFF2-40B4-BE49-F238E27FC236}">
                <a16:creationId xmlns:a16="http://schemas.microsoft.com/office/drawing/2014/main" id="{2D487291-174B-4822-872B-E111F3364719}"/>
              </a:ext>
            </a:extLst>
          </p:cNvPr>
          <p:cNvGrpSpPr/>
          <p:nvPr/>
        </p:nvGrpSpPr>
        <p:grpSpPr>
          <a:xfrm>
            <a:off x="913218" y="136525"/>
            <a:ext cx="10138490" cy="719294"/>
            <a:chOff x="81153" y="48646"/>
            <a:chExt cx="12274025" cy="719294"/>
          </a:xfrm>
          <a:noFill/>
        </p:grpSpPr>
        <p:sp>
          <p:nvSpPr>
            <p:cNvPr id="17" name="Rectangle 16">
              <a:extLst>
                <a:ext uri="{FF2B5EF4-FFF2-40B4-BE49-F238E27FC236}">
                  <a16:creationId xmlns:a16="http://schemas.microsoft.com/office/drawing/2014/main" id="{787FB28A-E5FA-4050-8477-2F2061696178}"/>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Contexte du projet</a:t>
              </a:r>
            </a:p>
          </p:txBody>
        </p:sp>
        <p:sp>
          <p:nvSpPr>
            <p:cNvPr id="18" name="Rectangle 17">
              <a:extLst>
                <a:ext uri="{FF2B5EF4-FFF2-40B4-BE49-F238E27FC236}">
                  <a16:creationId xmlns:a16="http://schemas.microsoft.com/office/drawing/2014/main" id="{1FEC14C7-2E3C-4396-AD63-44C2650B6C37}"/>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p>
          </p:txBody>
        </p:sp>
        <p:sp>
          <p:nvSpPr>
            <p:cNvPr id="19" name="Rectangle 18">
              <a:extLst>
                <a:ext uri="{FF2B5EF4-FFF2-40B4-BE49-F238E27FC236}">
                  <a16:creationId xmlns:a16="http://schemas.microsoft.com/office/drawing/2014/main" id="{8657D5B8-BC0F-4001-8421-30CB78A97278}"/>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66792839-E410-444F-A9B0-1FB19E0A8728}"/>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21" name="Rectangle 20">
            <a:extLst>
              <a:ext uri="{FF2B5EF4-FFF2-40B4-BE49-F238E27FC236}">
                <a16:creationId xmlns:a16="http://schemas.microsoft.com/office/drawing/2014/main" id="{75B77414-21AE-472B-BC80-73144EF578E0}"/>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Réalisation</a:t>
            </a:r>
          </a:p>
        </p:txBody>
      </p:sp>
      <p:sp>
        <p:nvSpPr>
          <p:cNvPr id="22" name="Rectangle 21">
            <a:extLst>
              <a:ext uri="{FF2B5EF4-FFF2-40B4-BE49-F238E27FC236}">
                <a16:creationId xmlns:a16="http://schemas.microsoft.com/office/drawing/2014/main" id="{97F5429C-A55C-4555-B3E8-D73595799887}"/>
              </a:ext>
            </a:extLst>
          </p:cNvPr>
          <p:cNvSpPr/>
          <p:nvPr/>
        </p:nvSpPr>
        <p:spPr>
          <a:xfrm>
            <a:off x="5802104" y="150594"/>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Etude technique</a:t>
            </a:r>
          </a:p>
        </p:txBody>
      </p:sp>
      <p:pic>
        <p:nvPicPr>
          <p:cNvPr id="24" name="Picture 2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4110789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384C-CBBF-4C0F-9245-30BF18751698}"/>
              </a:ext>
            </a:extLst>
          </p:cNvPr>
          <p:cNvSpPr>
            <a:spLocks noGrp="1"/>
          </p:cNvSpPr>
          <p:nvPr>
            <p:ph type="title"/>
          </p:nvPr>
        </p:nvSpPr>
        <p:spPr>
          <a:xfrm>
            <a:off x="870288" y="1062418"/>
            <a:ext cx="3932237" cy="1600200"/>
          </a:xfrm>
        </p:spPr>
        <p:txBody>
          <a:bodyPr>
            <a:normAutofit/>
          </a:bodyPr>
          <a:lstStyle/>
          <a:p>
            <a:pPr algn="ctr"/>
            <a:r>
              <a:rPr lang="fr-FR" sz="2800" dirty="0"/>
              <a:t>Algorithme de facturation du stockage</a:t>
            </a:r>
          </a:p>
        </p:txBody>
      </p:sp>
      <p:sp>
        <p:nvSpPr>
          <p:cNvPr id="4" name="Text Placeholder 3">
            <a:extLst>
              <a:ext uri="{FF2B5EF4-FFF2-40B4-BE49-F238E27FC236}">
                <a16:creationId xmlns:a16="http://schemas.microsoft.com/office/drawing/2014/main" id="{67508716-B1C0-42AE-A6AE-25979596CF47}"/>
              </a:ext>
            </a:extLst>
          </p:cNvPr>
          <p:cNvSpPr>
            <a:spLocks noGrp="1"/>
          </p:cNvSpPr>
          <p:nvPr>
            <p:ph type="body" sz="half" idx="2"/>
          </p:nvPr>
        </p:nvSpPr>
        <p:spPr>
          <a:xfrm>
            <a:off x="839788" y="2909887"/>
            <a:ext cx="3932237" cy="3811588"/>
          </a:xfrm>
        </p:spPr>
        <p:txBody>
          <a:bodyPr>
            <a:normAutofit/>
          </a:bodyPr>
          <a:lstStyle/>
          <a:p>
            <a:pPr marL="285750" indent="-285750">
              <a:buFont typeface="Arial" panose="020B0604020202020204" pitchFamily="34" charset="0"/>
              <a:buChar char="•"/>
            </a:pPr>
            <a:r>
              <a:rPr lang="fr-FR" sz="1800" dirty="0"/>
              <a:t>Approche récursive pour déterminer les véhicules à facturer </a:t>
            </a:r>
          </a:p>
        </p:txBody>
      </p:sp>
      <p:sp>
        <p:nvSpPr>
          <p:cNvPr id="3" name="Slide Number Placeholder 2">
            <a:extLst>
              <a:ext uri="{FF2B5EF4-FFF2-40B4-BE49-F238E27FC236}">
                <a16:creationId xmlns:a16="http://schemas.microsoft.com/office/drawing/2014/main" id="{DA32AEF0-8FD1-40C6-A330-84396D6810EF}"/>
              </a:ext>
            </a:extLst>
          </p:cNvPr>
          <p:cNvSpPr>
            <a:spLocks noGrp="1"/>
          </p:cNvSpPr>
          <p:nvPr>
            <p:ph type="sldNum" sz="quarter" idx="12"/>
          </p:nvPr>
        </p:nvSpPr>
        <p:spPr/>
        <p:txBody>
          <a:bodyPr/>
          <a:lstStyle/>
          <a:p>
            <a:fld id="{B8F1E21A-57F0-4590-B96E-FCE3D22BF1F1}" type="slidenum">
              <a:rPr lang="fr-FR" smtClean="0"/>
              <a:t>13</a:t>
            </a:fld>
            <a:endParaRPr lang="fr-FR"/>
          </a:p>
        </p:txBody>
      </p:sp>
      <p:sp>
        <p:nvSpPr>
          <p:cNvPr id="5" name="Content Placeholder 4"/>
          <p:cNvSpPr>
            <a:spLocks noGrp="1"/>
          </p:cNvSpPr>
          <p:nvPr>
            <p:ph idx="1"/>
          </p:nvPr>
        </p:nvSpPr>
        <p:spPr/>
        <p:txBody>
          <a:bodyPr/>
          <a:lstStyle/>
          <a:p>
            <a:r>
              <a:rPr lang="en-US" dirty="0" smtClean="0"/>
              <a:t>Deux cas de figure</a:t>
            </a:r>
            <a:endParaRPr lang="fr-FR" dirty="0"/>
          </a:p>
        </p:txBody>
      </p:sp>
      <p:grpSp>
        <p:nvGrpSpPr>
          <p:cNvPr id="16" name="Groupe 8">
            <a:extLst>
              <a:ext uri="{FF2B5EF4-FFF2-40B4-BE49-F238E27FC236}">
                <a16:creationId xmlns:a16="http://schemas.microsoft.com/office/drawing/2014/main" id="{2D487291-174B-4822-872B-E111F3364719}"/>
              </a:ext>
            </a:extLst>
          </p:cNvPr>
          <p:cNvGrpSpPr/>
          <p:nvPr/>
        </p:nvGrpSpPr>
        <p:grpSpPr>
          <a:xfrm>
            <a:off x="913218" y="136525"/>
            <a:ext cx="10138490" cy="719294"/>
            <a:chOff x="81153" y="48646"/>
            <a:chExt cx="12274025" cy="719294"/>
          </a:xfrm>
          <a:noFill/>
        </p:grpSpPr>
        <p:sp>
          <p:nvSpPr>
            <p:cNvPr id="17" name="Rectangle 16">
              <a:extLst>
                <a:ext uri="{FF2B5EF4-FFF2-40B4-BE49-F238E27FC236}">
                  <a16:creationId xmlns:a16="http://schemas.microsoft.com/office/drawing/2014/main" id="{787FB28A-E5FA-4050-8477-2F2061696178}"/>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Contexte du projet</a:t>
              </a:r>
            </a:p>
          </p:txBody>
        </p:sp>
        <p:sp>
          <p:nvSpPr>
            <p:cNvPr id="19" name="Rectangle 18">
              <a:extLst>
                <a:ext uri="{FF2B5EF4-FFF2-40B4-BE49-F238E27FC236}">
                  <a16:creationId xmlns:a16="http://schemas.microsoft.com/office/drawing/2014/main" id="{1FEC14C7-2E3C-4396-AD63-44C2650B6C37}"/>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p>
          </p:txBody>
        </p:sp>
        <p:sp>
          <p:nvSpPr>
            <p:cNvPr id="20" name="Rectangle 19">
              <a:extLst>
                <a:ext uri="{FF2B5EF4-FFF2-40B4-BE49-F238E27FC236}">
                  <a16:creationId xmlns:a16="http://schemas.microsoft.com/office/drawing/2014/main" id="{8657D5B8-BC0F-4001-8421-30CB78A97278}"/>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66792839-E410-444F-A9B0-1FB19E0A8728}"/>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22" name="Rectangle 21">
            <a:extLst>
              <a:ext uri="{FF2B5EF4-FFF2-40B4-BE49-F238E27FC236}">
                <a16:creationId xmlns:a16="http://schemas.microsoft.com/office/drawing/2014/main" id="{75B77414-21AE-472B-BC80-73144EF578E0}"/>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Réalisation</a:t>
            </a:r>
          </a:p>
        </p:txBody>
      </p:sp>
      <p:sp>
        <p:nvSpPr>
          <p:cNvPr id="23" name="Rectangle 22">
            <a:extLst>
              <a:ext uri="{FF2B5EF4-FFF2-40B4-BE49-F238E27FC236}">
                <a16:creationId xmlns:a16="http://schemas.microsoft.com/office/drawing/2014/main" id="{97F5429C-A55C-4555-B3E8-D73595799887}"/>
              </a:ext>
            </a:extLst>
          </p:cNvPr>
          <p:cNvSpPr/>
          <p:nvPr/>
        </p:nvSpPr>
        <p:spPr>
          <a:xfrm>
            <a:off x="5802104" y="150594"/>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Etude technique</a:t>
            </a:r>
          </a:p>
        </p:txBody>
      </p:sp>
      <p:pic>
        <p:nvPicPr>
          <p:cNvPr id="25" name="Picture 2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graphicFrame>
        <p:nvGraphicFramePr>
          <p:cNvPr id="9" name="Diagramme 8">
            <a:extLst>
              <a:ext uri="{FF2B5EF4-FFF2-40B4-BE49-F238E27FC236}">
                <a16:creationId xmlns:a16="http://schemas.microsoft.com/office/drawing/2014/main" id="{52CA8F3B-FD93-C103-0986-AACED089C657}"/>
              </a:ext>
            </a:extLst>
          </p:cNvPr>
          <p:cNvGraphicFramePr/>
          <p:nvPr>
            <p:extLst>
              <p:ext uri="{D42A27DB-BD31-4B8C-83A1-F6EECF244321}">
                <p14:modId xmlns:p14="http://schemas.microsoft.com/office/powerpoint/2010/main" val="3110764087"/>
              </p:ext>
            </p:extLst>
          </p:nvPr>
        </p:nvGraphicFramePr>
        <p:xfrm>
          <a:off x="6337300" y="1701994"/>
          <a:ext cx="4064000" cy="17270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Flèche : gauche 9">
            <a:extLst>
              <a:ext uri="{FF2B5EF4-FFF2-40B4-BE49-F238E27FC236}">
                <a16:creationId xmlns:a16="http://schemas.microsoft.com/office/drawing/2014/main" id="{C4A0B864-A409-80DA-5358-189E616509CB}"/>
              </a:ext>
            </a:extLst>
          </p:cNvPr>
          <p:cNvSpPr/>
          <p:nvPr/>
        </p:nvSpPr>
        <p:spPr>
          <a:xfrm rot="16200000">
            <a:off x="7112000" y="1727297"/>
            <a:ext cx="304800" cy="355406"/>
          </a:xfrm>
          <a:prstGeom prst="lef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gauche 10">
            <a:extLst>
              <a:ext uri="{FF2B5EF4-FFF2-40B4-BE49-F238E27FC236}">
                <a16:creationId xmlns:a16="http://schemas.microsoft.com/office/drawing/2014/main" id="{2DCBB6BF-6299-9C95-F3AA-A2F69DC1429A}"/>
              </a:ext>
            </a:extLst>
          </p:cNvPr>
          <p:cNvSpPr/>
          <p:nvPr/>
        </p:nvSpPr>
        <p:spPr>
          <a:xfrm rot="16200000">
            <a:off x="9258858" y="1727491"/>
            <a:ext cx="304800" cy="355406"/>
          </a:xfrm>
          <a:prstGeom prst="lef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06B3CA4C-B1FC-81DB-4597-7E9AA61BB986}"/>
              </a:ext>
            </a:extLst>
          </p:cNvPr>
          <p:cNvSpPr txBox="1"/>
          <p:nvPr/>
        </p:nvSpPr>
        <p:spPr>
          <a:xfrm>
            <a:off x="6765762" y="1397000"/>
            <a:ext cx="1336838" cy="369332"/>
          </a:xfrm>
          <a:prstGeom prst="rect">
            <a:avLst/>
          </a:prstGeom>
          <a:noFill/>
        </p:spPr>
        <p:txBody>
          <a:bodyPr wrap="square" rtlCol="0">
            <a:spAutoFit/>
          </a:bodyPr>
          <a:lstStyle/>
          <a:p>
            <a:r>
              <a:rPr lang="fr-FR" dirty="0"/>
              <a:t>Stockage</a:t>
            </a:r>
          </a:p>
        </p:txBody>
      </p:sp>
      <p:sp>
        <p:nvSpPr>
          <p:cNvPr id="13" name="ZoneTexte 12">
            <a:extLst>
              <a:ext uri="{FF2B5EF4-FFF2-40B4-BE49-F238E27FC236}">
                <a16:creationId xmlns:a16="http://schemas.microsoft.com/office/drawing/2014/main" id="{D550C1D1-BD64-AB5E-AE3A-DE409F3C0DF0}"/>
              </a:ext>
            </a:extLst>
          </p:cNvPr>
          <p:cNvSpPr txBox="1"/>
          <p:nvPr/>
        </p:nvSpPr>
        <p:spPr>
          <a:xfrm>
            <a:off x="8725191" y="1373022"/>
            <a:ext cx="1336838" cy="369332"/>
          </a:xfrm>
          <a:prstGeom prst="rect">
            <a:avLst/>
          </a:prstGeom>
          <a:noFill/>
        </p:spPr>
        <p:txBody>
          <a:bodyPr wrap="square" rtlCol="0">
            <a:spAutoFit/>
          </a:bodyPr>
          <a:lstStyle/>
          <a:p>
            <a:pPr algn="ctr"/>
            <a:r>
              <a:rPr lang="fr-FR" dirty="0"/>
              <a:t>Stockage</a:t>
            </a:r>
          </a:p>
        </p:txBody>
      </p:sp>
      <p:graphicFrame>
        <p:nvGraphicFramePr>
          <p:cNvPr id="14" name="Diagramme 13">
            <a:extLst>
              <a:ext uri="{FF2B5EF4-FFF2-40B4-BE49-F238E27FC236}">
                <a16:creationId xmlns:a16="http://schemas.microsoft.com/office/drawing/2014/main" id="{0DD35680-68BF-0F27-E813-3C11C7A42D47}"/>
              </a:ext>
            </a:extLst>
          </p:cNvPr>
          <p:cNvGraphicFramePr/>
          <p:nvPr>
            <p:extLst>
              <p:ext uri="{D42A27DB-BD31-4B8C-83A1-F6EECF244321}">
                <p14:modId xmlns:p14="http://schemas.microsoft.com/office/powerpoint/2010/main" val="1071470763"/>
              </p:ext>
            </p:extLst>
          </p:nvPr>
        </p:nvGraphicFramePr>
        <p:xfrm>
          <a:off x="6337300" y="4140005"/>
          <a:ext cx="4064000" cy="17716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5" name="Flèche : gauche 14">
            <a:extLst>
              <a:ext uri="{FF2B5EF4-FFF2-40B4-BE49-F238E27FC236}">
                <a16:creationId xmlns:a16="http://schemas.microsoft.com/office/drawing/2014/main" id="{0953C0EB-A762-2A7E-AA35-56F4DE806606}"/>
              </a:ext>
            </a:extLst>
          </p:cNvPr>
          <p:cNvSpPr/>
          <p:nvPr/>
        </p:nvSpPr>
        <p:spPr>
          <a:xfrm rot="16200000">
            <a:off x="7112000" y="4165309"/>
            <a:ext cx="304800" cy="355406"/>
          </a:xfrm>
          <a:prstGeom prst="lef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gauche 17">
            <a:extLst>
              <a:ext uri="{FF2B5EF4-FFF2-40B4-BE49-F238E27FC236}">
                <a16:creationId xmlns:a16="http://schemas.microsoft.com/office/drawing/2014/main" id="{27A2EC28-FDE2-DB68-3879-94C8678F3551}"/>
              </a:ext>
            </a:extLst>
          </p:cNvPr>
          <p:cNvSpPr/>
          <p:nvPr/>
        </p:nvSpPr>
        <p:spPr>
          <a:xfrm rot="16200000">
            <a:off x="9258858" y="4165503"/>
            <a:ext cx="304800" cy="355406"/>
          </a:xfrm>
          <a:prstGeom prst="lef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3678DA33-C18A-F328-AB00-EC006DBF3569}"/>
              </a:ext>
            </a:extLst>
          </p:cNvPr>
          <p:cNvSpPr txBox="1"/>
          <p:nvPr/>
        </p:nvSpPr>
        <p:spPr>
          <a:xfrm>
            <a:off x="6765762" y="3835012"/>
            <a:ext cx="1336838" cy="369332"/>
          </a:xfrm>
          <a:prstGeom prst="rect">
            <a:avLst/>
          </a:prstGeom>
          <a:noFill/>
        </p:spPr>
        <p:txBody>
          <a:bodyPr wrap="square" rtlCol="0">
            <a:spAutoFit/>
          </a:bodyPr>
          <a:lstStyle/>
          <a:p>
            <a:r>
              <a:rPr lang="fr-FR" dirty="0"/>
              <a:t>Stockage</a:t>
            </a:r>
          </a:p>
        </p:txBody>
      </p:sp>
      <p:sp>
        <p:nvSpPr>
          <p:cNvPr id="27" name="ZoneTexte 26">
            <a:extLst>
              <a:ext uri="{FF2B5EF4-FFF2-40B4-BE49-F238E27FC236}">
                <a16:creationId xmlns:a16="http://schemas.microsoft.com/office/drawing/2014/main" id="{3C2849AA-6010-4887-9083-481BE1F7DE07}"/>
              </a:ext>
            </a:extLst>
          </p:cNvPr>
          <p:cNvSpPr txBox="1"/>
          <p:nvPr/>
        </p:nvSpPr>
        <p:spPr>
          <a:xfrm>
            <a:off x="8725191" y="3811034"/>
            <a:ext cx="1336838" cy="369332"/>
          </a:xfrm>
          <a:prstGeom prst="rect">
            <a:avLst/>
          </a:prstGeom>
          <a:noFill/>
        </p:spPr>
        <p:txBody>
          <a:bodyPr wrap="square" rtlCol="0">
            <a:spAutoFit/>
          </a:bodyPr>
          <a:lstStyle/>
          <a:p>
            <a:pPr algn="ctr"/>
            <a:r>
              <a:rPr lang="fr-FR" dirty="0"/>
              <a:t>Stockage</a:t>
            </a:r>
          </a:p>
        </p:txBody>
      </p:sp>
      <p:cxnSp>
        <p:nvCxnSpPr>
          <p:cNvPr id="29" name="Connecteur droit 28">
            <a:extLst>
              <a:ext uri="{FF2B5EF4-FFF2-40B4-BE49-F238E27FC236}">
                <a16:creationId xmlns:a16="http://schemas.microsoft.com/office/drawing/2014/main" id="{8C2EF241-4170-DD55-06F3-A91F701F4DAD}"/>
              </a:ext>
            </a:extLst>
          </p:cNvPr>
          <p:cNvCxnSpPr/>
          <p:nvPr/>
        </p:nvCxnSpPr>
        <p:spPr>
          <a:xfrm>
            <a:off x="6184900" y="3429000"/>
            <a:ext cx="46228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7030C73B-B5A6-643C-B9FA-74E7ADDF4434}"/>
              </a:ext>
            </a:extLst>
          </p:cNvPr>
          <p:cNvSpPr txBox="1"/>
          <p:nvPr/>
        </p:nvSpPr>
        <p:spPr>
          <a:xfrm>
            <a:off x="10553700" y="2149155"/>
            <a:ext cx="1638299" cy="1077218"/>
          </a:xfrm>
          <a:prstGeom prst="rect">
            <a:avLst/>
          </a:prstGeom>
          <a:noFill/>
        </p:spPr>
        <p:txBody>
          <a:bodyPr wrap="square" rtlCol="0">
            <a:spAutoFit/>
          </a:bodyPr>
          <a:lstStyle/>
          <a:p>
            <a:r>
              <a:rPr lang="fr-FR" sz="1600" dirty="0"/>
              <a:t>Nbre impair entrées/sortie</a:t>
            </a:r>
          </a:p>
          <a:p>
            <a:r>
              <a:rPr lang="fr-FR" sz="1600" dirty="0"/>
              <a:t>=&gt; </a:t>
            </a:r>
            <a:r>
              <a:rPr lang="fr-FR" sz="1600" b="1" dirty="0"/>
              <a:t>Véhicule encore sur </a:t>
            </a:r>
            <a:r>
              <a:rPr lang="fr-FR" sz="1600" b="1" dirty="0" err="1"/>
              <a:t>park</a:t>
            </a:r>
            <a:endParaRPr lang="fr-FR" sz="1600" b="1" dirty="0"/>
          </a:p>
        </p:txBody>
      </p:sp>
      <p:sp>
        <p:nvSpPr>
          <p:cNvPr id="31" name="ZoneTexte 30">
            <a:extLst>
              <a:ext uri="{FF2B5EF4-FFF2-40B4-BE49-F238E27FC236}">
                <a16:creationId xmlns:a16="http://schemas.microsoft.com/office/drawing/2014/main" id="{2C2177EB-9C6E-3FBD-9FB7-1DFB39AB3BEF}"/>
              </a:ext>
            </a:extLst>
          </p:cNvPr>
          <p:cNvSpPr txBox="1"/>
          <p:nvPr/>
        </p:nvSpPr>
        <p:spPr>
          <a:xfrm>
            <a:off x="10644151" y="4511542"/>
            <a:ext cx="1638298" cy="830997"/>
          </a:xfrm>
          <a:prstGeom prst="rect">
            <a:avLst/>
          </a:prstGeom>
          <a:noFill/>
        </p:spPr>
        <p:txBody>
          <a:bodyPr wrap="square" rtlCol="0">
            <a:spAutoFit/>
          </a:bodyPr>
          <a:lstStyle/>
          <a:p>
            <a:r>
              <a:rPr lang="fr-FR" sz="1600" dirty="0"/>
              <a:t>Nbre pair entrées/sortie</a:t>
            </a:r>
          </a:p>
          <a:p>
            <a:r>
              <a:rPr lang="fr-FR" sz="1600" dirty="0"/>
              <a:t>=&gt; </a:t>
            </a:r>
            <a:r>
              <a:rPr lang="fr-FR" sz="1600" b="1" dirty="0"/>
              <a:t>Véhicule sorti</a:t>
            </a:r>
          </a:p>
        </p:txBody>
      </p:sp>
      <p:pic>
        <p:nvPicPr>
          <p:cNvPr id="28" name="Picture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2233345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AF8F-25BB-4291-8D6F-0FE1C1F1A5E0}"/>
              </a:ext>
            </a:extLst>
          </p:cNvPr>
          <p:cNvSpPr>
            <a:spLocks noGrp="1"/>
          </p:cNvSpPr>
          <p:nvPr>
            <p:ph type="title"/>
          </p:nvPr>
        </p:nvSpPr>
        <p:spPr>
          <a:xfrm>
            <a:off x="838200" y="1167230"/>
            <a:ext cx="10515600" cy="1325563"/>
          </a:xfrm>
        </p:spPr>
        <p:txBody>
          <a:bodyPr/>
          <a:lstStyle/>
          <a:p>
            <a:r>
              <a:rPr lang="fr-FR" dirty="0"/>
              <a:t>Conclusion et perspectives</a:t>
            </a:r>
          </a:p>
        </p:txBody>
      </p:sp>
      <p:sp>
        <p:nvSpPr>
          <p:cNvPr id="3" name="Content Placeholder 2">
            <a:extLst>
              <a:ext uri="{FF2B5EF4-FFF2-40B4-BE49-F238E27FC236}">
                <a16:creationId xmlns:a16="http://schemas.microsoft.com/office/drawing/2014/main" id="{C6E084A7-CF28-4169-95E8-EF3CE2D4DE27}"/>
              </a:ext>
            </a:extLst>
          </p:cNvPr>
          <p:cNvSpPr>
            <a:spLocks noGrp="1"/>
          </p:cNvSpPr>
          <p:nvPr>
            <p:ph idx="1"/>
          </p:nvPr>
        </p:nvSpPr>
        <p:spPr>
          <a:xfrm>
            <a:off x="838200" y="2370137"/>
            <a:ext cx="10515600" cy="4351338"/>
          </a:xfrm>
        </p:spPr>
        <p:txBody>
          <a:bodyPr/>
          <a:lstStyle/>
          <a:p>
            <a:endParaRPr lang="fr-FR" sz="2400" dirty="0" smtClean="0"/>
          </a:p>
          <a:p>
            <a:r>
              <a:rPr lang="en-US" sz="2400" b="1" dirty="0" smtClean="0"/>
              <a:t>Le module facturation est actuellement </a:t>
            </a:r>
            <a:r>
              <a:rPr lang="fr-FR" sz="2400" b="1" dirty="0" smtClean="0"/>
              <a:t>opérationnel</a:t>
            </a:r>
            <a:r>
              <a:rPr lang="en-US" sz="2400" b="1" dirty="0" smtClean="0"/>
              <a:t>, transmet les prestations réalisées quotidiennement et a bien servi a la facturation du mois de mai.</a:t>
            </a:r>
            <a:endParaRPr lang="fr-FR" sz="2400" b="1" dirty="0"/>
          </a:p>
          <a:p>
            <a:pPr marL="0" indent="0">
              <a:buNone/>
            </a:pPr>
            <a:endParaRPr lang="fr-FR" sz="2400" dirty="0" smtClean="0"/>
          </a:p>
          <a:p>
            <a:r>
              <a:rPr lang="fr-FR" sz="2400" dirty="0" smtClean="0"/>
              <a:t>Points d’amelioration :</a:t>
            </a:r>
          </a:p>
          <a:p>
            <a:pPr lvl="1"/>
            <a:r>
              <a:rPr lang="fr-FR" sz="2000" dirty="0" smtClean="0"/>
              <a:t>Interface pour l'affichage des factures non correctement enregistrées (panne serveur ParkDrive).</a:t>
            </a:r>
          </a:p>
          <a:p>
            <a:pPr lvl="1"/>
            <a:r>
              <a:rPr lang="fr-FR" sz="2000" dirty="0" smtClean="0"/>
              <a:t>L'utilisation </a:t>
            </a:r>
            <a:r>
              <a:rPr lang="fr-FR" sz="2000" dirty="0"/>
              <a:t>de 'multiprocessing' pour réduire le temps de transfert des données .</a:t>
            </a:r>
          </a:p>
          <a:p>
            <a:pPr lvl="1"/>
            <a:endParaRPr lang="fr-FR" sz="2000" dirty="0"/>
          </a:p>
          <a:p>
            <a:endParaRPr lang="fr-FR" dirty="0"/>
          </a:p>
        </p:txBody>
      </p:sp>
      <p:sp>
        <p:nvSpPr>
          <p:cNvPr id="4" name="Slide Number Placeholder 3">
            <a:extLst>
              <a:ext uri="{FF2B5EF4-FFF2-40B4-BE49-F238E27FC236}">
                <a16:creationId xmlns:a16="http://schemas.microsoft.com/office/drawing/2014/main" id="{86D6D62F-4BF0-4867-802C-C42858DFAF45}"/>
              </a:ext>
            </a:extLst>
          </p:cNvPr>
          <p:cNvSpPr>
            <a:spLocks noGrp="1"/>
          </p:cNvSpPr>
          <p:nvPr>
            <p:ph type="sldNum" sz="quarter" idx="12"/>
          </p:nvPr>
        </p:nvSpPr>
        <p:spPr/>
        <p:txBody>
          <a:bodyPr/>
          <a:lstStyle/>
          <a:p>
            <a:fld id="{B8F1E21A-57F0-4590-B96E-FCE3D22BF1F1}" type="slidenum">
              <a:rPr lang="fr-FR" smtClean="0"/>
              <a:t>14</a:t>
            </a:fld>
            <a:endParaRPr lang="fr-FR"/>
          </a:p>
        </p:txBody>
      </p:sp>
      <p:grpSp>
        <p:nvGrpSpPr>
          <p:cNvPr id="14" name="Groupe 8">
            <a:extLst>
              <a:ext uri="{FF2B5EF4-FFF2-40B4-BE49-F238E27FC236}">
                <a16:creationId xmlns:a16="http://schemas.microsoft.com/office/drawing/2014/main" id="{2D487291-174B-4822-872B-E111F3364719}"/>
              </a:ext>
            </a:extLst>
          </p:cNvPr>
          <p:cNvGrpSpPr/>
          <p:nvPr/>
        </p:nvGrpSpPr>
        <p:grpSpPr>
          <a:xfrm>
            <a:off x="913218" y="136525"/>
            <a:ext cx="10138490" cy="719294"/>
            <a:chOff x="81153" y="48646"/>
            <a:chExt cx="12274025" cy="719294"/>
          </a:xfrm>
          <a:noFill/>
        </p:grpSpPr>
        <p:sp>
          <p:nvSpPr>
            <p:cNvPr id="15" name="Rectangle 14">
              <a:extLst>
                <a:ext uri="{FF2B5EF4-FFF2-40B4-BE49-F238E27FC236}">
                  <a16:creationId xmlns:a16="http://schemas.microsoft.com/office/drawing/2014/main" id="{787FB28A-E5FA-4050-8477-2F2061696178}"/>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Contexte du projet</a:t>
              </a:r>
            </a:p>
          </p:txBody>
        </p:sp>
        <p:sp>
          <p:nvSpPr>
            <p:cNvPr id="16" name="Rectangle 15">
              <a:extLst>
                <a:ext uri="{FF2B5EF4-FFF2-40B4-BE49-F238E27FC236}">
                  <a16:creationId xmlns:a16="http://schemas.microsoft.com/office/drawing/2014/main" id="{1FEC14C7-2E3C-4396-AD63-44C2650B6C37}"/>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p>
          </p:txBody>
        </p:sp>
        <p:sp>
          <p:nvSpPr>
            <p:cNvPr id="17" name="Rectangle 16">
              <a:extLst>
                <a:ext uri="{FF2B5EF4-FFF2-40B4-BE49-F238E27FC236}">
                  <a16:creationId xmlns:a16="http://schemas.microsoft.com/office/drawing/2014/main" id="{8657D5B8-BC0F-4001-8421-30CB78A97278}"/>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6792839-E410-444F-A9B0-1FB19E0A8728}"/>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19" name="Rectangle 18">
            <a:extLst>
              <a:ext uri="{FF2B5EF4-FFF2-40B4-BE49-F238E27FC236}">
                <a16:creationId xmlns:a16="http://schemas.microsoft.com/office/drawing/2014/main" id="{75B77414-21AE-472B-BC80-73144EF578E0}"/>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Réalisation</a:t>
            </a:r>
          </a:p>
        </p:txBody>
      </p:sp>
      <p:sp>
        <p:nvSpPr>
          <p:cNvPr id="20" name="Rectangle 19">
            <a:extLst>
              <a:ext uri="{FF2B5EF4-FFF2-40B4-BE49-F238E27FC236}">
                <a16:creationId xmlns:a16="http://schemas.microsoft.com/office/drawing/2014/main" id="{97F5429C-A55C-4555-B3E8-D73595799887}"/>
              </a:ext>
            </a:extLst>
          </p:cNvPr>
          <p:cNvSpPr/>
          <p:nvPr/>
        </p:nvSpPr>
        <p:spPr>
          <a:xfrm>
            <a:off x="5802104" y="150594"/>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Etude technique</a:t>
            </a:r>
          </a:p>
        </p:txBody>
      </p:sp>
      <p:pic>
        <p:nvPicPr>
          <p:cNvPr id="21" name="Picture 2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2262712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894E72-B248-F65E-B9C5-58580A2E9F39}"/>
              </a:ext>
            </a:extLst>
          </p:cNvPr>
          <p:cNvSpPr>
            <a:spLocks noGrp="1"/>
          </p:cNvSpPr>
          <p:nvPr>
            <p:ph type="title"/>
          </p:nvPr>
        </p:nvSpPr>
        <p:spPr/>
        <p:txBody>
          <a:bodyPr/>
          <a:lstStyle/>
          <a:p>
            <a:pPr algn="ctr"/>
            <a:r>
              <a:rPr lang="fr-FR" dirty="0" smtClean="0"/>
              <a:t>Remerciement</a:t>
            </a:r>
            <a:endParaRPr lang="fr-FR" dirty="0"/>
          </a:p>
        </p:txBody>
      </p:sp>
      <p:sp>
        <p:nvSpPr>
          <p:cNvPr id="4" name="Espace réservé du numéro de diapositive 3">
            <a:extLst>
              <a:ext uri="{FF2B5EF4-FFF2-40B4-BE49-F238E27FC236}">
                <a16:creationId xmlns:a16="http://schemas.microsoft.com/office/drawing/2014/main" id="{3EDFE703-A759-081C-E6EF-A8BB9012B723}"/>
              </a:ext>
            </a:extLst>
          </p:cNvPr>
          <p:cNvSpPr>
            <a:spLocks noGrp="1"/>
          </p:cNvSpPr>
          <p:nvPr>
            <p:ph type="sldNum" sz="quarter" idx="12"/>
          </p:nvPr>
        </p:nvSpPr>
        <p:spPr/>
        <p:txBody>
          <a:bodyPr/>
          <a:lstStyle/>
          <a:p>
            <a:fld id="{B8F1E21A-57F0-4590-B96E-FCE3D22BF1F1}" type="slidenum">
              <a:rPr lang="fr-FR" smtClean="0"/>
              <a:t>15</a:t>
            </a:fld>
            <a:endParaRPr lang="fr-FR"/>
          </a:p>
        </p:txBody>
      </p:sp>
    </p:spTree>
    <p:extLst>
      <p:ext uri="{BB962C8B-B14F-4D97-AF65-F5344CB8AC3E}">
        <p14:creationId xmlns:p14="http://schemas.microsoft.com/office/powerpoint/2010/main" val="2730030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82963-3EF6-49B8-8270-86C574430485}"/>
              </a:ext>
            </a:extLst>
          </p:cNvPr>
          <p:cNvSpPr>
            <a:spLocks noGrp="1"/>
          </p:cNvSpPr>
          <p:nvPr>
            <p:ph type="title"/>
          </p:nvPr>
        </p:nvSpPr>
        <p:spPr>
          <a:xfrm>
            <a:off x="1091288" y="431702"/>
            <a:ext cx="10515600" cy="914400"/>
          </a:xfrm>
        </p:spPr>
        <p:txBody>
          <a:bodyPr/>
          <a:lstStyle/>
          <a:p>
            <a:pPr algn="ctr"/>
            <a:r>
              <a:rPr lang="fr-FR" dirty="0"/>
              <a:t>Plan 	</a:t>
            </a:r>
          </a:p>
        </p:txBody>
      </p:sp>
      <p:sp>
        <p:nvSpPr>
          <p:cNvPr id="3" name="Content Placeholder 2">
            <a:extLst>
              <a:ext uri="{FF2B5EF4-FFF2-40B4-BE49-F238E27FC236}">
                <a16:creationId xmlns:a16="http://schemas.microsoft.com/office/drawing/2014/main" id="{51F01ECA-C24D-467A-AA3F-FABED662C9F1}"/>
              </a:ext>
            </a:extLst>
          </p:cNvPr>
          <p:cNvSpPr>
            <a:spLocks noGrp="1"/>
          </p:cNvSpPr>
          <p:nvPr>
            <p:ph idx="1"/>
          </p:nvPr>
        </p:nvSpPr>
        <p:spPr>
          <a:xfrm>
            <a:off x="795866" y="1346102"/>
            <a:ext cx="10515600" cy="5464616"/>
          </a:xfrm>
        </p:spPr>
        <p:txBody>
          <a:bodyPr>
            <a:noAutofit/>
          </a:bodyPr>
          <a:lstStyle/>
          <a:p>
            <a:pPr marL="228600" lvl="1">
              <a:spcBef>
                <a:spcPts val="1000"/>
              </a:spcBef>
            </a:pPr>
            <a:endParaRPr lang="fr-FR" sz="2000" dirty="0"/>
          </a:p>
          <a:p>
            <a:pPr marL="228600" lvl="1">
              <a:spcBef>
                <a:spcPts val="1000"/>
              </a:spcBef>
            </a:pPr>
            <a:r>
              <a:rPr lang="fr-FR" sz="2000" dirty="0"/>
              <a:t>Contexte général du projet</a:t>
            </a:r>
          </a:p>
          <a:p>
            <a:pPr marL="228600" lvl="1">
              <a:spcBef>
                <a:spcPts val="1000"/>
              </a:spcBef>
            </a:pPr>
            <a:r>
              <a:rPr lang="fr-FR" sz="2000" dirty="0"/>
              <a:t>Analyse et conception : Description Fonctionnelle </a:t>
            </a:r>
          </a:p>
          <a:p>
            <a:r>
              <a:rPr lang="fr-FR" sz="2000" dirty="0"/>
              <a:t>Etude technique</a:t>
            </a:r>
          </a:p>
          <a:p>
            <a:pPr lvl="1"/>
            <a:r>
              <a:rPr lang="fr-FR" sz="2000" dirty="0"/>
              <a:t>Technologies utilisées</a:t>
            </a:r>
          </a:p>
          <a:p>
            <a:pPr lvl="1"/>
            <a:r>
              <a:rPr lang="fr-FR" sz="2000" dirty="0"/>
              <a:t>Modèle</a:t>
            </a:r>
            <a:r>
              <a:rPr lang="fr-FR" sz="2000" dirty="0">
                <a:latin typeface="+mj-lt"/>
              </a:rPr>
              <a:t> </a:t>
            </a:r>
            <a:r>
              <a:rPr lang="fr-FR" sz="2000" dirty="0"/>
              <a:t>de </a:t>
            </a:r>
            <a:r>
              <a:rPr lang="fr-FR" sz="2000" dirty="0"/>
              <a:t>données</a:t>
            </a:r>
          </a:p>
          <a:p>
            <a:r>
              <a:rPr lang="fr-FR" sz="2000" dirty="0"/>
              <a:t>Réalisation</a:t>
            </a:r>
          </a:p>
          <a:p>
            <a:pPr lvl="1"/>
            <a:r>
              <a:rPr lang="fr-FR" sz="2000" dirty="0"/>
              <a:t>Modélisation de la base de données</a:t>
            </a:r>
          </a:p>
          <a:p>
            <a:pPr lvl="1"/>
            <a:r>
              <a:rPr lang="fr-FR" sz="2000" dirty="0"/>
              <a:t>Etapes de réalisation</a:t>
            </a:r>
          </a:p>
          <a:p>
            <a:pPr lvl="1"/>
            <a:r>
              <a:rPr lang="fr-FR" sz="2000" dirty="0"/>
              <a:t>Algorithme de facturation du stockage</a:t>
            </a:r>
          </a:p>
          <a:p>
            <a:r>
              <a:rPr lang="fr-FR" sz="2000" dirty="0"/>
              <a:t>Conclusion et perspectives</a:t>
            </a:r>
          </a:p>
        </p:txBody>
      </p:sp>
      <p:sp>
        <p:nvSpPr>
          <p:cNvPr id="4" name="Slide Number Placeholder 3">
            <a:extLst>
              <a:ext uri="{FF2B5EF4-FFF2-40B4-BE49-F238E27FC236}">
                <a16:creationId xmlns:a16="http://schemas.microsoft.com/office/drawing/2014/main" id="{FEB2BDC0-A02A-4732-AECC-CF73AB89964B}"/>
              </a:ext>
            </a:extLst>
          </p:cNvPr>
          <p:cNvSpPr>
            <a:spLocks noGrp="1"/>
          </p:cNvSpPr>
          <p:nvPr>
            <p:ph type="sldNum" sz="quarter" idx="12"/>
          </p:nvPr>
        </p:nvSpPr>
        <p:spPr/>
        <p:txBody>
          <a:bodyPr/>
          <a:lstStyle/>
          <a:p>
            <a:fld id="{B8F1E21A-57F0-4590-B96E-FCE3D22BF1F1}" type="slidenum">
              <a:rPr lang="fr-FR" smtClean="0"/>
              <a:t>2</a:t>
            </a:fld>
            <a:endParaRPr lang="fr-F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pic>
        <p:nvPicPr>
          <p:cNvPr id="8" name="Picture 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spTree>
    <p:extLst>
      <p:ext uri="{BB962C8B-B14F-4D97-AF65-F5344CB8AC3E}">
        <p14:creationId xmlns:p14="http://schemas.microsoft.com/office/powerpoint/2010/main" val="17486608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6A29-F9A2-4A51-841D-F91766E5582B}"/>
              </a:ext>
            </a:extLst>
          </p:cNvPr>
          <p:cNvSpPr>
            <a:spLocks noGrp="1"/>
          </p:cNvSpPr>
          <p:nvPr>
            <p:ph type="title"/>
          </p:nvPr>
        </p:nvSpPr>
        <p:spPr/>
        <p:txBody>
          <a:bodyPr/>
          <a:lstStyle/>
          <a:p>
            <a:pPr algn="ctr"/>
            <a:r>
              <a:rPr lang="fr-FR" dirty="0"/>
              <a:t>Contexte du projet</a:t>
            </a:r>
          </a:p>
        </p:txBody>
      </p:sp>
      <p:sp>
        <p:nvSpPr>
          <p:cNvPr id="3" name="Content Placeholder 2">
            <a:extLst>
              <a:ext uri="{FF2B5EF4-FFF2-40B4-BE49-F238E27FC236}">
                <a16:creationId xmlns:a16="http://schemas.microsoft.com/office/drawing/2014/main" id="{DF207CC4-F3C3-4E0C-BB03-F102FD2ABE0B}"/>
              </a:ext>
            </a:extLst>
          </p:cNvPr>
          <p:cNvSpPr>
            <a:spLocks noGrp="1"/>
          </p:cNvSpPr>
          <p:nvPr>
            <p:ph sz="half" idx="1"/>
          </p:nvPr>
        </p:nvSpPr>
        <p:spPr>
          <a:xfrm>
            <a:off x="838200" y="1825625"/>
            <a:ext cx="4364574" cy="4351338"/>
          </a:xfrm>
        </p:spPr>
        <p:txBody>
          <a:bodyPr>
            <a:normAutofit/>
          </a:bodyPr>
          <a:lstStyle/>
          <a:p>
            <a:pPr algn="just"/>
            <a:r>
              <a:rPr lang="fr-FR" sz="2400" dirty="0"/>
              <a:t>Objectif : Transmettre à l'outil de gestion d'entreprise (ERP) les prestations journalières réalisées </a:t>
            </a:r>
          </a:p>
          <a:p>
            <a:pPr algn="just"/>
            <a:r>
              <a:rPr lang="fr-FR" sz="2400" dirty="0"/>
              <a:t>Principe : Envoi des prestations via l’API REST de </a:t>
            </a:r>
            <a:r>
              <a:rPr lang="fr-FR" sz="2400" i="1" dirty="0"/>
              <a:t>Prestharvest</a:t>
            </a:r>
          </a:p>
          <a:p>
            <a:pPr algn="just"/>
            <a:r>
              <a:rPr lang="fr-FR" sz="2400" dirty="0"/>
              <a:t>Client : </a:t>
            </a:r>
            <a:r>
              <a:rPr lang="fr-FR" sz="2400" i="1" dirty="0"/>
              <a:t>MOSOLF France</a:t>
            </a:r>
          </a:p>
          <a:p>
            <a:pPr algn="just"/>
            <a:r>
              <a:rPr lang="fr-FR" sz="2400" i="1" dirty="0"/>
              <a:t>Prestataire : </a:t>
            </a:r>
            <a:r>
              <a:rPr lang="fr-FR" sz="2400" i="1" dirty="0" err="1"/>
              <a:t>DataPyLab</a:t>
            </a:r>
            <a:endParaRPr lang="fr-FR" sz="2400" i="1" dirty="0"/>
          </a:p>
        </p:txBody>
      </p:sp>
      <p:sp>
        <p:nvSpPr>
          <p:cNvPr id="4" name="Slide Number Placeholder 3">
            <a:extLst>
              <a:ext uri="{FF2B5EF4-FFF2-40B4-BE49-F238E27FC236}">
                <a16:creationId xmlns:a16="http://schemas.microsoft.com/office/drawing/2014/main" id="{19C58E24-48A3-4CE6-96F7-4063BBB99385}"/>
              </a:ext>
            </a:extLst>
          </p:cNvPr>
          <p:cNvSpPr>
            <a:spLocks noGrp="1"/>
          </p:cNvSpPr>
          <p:nvPr>
            <p:ph type="sldNum" sz="quarter" idx="12"/>
          </p:nvPr>
        </p:nvSpPr>
        <p:spPr/>
        <p:txBody>
          <a:bodyPr/>
          <a:lstStyle/>
          <a:p>
            <a:fld id="{B8F1E21A-57F0-4590-B96E-FCE3D22BF1F1}" type="slidenum">
              <a:rPr lang="fr-FR" smtClean="0"/>
              <a:t>3</a:t>
            </a:fld>
            <a:endParaRPr lang="fr-FR"/>
          </a:p>
        </p:txBody>
      </p:sp>
      <p:grpSp>
        <p:nvGrpSpPr>
          <p:cNvPr id="10" name="Groupe 8">
            <a:extLst>
              <a:ext uri="{FF2B5EF4-FFF2-40B4-BE49-F238E27FC236}">
                <a16:creationId xmlns:a16="http://schemas.microsoft.com/office/drawing/2014/main" id="{2D487291-174B-4822-872B-E111F3364719}"/>
              </a:ext>
            </a:extLst>
          </p:cNvPr>
          <p:cNvGrpSpPr/>
          <p:nvPr/>
        </p:nvGrpSpPr>
        <p:grpSpPr>
          <a:xfrm>
            <a:off x="913218" y="136525"/>
            <a:ext cx="10138490" cy="719294"/>
            <a:chOff x="81153" y="48646"/>
            <a:chExt cx="12274025" cy="719294"/>
          </a:xfrm>
          <a:noFill/>
        </p:grpSpPr>
        <p:sp>
          <p:nvSpPr>
            <p:cNvPr id="11" name="Rectangle 10">
              <a:extLst>
                <a:ext uri="{FF2B5EF4-FFF2-40B4-BE49-F238E27FC236}">
                  <a16:creationId xmlns:a16="http://schemas.microsoft.com/office/drawing/2014/main" id="{787FB28A-E5FA-4050-8477-2F2061696178}"/>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Contexte</a:t>
              </a:r>
              <a:r>
                <a:rPr lang="fr-FR" sz="1600"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du</a:t>
              </a:r>
              <a:r>
                <a:rPr lang="fr-FR" sz="1600"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projet</a:t>
              </a:r>
            </a:p>
          </p:txBody>
        </p:sp>
        <p:sp>
          <p:nvSpPr>
            <p:cNvPr id="12" name="Rectangle 11">
              <a:extLst>
                <a:ext uri="{FF2B5EF4-FFF2-40B4-BE49-F238E27FC236}">
                  <a16:creationId xmlns:a16="http://schemas.microsoft.com/office/drawing/2014/main" id="{1FEC14C7-2E3C-4396-AD63-44C2650B6C37}"/>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p>
          </p:txBody>
        </p:sp>
        <p:sp>
          <p:nvSpPr>
            <p:cNvPr id="13" name="Rectangle 12">
              <a:extLst>
                <a:ext uri="{FF2B5EF4-FFF2-40B4-BE49-F238E27FC236}">
                  <a16:creationId xmlns:a16="http://schemas.microsoft.com/office/drawing/2014/main" id="{8657D5B8-BC0F-4001-8421-30CB78A97278}"/>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6792839-E410-444F-A9B0-1FB19E0A8728}"/>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15" name="Rectangle 14">
            <a:extLst>
              <a:ext uri="{FF2B5EF4-FFF2-40B4-BE49-F238E27FC236}">
                <a16:creationId xmlns:a16="http://schemas.microsoft.com/office/drawing/2014/main" id="{75B77414-21AE-472B-BC80-73144EF578E0}"/>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Réalisation</a:t>
            </a:r>
          </a:p>
        </p:txBody>
      </p:sp>
      <p:sp>
        <p:nvSpPr>
          <p:cNvPr id="16" name="Rectangle 15">
            <a:extLst>
              <a:ext uri="{FF2B5EF4-FFF2-40B4-BE49-F238E27FC236}">
                <a16:creationId xmlns:a16="http://schemas.microsoft.com/office/drawing/2014/main" id="{97F5429C-A55C-4555-B3E8-D73595799887}"/>
              </a:ext>
            </a:extLst>
          </p:cNvPr>
          <p:cNvSpPr/>
          <p:nvPr/>
        </p:nvSpPr>
        <p:spPr>
          <a:xfrm>
            <a:off x="5802104" y="150594"/>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Etude technique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pic>
        <p:nvPicPr>
          <p:cNvPr id="7" name="Picture 1">
            <a:extLst>
              <a:ext uri="{FF2B5EF4-FFF2-40B4-BE49-F238E27FC236}">
                <a16:creationId xmlns:a16="http://schemas.microsoft.com/office/drawing/2014/main" id="{EE900CD9-E9A7-6221-8710-06BA1F39F0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5054" y="2070241"/>
            <a:ext cx="5829300" cy="3600450"/>
          </a:xfrm>
          <a:prstGeom prst="rect">
            <a:avLst/>
          </a:prstGeom>
        </p:spPr>
      </p:pic>
      <p:sp>
        <p:nvSpPr>
          <p:cNvPr id="9" name="ZoneTexte 8">
            <a:extLst>
              <a:ext uri="{FF2B5EF4-FFF2-40B4-BE49-F238E27FC236}">
                <a16:creationId xmlns:a16="http://schemas.microsoft.com/office/drawing/2014/main" id="{4685C6CA-172D-FAF7-B05F-F86F5F0AAC80}"/>
              </a:ext>
            </a:extLst>
          </p:cNvPr>
          <p:cNvSpPr txBox="1"/>
          <p:nvPr/>
        </p:nvSpPr>
        <p:spPr>
          <a:xfrm>
            <a:off x="9239537" y="1690688"/>
            <a:ext cx="1842448" cy="276999"/>
          </a:xfrm>
          <a:prstGeom prst="rect">
            <a:avLst/>
          </a:prstGeom>
          <a:noFill/>
        </p:spPr>
        <p:txBody>
          <a:bodyPr wrap="square" rtlCol="0">
            <a:spAutoFit/>
          </a:bodyPr>
          <a:lstStyle/>
          <a:p>
            <a:r>
              <a:rPr lang="fr-FR" sz="1200" dirty="0"/>
              <a:t>Déployée le 1</a:t>
            </a:r>
            <a:r>
              <a:rPr lang="fr-FR" sz="1200" baseline="30000" dirty="0"/>
              <a:t>ier</a:t>
            </a:r>
            <a:r>
              <a:rPr lang="fr-FR" sz="1200" dirty="0"/>
              <a:t> mai 2024</a:t>
            </a:r>
          </a:p>
        </p:txBody>
      </p:sp>
      <p:cxnSp>
        <p:nvCxnSpPr>
          <p:cNvPr id="18" name="Connecteur droit avec flèche 17">
            <a:extLst>
              <a:ext uri="{FF2B5EF4-FFF2-40B4-BE49-F238E27FC236}">
                <a16:creationId xmlns:a16="http://schemas.microsoft.com/office/drawing/2014/main" id="{1C186999-3EDF-7D91-5D0A-16AD0A0BC8A0}"/>
              </a:ext>
            </a:extLst>
          </p:cNvPr>
          <p:cNvCxnSpPr>
            <a:stCxn id="9" idx="1"/>
          </p:cNvCxnSpPr>
          <p:nvPr/>
        </p:nvCxnSpPr>
        <p:spPr>
          <a:xfrm flipH="1">
            <a:off x="7997591" y="1829188"/>
            <a:ext cx="1241946" cy="3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E2B2F364-D26C-A33A-E913-FF31FBEBCB20}"/>
              </a:ext>
            </a:extLst>
          </p:cNvPr>
          <p:cNvSpPr txBox="1"/>
          <p:nvPr/>
        </p:nvSpPr>
        <p:spPr>
          <a:xfrm>
            <a:off x="9272732" y="2295270"/>
            <a:ext cx="1945728" cy="461665"/>
          </a:xfrm>
          <a:prstGeom prst="rect">
            <a:avLst/>
          </a:prstGeom>
          <a:noFill/>
        </p:spPr>
        <p:txBody>
          <a:bodyPr wrap="square" rtlCol="0">
            <a:spAutoFit/>
          </a:bodyPr>
          <a:lstStyle/>
          <a:p>
            <a:pPr algn="r"/>
            <a:r>
              <a:rPr lang="fr-FR" sz="1200" dirty="0"/>
              <a:t>Début transfert facturation Le 1</a:t>
            </a:r>
            <a:r>
              <a:rPr lang="fr-FR" sz="1200" baseline="30000" dirty="0"/>
              <a:t>ier</a:t>
            </a:r>
            <a:r>
              <a:rPr lang="fr-FR" sz="1200" dirty="0"/>
              <a:t> juin 2024</a:t>
            </a:r>
          </a:p>
        </p:txBody>
      </p:sp>
      <p:cxnSp>
        <p:nvCxnSpPr>
          <p:cNvPr id="20" name="Connecteur droit avec flèche 19">
            <a:extLst>
              <a:ext uri="{FF2B5EF4-FFF2-40B4-BE49-F238E27FC236}">
                <a16:creationId xmlns:a16="http://schemas.microsoft.com/office/drawing/2014/main" id="{3D4BBBA9-6B8A-35DC-3090-A7B6CE9E3D2A}"/>
              </a:ext>
            </a:extLst>
          </p:cNvPr>
          <p:cNvCxnSpPr/>
          <p:nvPr/>
        </p:nvCxnSpPr>
        <p:spPr>
          <a:xfrm flipH="1">
            <a:off x="8954061" y="2777917"/>
            <a:ext cx="1241946" cy="35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ZoneTexte 20">
            <a:extLst>
              <a:ext uri="{FF2B5EF4-FFF2-40B4-BE49-F238E27FC236}">
                <a16:creationId xmlns:a16="http://schemas.microsoft.com/office/drawing/2014/main" id="{307A0848-0B72-6E23-AA37-565713F4FCCD}"/>
              </a:ext>
            </a:extLst>
          </p:cNvPr>
          <p:cNvSpPr txBox="1"/>
          <p:nvPr/>
        </p:nvSpPr>
        <p:spPr>
          <a:xfrm>
            <a:off x="6710134" y="5019643"/>
            <a:ext cx="1842448" cy="276999"/>
          </a:xfrm>
          <a:prstGeom prst="rect">
            <a:avLst/>
          </a:prstGeom>
          <a:noFill/>
        </p:spPr>
        <p:txBody>
          <a:bodyPr wrap="square" rtlCol="0">
            <a:spAutoFit/>
          </a:bodyPr>
          <a:lstStyle/>
          <a:p>
            <a:pPr algn="r"/>
            <a:r>
              <a:rPr lang="fr-FR" sz="1200" dirty="0"/>
              <a:t>Déployée en avril 2023</a:t>
            </a:r>
          </a:p>
        </p:txBody>
      </p:sp>
      <p:cxnSp>
        <p:nvCxnSpPr>
          <p:cNvPr id="22" name="Connecteur droit avec flèche 21">
            <a:extLst>
              <a:ext uri="{FF2B5EF4-FFF2-40B4-BE49-F238E27FC236}">
                <a16:creationId xmlns:a16="http://schemas.microsoft.com/office/drawing/2014/main" id="{6970554B-BCAF-F978-D3D7-8687A9465515}"/>
              </a:ext>
            </a:extLst>
          </p:cNvPr>
          <p:cNvCxnSpPr>
            <a:cxnSpLocks/>
            <a:stCxn id="21" idx="3"/>
          </p:cNvCxnSpPr>
          <p:nvPr/>
        </p:nvCxnSpPr>
        <p:spPr>
          <a:xfrm flipV="1">
            <a:off x="8552582" y="3694080"/>
            <a:ext cx="523179" cy="1464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28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BA758-5F31-48B2-89B6-AD736DFE07CD}"/>
              </a:ext>
            </a:extLst>
          </p:cNvPr>
          <p:cNvSpPr>
            <a:spLocks noGrp="1"/>
          </p:cNvSpPr>
          <p:nvPr>
            <p:ph type="ctrTitle"/>
          </p:nvPr>
        </p:nvSpPr>
        <p:spPr>
          <a:xfrm>
            <a:off x="1524000" y="1041400"/>
            <a:ext cx="9144000" cy="2387600"/>
          </a:xfrm>
        </p:spPr>
        <p:txBody>
          <a:bodyPr/>
          <a:lstStyle/>
          <a:p>
            <a:r>
              <a:rPr lang="fr-FR" dirty="0"/>
              <a:t>Analyse &amp; Conception</a:t>
            </a:r>
            <a:br>
              <a:rPr lang="fr-FR" dirty="0"/>
            </a:br>
            <a:endParaRPr lang="fr-FR" dirty="0"/>
          </a:p>
        </p:txBody>
      </p:sp>
      <p:sp>
        <p:nvSpPr>
          <p:cNvPr id="2" name="Slide Number Placeholder 1">
            <a:extLst>
              <a:ext uri="{FF2B5EF4-FFF2-40B4-BE49-F238E27FC236}">
                <a16:creationId xmlns:a16="http://schemas.microsoft.com/office/drawing/2014/main" id="{0FEC57D1-1C36-4C6C-A1D4-26BE4911B8C9}"/>
              </a:ext>
            </a:extLst>
          </p:cNvPr>
          <p:cNvSpPr>
            <a:spLocks noGrp="1"/>
          </p:cNvSpPr>
          <p:nvPr>
            <p:ph type="sldNum" sz="quarter" idx="12"/>
          </p:nvPr>
        </p:nvSpPr>
        <p:spPr/>
        <p:txBody>
          <a:bodyPr/>
          <a:lstStyle/>
          <a:p>
            <a:fld id="{B8F1E21A-57F0-4590-B96E-FCE3D22BF1F1}" type="slidenum">
              <a:rPr lang="fr-FR" smtClean="0"/>
              <a:t>4</a:t>
            </a:fld>
            <a:endParaRPr lang="fr-FR"/>
          </a:p>
        </p:txBody>
      </p:sp>
    </p:spTree>
    <p:extLst>
      <p:ext uri="{BB962C8B-B14F-4D97-AF65-F5344CB8AC3E}">
        <p14:creationId xmlns:p14="http://schemas.microsoft.com/office/powerpoint/2010/main" val="440077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AE5D-E89B-4588-AF3F-A920D2B5FE4C}"/>
              </a:ext>
            </a:extLst>
          </p:cNvPr>
          <p:cNvSpPr>
            <a:spLocks noGrp="1"/>
          </p:cNvSpPr>
          <p:nvPr>
            <p:ph type="title"/>
          </p:nvPr>
        </p:nvSpPr>
        <p:spPr>
          <a:xfrm>
            <a:off x="835449" y="774594"/>
            <a:ext cx="3932237" cy="1600200"/>
          </a:xfrm>
        </p:spPr>
        <p:txBody>
          <a:bodyPr/>
          <a:lstStyle/>
          <a:p>
            <a:r>
              <a:rPr lang="fr-FR" sz="2800" dirty="0">
                <a:latin typeface="+mn-lt"/>
              </a:rPr>
              <a:t>Description Fonctionnelle du module Facturation</a:t>
            </a:r>
            <a:r>
              <a:rPr lang="fr-FR" dirty="0">
                <a:latin typeface="+mn-lt"/>
              </a:rPr>
              <a:t/>
            </a:r>
            <a:br>
              <a:rPr lang="fr-FR" dirty="0">
                <a:latin typeface="+mn-lt"/>
              </a:rPr>
            </a:br>
            <a:endParaRPr lang="fr-FR" dirty="0">
              <a:latin typeface="+mn-lt"/>
            </a:endParaRPr>
          </a:p>
        </p:txBody>
      </p:sp>
      <p:sp>
        <p:nvSpPr>
          <p:cNvPr id="3" name="Slide Number Placeholder 2">
            <a:extLst>
              <a:ext uri="{FF2B5EF4-FFF2-40B4-BE49-F238E27FC236}">
                <a16:creationId xmlns:a16="http://schemas.microsoft.com/office/drawing/2014/main" id="{D83C6DEF-33DF-4E68-B6E4-18005D21E8CB}"/>
              </a:ext>
            </a:extLst>
          </p:cNvPr>
          <p:cNvSpPr>
            <a:spLocks noGrp="1"/>
          </p:cNvSpPr>
          <p:nvPr>
            <p:ph type="sldNum" sz="quarter" idx="12"/>
          </p:nvPr>
        </p:nvSpPr>
        <p:spPr/>
        <p:txBody>
          <a:bodyPr/>
          <a:lstStyle/>
          <a:p>
            <a:fld id="{B8F1E21A-57F0-4590-B96E-FCE3D22BF1F1}" type="slidenum">
              <a:rPr lang="fr-FR" smtClean="0"/>
              <a:t>5</a:t>
            </a:fld>
            <a:endParaRPr lang="fr-FR" dirty="0"/>
          </a:p>
        </p:txBody>
      </p:sp>
      <p:grpSp>
        <p:nvGrpSpPr>
          <p:cNvPr id="7" name="Groupe 8">
            <a:extLst>
              <a:ext uri="{FF2B5EF4-FFF2-40B4-BE49-F238E27FC236}">
                <a16:creationId xmlns:a16="http://schemas.microsoft.com/office/drawing/2014/main" id="{49E148D3-002B-4411-ACCA-4D2774FBB003}"/>
              </a:ext>
            </a:extLst>
          </p:cNvPr>
          <p:cNvGrpSpPr/>
          <p:nvPr/>
        </p:nvGrpSpPr>
        <p:grpSpPr>
          <a:xfrm>
            <a:off x="913218" y="136525"/>
            <a:ext cx="10138490" cy="719294"/>
            <a:chOff x="81153" y="48646"/>
            <a:chExt cx="12274025" cy="719294"/>
          </a:xfrm>
          <a:noFill/>
        </p:grpSpPr>
        <p:sp>
          <p:nvSpPr>
            <p:cNvPr id="8" name="Rectangle 7">
              <a:extLst>
                <a:ext uri="{FF2B5EF4-FFF2-40B4-BE49-F238E27FC236}">
                  <a16:creationId xmlns:a16="http://schemas.microsoft.com/office/drawing/2014/main" id="{DCBF67CD-2C88-42DE-BBC7-B79C5FFABAC4}"/>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Contexte du projet</a:t>
              </a:r>
            </a:p>
          </p:txBody>
        </p:sp>
        <p:sp>
          <p:nvSpPr>
            <p:cNvPr id="9" name="Rectangle 8">
              <a:extLst>
                <a:ext uri="{FF2B5EF4-FFF2-40B4-BE49-F238E27FC236}">
                  <a16:creationId xmlns:a16="http://schemas.microsoft.com/office/drawing/2014/main" id="{89DD71A5-2AEB-4E7A-9078-5BA7301F848D}"/>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Analyse</a:t>
              </a:r>
              <a:r>
                <a:rPr lang="fr-FR" sz="1600" b="1" dirty="0">
                  <a:solidFill>
                    <a:schemeClr val="tx1"/>
                  </a:solidFill>
                  <a:latin typeface="Times New Roman" panose="02020603050405020304" pitchFamily="18" charset="0"/>
                  <a:cs typeface="Times New Roman" panose="02020603050405020304" pitchFamily="18" charset="0"/>
                </a:rPr>
                <a:t> &amp; </a:t>
              </a:r>
              <a:r>
                <a:rPr lang="fr-FR" b="1" dirty="0">
                  <a:solidFill>
                    <a:schemeClr val="tx1"/>
                  </a:solidFill>
                  <a:latin typeface="Times New Roman" panose="02020603050405020304" pitchFamily="18" charset="0"/>
                  <a:cs typeface="Times New Roman" panose="02020603050405020304" pitchFamily="18" charset="0"/>
                </a:rPr>
                <a:t>Conception</a:t>
              </a:r>
            </a:p>
          </p:txBody>
        </p:sp>
        <p:sp>
          <p:nvSpPr>
            <p:cNvPr id="10" name="Rectangle 9">
              <a:extLst>
                <a:ext uri="{FF2B5EF4-FFF2-40B4-BE49-F238E27FC236}">
                  <a16:creationId xmlns:a16="http://schemas.microsoft.com/office/drawing/2014/main" id="{39B56C5D-DEFB-42F7-AC5F-74D1A2B52AC5}"/>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Introduction</a:t>
              </a:r>
            </a:p>
          </p:txBody>
        </p:sp>
        <p:sp>
          <p:nvSpPr>
            <p:cNvPr id="11" name="Rectangle 10">
              <a:extLst>
                <a:ext uri="{FF2B5EF4-FFF2-40B4-BE49-F238E27FC236}">
                  <a16:creationId xmlns:a16="http://schemas.microsoft.com/office/drawing/2014/main" id="{D10E4354-1DD2-4064-B9A1-6031363751AC}"/>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12" name="Rectangle 11">
            <a:extLst>
              <a:ext uri="{FF2B5EF4-FFF2-40B4-BE49-F238E27FC236}">
                <a16:creationId xmlns:a16="http://schemas.microsoft.com/office/drawing/2014/main" id="{42D990C8-FC60-49A0-9591-AABF256C4549}"/>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Réalisation</a:t>
            </a:r>
          </a:p>
        </p:txBody>
      </p:sp>
      <p:sp>
        <p:nvSpPr>
          <p:cNvPr id="13" name="Rectangle 12">
            <a:extLst>
              <a:ext uri="{FF2B5EF4-FFF2-40B4-BE49-F238E27FC236}">
                <a16:creationId xmlns:a16="http://schemas.microsoft.com/office/drawing/2014/main" id="{C4F0782E-DDEA-4C57-9F4D-61BAB90E3AAA}"/>
              </a:ext>
            </a:extLst>
          </p:cNvPr>
          <p:cNvSpPr/>
          <p:nvPr/>
        </p:nvSpPr>
        <p:spPr>
          <a:xfrm>
            <a:off x="5802104" y="164662"/>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Etude technique</a:t>
            </a:r>
          </a:p>
        </p:txBody>
      </p:sp>
      <p:sp>
        <p:nvSpPr>
          <p:cNvPr id="249" name="TextBox 248"/>
          <p:cNvSpPr txBox="1"/>
          <p:nvPr/>
        </p:nvSpPr>
        <p:spPr>
          <a:xfrm>
            <a:off x="797981" y="1979668"/>
            <a:ext cx="4397384" cy="3970318"/>
          </a:xfrm>
          <a:prstGeom prst="rect">
            <a:avLst/>
          </a:prstGeom>
          <a:noFill/>
        </p:spPr>
        <p:txBody>
          <a:bodyPr wrap="square" rtlCol="0">
            <a:spAutoFit/>
          </a:bodyPr>
          <a:lstStyle/>
          <a:p>
            <a:pPr marL="285750" indent="-285750" algn="just">
              <a:buFont typeface="Arial" panose="020B0604020202020204" pitchFamily="34" charset="0"/>
              <a:buChar char="•"/>
            </a:pPr>
            <a:r>
              <a:rPr lang="fr-FR" dirty="0"/>
              <a:t>Extraire les prestations journalières réalisées</a:t>
            </a:r>
          </a:p>
          <a:p>
            <a:pPr algn="just"/>
            <a:r>
              <a:rPr lang="fr-FR" dirty="0"/>
              <a:t> </a:t>
            </a:r>
          </a:p>
          <a:p>
            <a:pPr marL="285750" indent="-285750" algn="just">
              <a:buFont typeface="Arial" panose="020B0604020202020204" pitchFamily="34" charset="0"/>
              <a:buChar char="•"/>
            </a:pPr>
            <a:r>
              <a:rPr lang="fr-FR" dirty="0"/>
              <a:t>Transférer les données à </a:t>
            </a:r>
            <a:r>
              <a:rPr lang="fr-FR" dirty="0" err="1"/>
              <a:t>Prestharvest</a:t>
            </a:r>
            <a:r>
              <a:rPr lang="fr-FR" dirty="0"/>
              <a:t> (API Dolibarr)</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Automatiser la transmission via un thread dédié</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Permettre une facturation rétroactive depuis une date définie (mai 2024)</a:t>
            </a:r>
          </a:p>
          <a:p>
            <a:pPr marL="285750" indent="-285750" algn="just">
              <a:buFont typeface="Arial" panose="020B0604020202020204" pitchFamily="34" charset="0"/>
              <a:buChar char="•"/>
            </a:pPr>
            <a:endParaRPr lang="fr-FR" dirty="0"/>
          </a:p>
          <a:p>
            <a:pPr marL="285750" indent="-285750" algn="just">
              <a:buFont typeface="Arial" panose="020B0604020202020204" pitchFamily="34" charset="0"/>
              <a:buChar char="•"/>
            </a:pPr>
            <a:r>
              <a:rPr lang="fr-FR" dirty="0"/>
              <a:t>Sélectionner, via une interface utilisateur, une date de facturation spécifique</a:t>
            </a:r>
          </a:p>
        </p:txBody>
      </p:sp>
      <p:pic>
        <p:nvPicPr>
          <p:cNvPr id="67" name="Image 66" descr="Une image contenant texte, diagramme, ligne, Police&#10;&#10;Description générée automatiquement">
            <a:extLst>
              <a:ext uri="{FF2B5EF4-FFF2-40B4-BE49-F238E27FC236}">
                <a16:creationId xmlns:a16="http://schemas.microsoft.com/office/drawing/2014/main" id="{07E3F6F1-DF2D-5267-ED48-0254D6809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3205" y="1574694"/>
            <a:ext cx="5767430" cy="4375292"/>
          </a:xfrm>
          <a:prstGeom prst="rect">
            <a:avLst/>
          </a:prstGeom>
        </p:spPr>
      </p:pic>
      <p:pic>
        <p:nvPicPr>
          <p:cNvPr id="14" name="Picture 1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2736479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31">
            <a:extLst>
              <a:ext uri="{FF2B5EF4-FFF2-40B4-BE49-F238E27FC236}">
                <a16:creationId xmlns:a16="http://schemas.microsoft.com/office/drawing/2014/main" id="{0CE0E7B9-A868-47E3-874E-B261519A7C26}"/>
              </a:ext>
            </a:extLst>
          </p:cNvPr>
          <p:cNvSpPr>
            <a:spLocks noGrp="1"/>
          </p:cNvSpPr>
          <p:nvPr>
            <p:ph type="sldNum" sz="quarter" idx="12"/>
          </p:nvPr>
        </p:nvSpPr>
        <p:spPr/>
        <p:txBody>
          <a:bodyPr/>
          <a:lstStyle/>
          <a:p>
            <a:fld id="{B8F1E21A-57F0-4590-B96E-FCE3D22BF1F1}" type="slidenum">
              <a:rPr lang="fr-FR" smtClean="0"/>
              <a:t>6</a:t>
            </a:fld>
            <a:endParaRPr lang="fr-FR"/>
          </a:p>
        </p:txBody>
      </p:sp>
      <p:grpSp>
        <p:nvGrpSpPr>
          <p:cNvPr id="23" name="Groupe 8">
            <a:extLst>
              <a:ext uri="{FF2B5EF4-FFF2-40B4-BE49-F238E27FC236}">
                <a16:creationId xmlns:a16="http://schemas.microsoft.com/office/drawing/2014/main" id="{8B8AFA62-D24F-491E-9801-85FC1D7A3921}"/>
              </a:ext>
            </a:extLst>
          </p:cNvPr>
          <p:cNvGrpSpPr/>
          <p:nvPr/>
        </p:nvGrpSpPr>
        <p:grpSpPr>
          <a:xfrm>
            <a:off x="690815" y="136525"/>
            <a:ext cx="10360893" cy="719294"/>
            <a:chOff x="81153" y="48646"/>
            <a:chExt cx="12274025" cy="719294"/>
          </a:xfrm>
          <a:noFill/>
        </p:grpSpPr>
        <p:sp>
          <p:nvSpPr>
            <p:cNvPr id="30" name="Rectangle 29">
              <a:extLst>
                <a:ext uri="{FF2B5EF4-FFF2-40B4-BE49-F238E27FC236}">
                  <a16:creationId xmlns:a16="http://schemas.microsoft.com/office/drawing/2014/main" id="{7435C1CE-9A2D-49B8-9BA0-503BF2605C20}"/>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Contexte du projet</a:t>
              </a:r>
            </a:p>
          </p:txBody>
        </p:sp>
        <p:sp>
          <p:nvSpPr>
            <p:cNvPr id="31" name="Rectangle 30">
              <a:extLst>
                <a:ext uri="{FF2B5EF4-FFF2-40B4-BE49-F238E27FC236}">
                  <a16:creationId xmlns:a16="http://schemas.microsoft.com/office/drawing/2014/main" id="{6B447FE8-05EF-4614-B2C2-70AF96A6DD89}"/>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latin typeface="Times New Roman" panose="02020603050405020304" pitchFamily="18" charset="0"/>
                  <a:cs typeface="Times New Roman" panose="02020603050405020304" pitchFamily="18" charset="0"/>
                </a:rPr>
                <a:t>Analyse &amp; Conception</a:t>
              </a:r>
            </a:p>
          </p:txBody>
        </p:sp>
        <p:sp>
          <p:nvSpPr>
            <p:cNvPr id="33" name="Rectangle 32">
              <a:extLst>
                <a:ext uri="{FF2B5EF4-FFF2-40B4-BE49-F238E27FC236}">
                  <a16:creationId xmlns:a16="http://schemas.microsoft.com/office/drawing/2014/main" id="{5D426978-BD80-407E-BF79-ABB93871A130}"/>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C6B61157-5357-46C2-AADB-18AB7C384983}"/>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35" name="Rectangle 34">
            <a:extLst>
              <a:ext uri="{FF2B5EF4-FFF2-40B4-BE49-F238E27FC236}">
                <a16:creationId xmlns:a16="http://schemas.microsoft.com/office/drawing/2014/main" id="{09312E51-7E3A-4623-818A-24F7AE1DB4D4}"/>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Réalisation</a:t>
            </a:r>
          </a:p>
        </p:txBody>
      </p:sp>
      <p:sp>
        <p:nvSpPr>
          <p:cNvPr id="36" name="Rectangle 35">
            <a:extLst>
              <a:ext uri="{FF2B5EF4-FFF2-40B4-BE49-F238E27FC236}">
                <a16:creationId xmlns:a16="http://schemas.microsoft.com/office/drawing/2014/main" id="{71C899D9-DD1B-4772-ACD6-552D2440CC96}"/>
              </a:ext>
            </a:extLst>
          </p:cNvPr>
          <p:cNvSpPr/>
          <p:nvPr/>
        </p:nvSpPr>
        <p:spPr>
          <a:xfrm>
            <a:off x="5802104" y="136526"/>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Etude technique</a:t>
            </a:r>
          </a:p>
        </p:txBody>
      </p:sp>
      <p:pic>
        <p:nvPicPr>
          <p:cNvPr id="44" name="Picture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48833"/>
            <a:ext cx="10058400" cy="4931069"/>
          </a:xfrm>
          <a:prstGeom prst="rect">
            <a:avLst/>
          </a:prstGeom>
        </p:spPr>
      </p:pic>
      <p:sp>
        <p:nvSpPr>
          <p:cNvPr id="3" name="ZoneTexte 2">
            <a:extLst>
              <a:ext uri="{FF2B5EF4-FFF2-40B4-BE49-F238E27FC236}">
                <a16:creationId xmlns:a16="http://schemas.microsoft.com/office/drawing/2014/main" id="{5E4E9A4D-7D02-9654-8424-39643E94521B}"/>
              </a:ext>
            </a:extLst>
          </p:cNvPr>
          <p:cNvSpPr txBox="1"/>
          <p:nvPr/>
        </p:nvSpPr>
        <p:spPr>
          <a:xfrm>
            <a:off x="5186149" y="6455389"/>
            <a:ext cx="2602059" cy="369332"/>
          </a:xfrm>
          <a:prstGeom prst="rect">
            <a:avLst/>
          </a:prstGeom>
          <a:noFill/>
        </p:spPr>
        <p:txBody>
          <a:bodyPr wrap="none" rtlCol="0">
            <a:spAutoFit/>
          </a:bodyPr>
          <a:lstStyle/>
          <a:p>
            <a:r>
              <a:rPr lang="fr-FR" i="1" dirty="0">
                <a:solidFill>
                  <a:schemeClr val="bg1">
                    <a:lumMod val="50000"/>
                  </a:schemeClr>
                </a:solidFill>
              </a:rPr>
              <a:t>Diagramme de séquences</a:t>
            </a:r>
          </a:p>
        </p:txBody>
      </p:sp>
      <p:sp>
        <p:nvSpPr>
          <p:cNvPr id="4" name="ZoneTexte 3">
            <a:extLst>
              <a:ext uri="{FF2B5EF4-FFF2-40B4-BE49-F238E27FC236}">
                <a16:creationId xmlns:a16="http://schemas.microsoft.com/office/drawing/2014/main" id="{CE030BFA-5DC3-4F3C-A983-18C0B85690AC}"/>
              </a:ext>
            </a:extLst>
          </p:cNvPr>
          <p:cNvSpPr txBox="1"/>
          <p:nvPr/>
        </p:nvSpPr>
        <p:spPr>
          <a:xfrm>
            <a:off x="4925617" y="1348753"/>
            <a:ext cx="914400" cy="369332"/>
          </a:xfrm>
          <a:prstGeom prst="rect">
            <a:avLst/>
          </a:prstGeom>
          <a:noFill/>
        </p:spPr>
        <p:txBody>
          <a:bodyPr wrap="square" rtlCol="0">
            <a:spAutoFit/>
          </a:bodyPr>
          <a:lstStyle/>
          <a:p>
            <a:endParaRPr lang="fr-FR" dirty="0"/>
          </a:p>
        </p:txBody>
      </p:sp>
      <p:sp>
        <p:nvSpPr>
          <p:cNvPr id="6" name="Titre 5">
            <a:extLst>
              <a:ext uri="{FF2B5EF4-FFF2-40B4-BE49-F238E27FC236}">
                <a16:creationId xmlns:a16="http://schemas.microsoft.com/office/drawing/2014/main" id="{0E7E85B4-1353-BB1A-BC1D-0D5176F89C3E}"/>
              </a:ext>
            </a:extLst>
          </p:cNvPr>
          <p:cNvSpPr>
            <a:spLocks noGrp="1"/>
          </p:cNvSpPr>
          <p:nvPr>
            <p:ph type="title"/>
          </p:nvPr>
        </p:nvSpPr>
        <p:spPr>
          <a:xfrm>
            <a:off x="839788" y="193463"/>
            <a:ext cx="4346361" cy="1600200"/>
          </a:xfrm>
        </p:spPr>
        <p:txBody>
          <a:bodyPr/>
          <a:lstStyle/>
          <a:p>
            <a:r>
              <a:rPr lang="en-US" sz="3200" b="1" dirty="0"/>
              <a:t>Interface de </a:t>
            </a:r>
            <a:r>
              <a:rPr lang="fr-FR" sz="3200" b="1" dirty="0"/>
              <a:t>facturation</a:t>
            </a:r>
            <a:r>
              <a:rPr lang="en-US" sz="3200" b="1" dirty="0"/>
              <a:t/>
            </a:r>
            <a:br>
              <a:rPr lang="en-US" sz="3200" b="1" dirty="0"/>
            </a:br>
            <a:endParaRPr lang="fr-FR" dirty="0"/>
          </a:p>
        </p:txBody>
      </p:sp>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375251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2E73EE-3483-4389-AC85-2E7B1AB7CD7C}"/>
              </a:ext>
            </a:extLst>
          </p:cNvPr>
          <p:cNvSpPr>
            <a:spLocks noGrp="1"/>
          </p:cNvSpPr>
          <p:nvPr>
            <p:ph type="ctrTitle"/>
          </p:nvPr>
        </p:nvSpPr>
        <p:spPr/>
        <p:txBody>
          <a:bodyPr/>
          <a:lstStyle/>
          <a:p>
            <a:r>
              <a:rPr lang="fr-FR" dirty="0"/>
              <a:t>ETUDE TECHNIQUE</a:t>
            </a:r>
          </a:p>
        </p:txBody>
      </p:sp>
      <p:sp>
        <p:nvSpPr>
          <p:cNvPr id="2" name="Slide Number Placeholder 1">
            <a:extLst>
              <a:ext uri="{FF2B5EF4-FFF2-40B4-BE49-F238E27FC236}">
                <a16:creationId xmlns:a16="http://schemas.microsoft.com/office/drawing/2014/main" id="{D349F876-FE45-497E-9A21-9AC647F2DC8D}"/>
              </a:ext>
            </a:extLst>
          </p:cNvPr>
          <p:cNvSpPr>
            <a:spLocks noGrp="1"/>
          </p:cNvSpPr>
          <p:nvPr>
            <p:ph type="sldNum" sz="quarter" idx="12"/>
          </p:nvPr>
        </p:nvSpPr>
        <p:spPr/>
        <p:txBody>
          <a:bodyPr/>
          <a:lstStyle/>
          <a:p>
            <a:fld id="{B8F1E21A-57F0-4590-B96E-FCE3D22BF1F1}" type="slidenum">
              <a:rPr lang="fr-FR" smtClean="0"/>
              <a:t>7</a:t>
            </a:fld>
            <a:endParaRPr lang="fr-FR"/>
          </a:p>
        </p:txBody>
      </p:sp>
    </p:spTree>
    <p:extLst>
      <p:ext uri="{BB962C8B-B14F-4D97-AF65-F5344CB8AC3E}">
        <p14:creationId xmlns:p14="http://schemas.microsoft.com/office/powerpoint/2010/main" val="3268783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F2F9F-C749-4E71-88A6-34441489FC37}"/>
              </a:ext>
            </a:extLst>
          </p:cNvPr>
          <p:cNvSpPr>
            <a:spLocks noGrp="1"/>
          </p:cNvSpPr>
          <p:nvPr>
            <p:ph type="title"/>
          </p:nvPr>
        </p:nvSpPr>
        <p:spPr>
          <a:xfrm>
            <a:off x="911835" y="788756"/>
            <a:ext cx="10515600" cy="805141"/>
          </a:xfrm>
        </p:spPr>
        <p:txBody>
          <a:bodyPr>
            <a:normAutofit/>
          </a:bodyPr>
          <a:lstStyle/>
          <a:p>
            <a:r>
              <a:rPr lang="fr-FR" sz="2800" dirty="0"/>
              <a:t>Technologies utilisées</a:t>
            </a:r>
          </a:p>
        </p:txBody>
      </p:sp>
      <p:pic>
        <p:nvPicPr>
          <p:cNvPr id="29" name="Image 10" descr="http://docs.python-requests.org/en/master/_static/requests-sidebar.png">
            <a:extLst>
              <a:ext uri="{FF2B5EF4-FFF2-40B4-BE49-F238E27FC236}">
                <a16:creationId xmlns:a16="http://schemas.microsoft.com/office/drawing/2014/main" id="{8A1BFD74-668F-448E-8080-BEFE2C03D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651" y="5369409"/>
            <a:ext cx="645756" cy="8265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804C9E7E-5180-4AD5-ADB7-B71048640A61}"/>
              </a:ext>
            </a:extLst>
          </p:cNvPr>
          <p:cNvSpPr/>
          <p:nvPr/>
        </p:nvSpPr>
        <p:spPr>
          <a:xfrm>
            <a:off x="2726045" y="5239914"/>
            <a:ext cx="2342264" cy="1064920"/>
          </a:xfrm>
          <a:prstGeom prst="roundRect">
            <a:avLst>
              <a:gd name="adj" fmla="val 115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D17CE182-0C12-4245-907B-519A498C81C2}"/>
              </a:ext>
            </a:extLst>
          </p:cNvPr>
          <p:cNvSpPr txBox="1"/>
          <p:nvPr/>
        </p:nvSpPr>
        <p:spPr>
          <a:xfrm>
            <a:off x="2889821" y="5030405"/>
            <a:ext cx="2201191" cy="369332"/>
          </a:xfrm>
          <a:prstGeom prst="rect">
            <a:avLst/>
          </a:prstGeom>
          <a:solidFill>
            <a:schemeClr val="bg1"/>
          </a:solidFill>
        </p:spPr>
        <p:txBody>
          <a:bodyPr wrap="square" rtlCol="0">
            <a:spAutoFit/>
          </a:bodyPr>
          <a:lstStyle/>
          <a:p>
            <a:r>
              <a:rPr lang="fr-FR" dirty="0"/>
              <a:t>Envoi des données</a:t>
            </a:r>
          </a:p>
        </p:txBody>
      </p:sp>
      <p:sp>
        <p:nvSpPr>
          <p:cNvPr id="41" name="Rectangle: Rounded Corners 40">
            <a:extLst>
              <a:ext uri="{FF2B5EF4-FFF2-40B4-BE49-F238E27FC236}">
                <a16:creationId xmlns:a16="http://schemas.microsoft.com/office/drawing/2014/main" id="{4EB0DFE9-BB71-4C8D-956D-626DC1AEFF7C}"/>
              </a:ext>
            </a:extLst>
          </p:cNvPr>
          <p:cNvSpPr/>
          <p:nvPr/>
        </p:nvSpPr>
        <p:spPr>
          <a:xfrm>
            <a:off x="2726045" y="3503265"/>
            <a:ext cx="2342264" cy="1436459"/>
          </a:xfrm>
          <a:prstGeom prst="roundRect">
            <a:avLst>
              <a:gd name="adj" fmla="val 91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TextBox 41">
            <a:extLst>
              <a:ext uri="{FF2B5EF4-FFF2-40B4-BE49-F238E27FC236}">
                <a16:creationId xmlns:a16="http://schemas.microsoft.com/office/drawing/2014/main" id="{A42604D0-9A2A-4024-83DC-AFF95F016AF6}"/>
              </a:ext>
            </a:extLst>
          </p:cNvPr>
          <p:cNvSpPr txBox="1"/>
          <p:nvPr/>
        </p:nvSpPr>
        <p:spPr>
          <a:xfrm>
            <a:off x="2838072" y="3227202"/>
            <a:ext cx="1515490" cy="646331"/>
          </a:xfrm>
          <a:prstGeom prst="rect">
            <a:avLst/>
          </a:prstGeom>
          <a:solidFill>
            <a:schemeClr val="bg1"/>
          </a:solidFill>
        </p:spPr>
        <p:txBody>
          <a:bodyPr wrap="square" rtlCol="0">
            <a:spAutoFit/>
          </a:bodyPr>
          <a:lstStyle/>
          <a:p>
            <a:r>
              <a:rPr lang="fr-FR" dirty="0"/>
              <a:t>Gestion Base </a:t>
            </a:r>
          </a:p>
          <a:p>
            <a:r>
              <a:rPr lang="fr-FR" dirty="0"/>
              <a:t>de données</a:t>
            </a:r>
          </a:p>
        </p:txBody>
      </p:sp>
      <p:sp>
        <p:nvSpPr>
          <p:cNvPr id="14" name="Slide Number Placeholder 13">
            <a:extLst>
              <a:ext uri="{FF2B5EF4-FFF2-40B4-BE49-F238E27FC236}">
                <a16:creationId xmlns:a16="http://schemas.microsoft.com/office/drawing/2014/main" id="{D61D01FB-4549-407C-B83F-0654E497AF5A}"/>
              </a:ext>
            </a:extLst>
          </p:cNvPr>
          <p:cNvSpPr>
            <a:spLocks noGrp="1"/>
          </p:cNvSpPr>
          <p:nvPr>
            <p:ph type="sldNum" sz="quarter" idx="12"/>
          </p:nvPr>
        </p:nvSpPr>
        <p:spPr/>
        <p:txBody>
          <a:bodyPr/>
          <a:lstStyle/>
          <a:p>
            <a:fld id="{B8F1E21A-57F0-4590-B96E-FCE3D22BF1F1}" type="slidenum">
              <a:rPr lang="fr-FR" smtClean="0"/>
              <a:t>8</a:t>
            </a:fld>
            <a:endParaRPr lang="fr-FR"/>
          </a:p>
        </p:txBody>
      </p:sp>
      <p:grpSp>
        <p:nvGrpSpPr>
          <p:cNvPr id="35" name="Groupe 8">
            <a:extLst>
              <a:ext uri="{FF2B5EF4-FFF2-40B4-BE49-F238E27FC236}">
                <a16:creationId xmlns:a16="http://schemas.microsoft.com/office/drawing/2014/main" id="{CE123C95-303B-4844-9BB2-FB276213C500}"/>
              </a:ext>
            </a:extLst>
          </p:cNvPr>
          <p:cNvGrpSpPr/>
          <p:nvPr/>
        </p:nvGrpSpPr>
        <p:grpSpPr>
          <a:xfrm>
            <a:off x="764565" y="136525"/>
            <a:ext cx="10287143" cy="719294"/>
            <a:chOff x="585890" y="48646"/>
            <a:chExt cx="11769288" cy="719294"/>
          </a:xfrm>
          <a:noFill/>
        </p:grpSpPr>
        <p:sp>
          <p:nvSpPr>
            <p:cNvPr id="37" name="Rectangle 36">
              <a:extLst>
                <a:ext uri="{FF2B5EF4-FFF2-40B4-BE49-F238E27FC236}">
                  <a16:creationId xmlns:a16="http://schemas.microsoft.com/office/drawing/2014/main" id="{0F14F392-06B1-46CF-AACC-F575C02769A6}"/>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Times New Roman" panose="02020603050405020304" pitchFamily="18" charset="0"/>
                  <a:cs typeface="Times New Roman" panose="02020603050405020304" pitchFamily="18" charset="0"/>
                </a:rPr>
                <a:t>Contexte du projet</a:t>
              </a:r>
            </a:p>
          </p:txBody>
        </p:sp>
        <p:sp>
          <p:nvSpPr>
            <p:cNvPr id="38" name="Rectangle 37">
              <a:extLst>
                <a:ext uri="{FF2B5EF4-FFF2-40B4-BE49-F238E27FC236}">
                  <a16:creationId xmlns:a16="http://schemas.microsoft.com/office/drawing/2014/main" id="{48C47CF2-C644-445D-9558-75600AF7CE83}"/>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23054C8E-4E81-4924-A236-70229DC29139}"/>
                </a:ext>
              </a:extLst>
            </p:cNvPr>
            <p:cNvSpPr/>
            <p:nvPr/>
          </p:nvSpPr>
          <p:spPr>
            <a:xfrm>
              <a:off x="585890" y="48646"/>
              <a:ext cx="15630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49" name="Rectangle 48">
              <a:extLst>
                <a:ext uri="{FF2B5EF4-FFF2-40B4-BE49-F238E27FC236}">
                  <a16:creationId xmlns:a16="http://schemas.microsoft.com/office/drawing/2014/main" id="{C954BE0F-6406-4A58-A113-6BE20BBEC7CB}"/>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50" name="Rectangle 49">
            <a:extLst>
              <a:ext uri="{FF2B5EF4-FFF2-40B4-BE49-F238E27FC236}">
                <a16:creationId xmlns:a16="http://schemas.microsoft.com/office/drawing/2014/main" id="{C6BE07C0-6187-42D7-AC84-C67F19837ABE}"/>
              </a:ext>
            </a:extLst>
          </p:cNvPr>
          <p:cNvSpPr/>
          <p:nvPr/>
        </p:nvSpPr>
        <p:spPr>
          <a:xfrm>
            <a:off x="7759353" y="981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Réalisation</a:t>
            </a:r>
          </a:p>
        </p:txBody>
      </p:sp>
      <p:sp>
        <p:nvSpPr>
          <p:cNvPr id="51" name="Rectangle 50">
            <a:extLst>
              <a:ext uri="{FF2B5EF4-FFF2-40B4-BE49-F238E27FC236}">
                <a16:creationId xmlns:a16="http://schemas.microsoft.com/office/drawing/2014/main" id="{18226528-3A07-4556-9892-82DAD746E786}"/>
              </a:ext>
            </a:extLst>
          </p:cNvPr>
          <p:cNvSpPr/>
          <p:nvPr/>
        </p:nvSpPr>
        <p:spPr>
          <a:xfrm>
            <a:off x="5802104" y="136527"/>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Etude</a:t>
            </a:r>
            <a:r>
              <a:rPr lang="en-US" sz="1600" b="1"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technique</a:t>
            </a:r>
          </a:p>
        </p:txBody>
      </p:sp>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60628" y="3547576"/>
            <a:ext cx="1758103" cy="825266"/>
          </a:xfrm>
          <a:prstGeom prst="rect">
            <a:avLst/>
          </a:prstGeom>
        </p:spPr>
      </p:pic>
      <p:sp>
        <p:nvSpPr>
          <p:cNvPr id="55" name="Rectangle: Rounded Corners 40">
            <a:extLst>
              <a:ext uri="{FF2B5EF4-FFF2-40B4-BE49-F238E27FC236}">
                <a16:creationId xmlns:a16="http://schemas.microsoft.com/office/drawing/2014/main" id="{4EB0DFE9-BB71-4C8D-956D-626DC1AEFF7C}"/>
              </a:ext>
            </a:extLst>
          </p:cNvPr>
          <p:cNvSpPr/>
          <p:nvPr/>
        </p:nvSpPr>
        <p:spPr>
          <a:xfrm>
            <a:off x="2726045" y="2006127"/>
            <a:ext cx="2342264" cy="932218"/>
          </a:xfrm>
          <a:prstGeom prst="roundRect">
            <a:avLst>
              <a:gd name="adj" fmla="val 91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Picture 5"/>
          <p:cNvPicPr>
            <a:picLocks noChangeAspect="1"/>
          </p:cNvPicPr>
          <p:nvPr/>
        </p:nvPicPr>
        <p:blipFill>
          <a:blip r:embed="rId5" cstate="hqprint">
            <a:alphaModFix/>
            <a:extLst>
              <a:ext uri="{28A0092B-C50C-407E-A947-70E740481C1C}">
                <a14:useLocalDpi xmlns:a14="http://schemas.microsoft.com/office/drawing/2010/main" val="0"/>
              </a:ext>
            </a:extLst>
          </a:blip>
          <a:stretch>
            <a:fillRect/>
          </a:stretch>
        </p:blipFill>
        <p:spPr>
          <a:xfrm>
            <a:off x="2950123" y="2566043"/>
            <a:ext cx="1828799" cy="637032"/>
          </a:xfrm>
          <a:prstGeom prst="rect">
            <a:avLst/>
          </a:prstGeom>
          <a:noFill/>
          <a:ln>
            <a:noFill/>
          </a:ln>
        </p:spPr>
      </p:pic>
      <p:pic>
        <p:nvPicPr>
          <p:cNvPr id="36" name="Image 8">
            <a:extLst>
              <a:ext uri="{FF2B5EF4-FFF2-40B4-BE49-F238E27FC236}">
                <a16:creationId xmlns:a16="http://schemas.microsoft.com/office/drawing/2014/main" id="{956B5490-D564-45D0-9252-2F2E7C09BE6F}"/>
              </a:ext>
            </a:extLst>
          </p:cNvPr>
          <p:cNvPicPr/>
          <p:nvPr/>
        </p:nvPicPr>
        <p:blipFill rotWithShape="1">
          <a:blip r:embed="rId6">
            <a:alphaModFix/>
          </a:blip>
          <a:srcRect/>
          <a:stretch/>
        </p:blipFill>
        <p:spPr>
          <a:xfrm>
            <a:off x="2950123" y="1738635"/>
            <a:ext cx="1975826" cy="631546"/>
          </a:xfrm>
          <a:prstGeom prst="rect">
            <a:avLst/>
          </a:prstGeom>
          <a:noFill/>
          <a:ln>
            <a:noFill/>
          </a:ln>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5683" y="3985262"/>
            <a:ext cx="1957676" cy="1170330"/>
          </a:xfrm>
          <a:prstGeom prst="rect">
            <a:avLst/>
          </a:prstGeom>
        </p:spPr>
      </p:pic>
      <p:pic>
        <p:nvPicPr>
          <p:cNvPr id="1026" name="Picture 2" descr="What is Azure DevOps?">
            <a:extLst>
              <a:ext uri="{FF2B5EF4-FFF2-40B4-BE49-F238E27FC236}">
                <a16:creationId xmlns:a16="http://schemas.microsoft.com/office/drawing/2014/main" id="{B3C61817-31FF-72A0-CF67-0573324D38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45668" y="2059436"/>
            <a:ext cx="3845447" cy="10681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40">
            <a:extLst>
              <a:ext uri="{FF2B5EF4-FFF2-40B4-BE49-F238E27FC236}">
                <a16:creationId xmlns:a16="http://schemas.microsoft.com/office/drawing/2014/main" id="{66360489-26ED-92FB-AE56-3B9B1EA615FB}"/>
              </a:ext>
            </a:extLst>
          </p:cNvPr>
          <p:cNvSpPr/>
          <p:nvPr/>
        </p:nvSpPr>
        <p:spPr>
          <a:xfrm>
            <a:off x="6341633" y="1952340"/>
            <a:ext cx="3845448" cy="1274861"/>
          </a:xfrm>
          <a:prstGeom prst="roundRect">
            <a:avLst>
              <a:gd name="adj" fmla="val 91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extBox 11">
            <a:extLst>
              <a:ext uri="{FF2B5EF4-FFF2-40B4-BE49-F238E27FC236}">
                <a16:creationId xmlns:a16="http://schemas.microsoft.com/office/drawing/2014/main" id="{95165DDD-0CCC-C6EE-46B4-4A9DED00B8A4}"/>
              </a:ext>
            </a:extLst>
          </p:cNvPr>
          <p:cNvSpPr txBox="1"/>
          <p:nvPr/>
        </p:nvSpPr>
        <p:spPr>
          <a:xfrm>
            <a:off x="6530705" y="1750480"/>
            <a:ext cx="3845447" cy="369332"/>
          </a:xfrm>
          <a:prstGeom prst="rect">
            <a:avLst/>
          </a:prstGeom>
          <a:solidFill>
            <a:schemeClr val="bg1"/>
          </a:solidFill>
        </p:spPr>
        <p:txBody>
          <a:bodyPr wrap="square" rtlCol="0">
            <a:spAutoFit/>
          </a:bodyPr>
          <a:lstStyle/>
          <a:p>
            <a:r>
              <a:rPr lang="fr-FR" dirty="0" err="1"/>
              <a:t>Backlog</a:t>
            </a:r>
            <a:r>
              <a:rPr lang="fr-FR" dirty="0"/>
              <a:t>, </a:t>
            </a:r>
            <a:r>
              <a:rPr lang="fr-FR" dirty="0" err="1"/>
              <a:t>versionning</a:t>
            </a:r>
            <a:r>
              <a:rPr lang="fr-FR" dirty="0"/>
              <a:t> &amp; déploiement</a:t>
            </a:r>
          </a:p>
        </p:txBody>
      </p:sp>
      <p:pic>
        <p:nvPicPr>
          <p:cNvPr id="1028" name="Picture 4" descr="XAMPP - Wikipedia">
            <a:extLst>
              <a:ext uri="{FF2B5EF4-FFF2-40B4-BE49-F238E27FC236}">
                <a16:creationId xmlns:a16="http://schemas.microsoft.com/office/drawing/2014/main" id="{D3E6AF7F-7FE9-5BCB-780F-56CD9EE7D3E3}"/>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7080118" y="4234841"/>
            <a:ext cx="398330" cy="40368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0">
            <a:extLst>
              <a:ext uri="{FF2B5EF4-FFF2-40B4-BE49-F238E27FC236}">
                <a16:creationId xmlns:a16="http://schemas.microsoft.com/office/drawing/2014/main" id="{ABA2B6BD-5D6B-E7ED-6395-E8ED778D8C00}"/>
              </a:ext>
            </a:extLst>
          </p:cNvPr>
          <p:cNvSpPr/>
          <p:nvPr/>
        </p:nvSpPr>
        <p:spPr>
          <a:xfrm>
            <a:off x="6823305" y="3754103"/>
            <a:ext cx="2661312" cy="1185621"/>
          </a:xfrm>
          <a:prstGeom prst="roundRect">
            <a:avLst>
              <a:gd name="adj" fmla="val 115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11">
            <a:extLst>
              <a:ext uri="{FF2B5EF4-FFF2-40B4-BE49-F238E27FC236}">
                <a16:creationId xmlns:a16="http://schemas.microsoft.com/office/drawing/2014/main" id="{DEE59152-F291-47B0-4830-971CB47DE3BB}"/>
              </a:ext>
            </a:extLst>
          </p:cNvPr>
          <p:cNvSpPr txBox="1"/>
          <p:nvPr/>
        </p:nvSpPr>
        <p:spPr>
          <a:xfrm>
            <a:off x="6987081" y="3421762"/>
            <a:ext cx="2201191" cy="646331"/>
          </a:xfrm>
          <a:prstGeom prst="rect">
            <a:avLst/>
          </a:prstGeom>
          <a:solidFill>
            <a:schemeClr val="bg1"/>
          </a:solidFill>
        </p:spPr>
        <p:txBody>
          <a:bodyPr wrap="square" rtlCol="0">
            <a:spAutoFit/>
          </a:bodyPr>
          <a:lstStyle/>
          <a:p>
            <a:r>
              <a:rPr lang="fr-FR" dirty="0"/>
              <a:t>Environnement en local pour test</a:t>
            </a:r>
          </a:p>
        </p:txBody>
      </p:sp>
      <p:pic>
        <p:nvPicPr>
          <p:cNvPr id="1032" name="Picture 8" descr="OpenMind Technologies | Dolibarr">
            <a:extLst>
              <a:ext uri="{FF2B5EF4-FFF2-40B4-BE49-F238E27FC236}">
                <a16:creationId xmlns:a16="http://schemas.microsoft.com/office/drawing/2014/main" id="{F5504B0B-BBAF-E154-70B0-0FC07D71CD3D}"/>
              </a:ext>
            </a:extLst>
          </p:cNvPr>
          <p:cNvPicPr>
            <a:picLocks noChangeAspect="1" noChangeArrowheads="1"/>
          </p:cNvPicPr>
          <p:nvPr/>
        </p:nvPicPr>
        <p:blipFill>
          <a:blip r:embed="rId10" cstate="hqprint">
            <a:extLst>
              <a:ext uri="{28A0092B-C50C-407E-A947-70E740481C1C}">
                <a14:useLocalDpi xmlns:a14="http://schemas.microsoft.com/office/drawing/2010/main" val="0"/>
              </a:ext>
            </a:extLst>
          </a:blip>
          <a:srcRect/>
          <a:stretch>
            <a:fillRect/>
          </a:stretch>
        </p:blipFill>
        <p:spPr bwMode="auto">
          <a:xfrm>
            <a:off x="7642224" y="4048435"/>
            <a:ext cx="1479046" cy="7764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pic>
        <p:nvPicPr>
          <p:cNvPr id="31" name="Picture 3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23332157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F1E21A-57F0-4590-B96E-FCE3D22BF1F1}" type="slidenum">
              <a:rPr lang="fr-FR" smtClean="0"/>
              <a:t>9</a:t>
            </a:fld>
            <a:endParaRPr lang="fr-FR"/>
          </a:p>
        </p:txBody>
      </p:sp>
      <p:pic>
        <p:nvPicPr>
          <p:cNvPr id="5" name="Picture 4"/>
          <p:cNvPicPr>
            <a:picLocks noChangeAspect="1"/>
          </p:cNvPicPr>
          <p:nvPr/>
        </p:nvPicPr>
        <p:blipFill>
          <a:blip r:embed="rId3"/>
          <a:stretch>
            <a:fillRect/>
          </a:stretch>
        </p:blipFill>
        <p:spPr>
          <a:xfrm>
            <a:off x="4502588" y="1211615"/>
            <a:ext cx="6502643" cy="5165651"/>
          </a:xfrm>
          <a:prstGeom prst="rect">
            <a:avLst/>
          </a:prstGeom>
        </p:spPr>
      </p:pic>
      <p:grpSp>
        <p:nvGrpSpPr>
          <p:cNvPr id="6" name="Groupe 8">
            <a:extLst>
              <a:ext uri="{FF2B5EF4-FFF2-40B4-BE49-F238E27FC236}">
                <a16:creationId xmlns:a16="http://schemas.microsoft.com/office/drawing/2014/main" id="{2D487291-174B-4822-872B-E111F3364719}"/>
              </a:ext>
            </a:extLst>
          </p:cNvPr>
          <p:cNvGrpSpPr/>
          <p:nvPr/>
        </p:nvGrpSpPr>
        <p:grpSpPr>
          <a:xfrm>
            <a:off x="913218" y="136525"/>
            <a:ext cx="10138490" cy="719294"/>
            <a:chOff x="81153" y="48646"/>
            <a:chExt cx="12274025" cy="719294"/>
          </a:xfrm>
          <a:noFill/>
        </p:grpSpPr>
        <p:sp>
          <p:nvSpPr>
            <p:cNvPr id="7" name="Rectangle 6">
              <a:extLst>
                <a:ext uri="{FF2B5EF4-FFF2-40B4-BE49-F238E27FC236}">
                  <a16:creationId xmlns:a16="http://schemas.microsoft.com/office/drawing/2014/main" id="{787FB28A-E5FA-4050-8477-2F2061696178}"/>
                </a:ext>
              </a:extLst>
            </p:cNvPr>
            <p:cNvSpPr/>
            <p:nvPr/>
          </p:nvSpPr>
          <p:spPr>
            <a:xfrm>
              <a:off x="1896119" y="48646"/>
              <a:ext cx="205341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Contexte du projet</a:t>
              </a:r>
            </a:p>
          </p:txBody>
        </p:sp>
        <p:sp>
          <p:nvSpPr>
            <p:cNvPr id="8" name="Rectangle 7">
              <a:extLst>
                <a:ext uri="{FF2B5EF4-FFF2-40B4-BE49-F238E27FC236}">
                  <a16:creationId xmlns:a16="http://schemas.microsoft.com/office/drawing/2014/main" id="{1FEC14C7-2E3C-4396-AD63-44C2650B6C37}"/>
                </a:ext>
              </a:extLst>
            </p:cNvPr>
            <p:cNvSpPr/>
            <p:nvPr/>
          </p:nvSpPr>
          <p:spPr>
            <a:xfrm>
              <a:off x="3963944" y="48646"/>
              <a:ext cx="2217207"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Analyse &amp; Conception</a:t>
              </a:r>
            </a:p>
          </p:txBody>
        </p:sp>
        <p:sp>
          <p:nvSpPr>
            <p:cNvPr id="9" name="Rectangle 8">
              <a:extLst>
                <a:ext uri="{FF2B5EF4-FFF2-40B4-BE49-F238E27FC236}">
                  <a16:creationId xmlns:a16="http://schemas.microsoft.com/office/drawing/2014/main" id="{8657D5B8-BC0F-4001-8421-30CB78A97278}"/>
                </a:ext>
              </a:extLst>
            </p:cNvPr>
            <p:cNvSpPr/>
            <p:nvPr/>
          </p:nvSpPr>
          <p:spPr>
            <a:xfrm>
              <a:off x="81153" y="48646"/>
              <a:ext cx="2067825"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Introduction</a:t>
              </a:r>
              <a:endParaRPr lang="fr-FR" sz="16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6792839-E410-444F-A9B0-1FB19E0A8728}"/>
                </a:ext>
              </a:extLst>
            </p:cNvPr>
            <p:cNvSpPr/>
            <p:nvPr/>
          </p:nvSpPr>
          <p:spPr>
            <a:xfrm>
              <a:off x="10369190" y="48646"/>
              <a:ext cx="1985988" cy="7192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Conclusion et perspectives</a:t>
              </a:r>
            </a:p>
          </p:txBody>
        </p:sp>
      </p:grpSp>
      <p:sp>
        <p:nvSpPr>
          <p:cNvPr id="11" name="Rectangle 10">
            <a:extLst>
              <a:ext uri="{FF2B5EF4-FFF2-40B4-BE49-F238E27FC236}">
                <a16:creationId xmlns:a16="http://schemas.microsoft.com/office/drawing/2014/main" id="{75B77414-21AE-472B-BC80-73144EF578E0}"/>
              </a:ext>
            </a:extLst>
          </p:cNvPr>
          <p:cNvSpPr/>
          <p:nvPr/>
        </p:nvSpPr>
        <p:spPr>
          <a:xfrm>
            <a:off x="7631358" y="136525"/>
            <a:ext cx="1738723"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latin typeface="Times New Roman" panose="02020603050405020304" pitchFamily="18" charset="0"/>
                <a:cs typeface="Times New Roman" panose="02020603050405020304" pitchFamily="18" charset="0"/>
              </a:rPr>
              <a:t>Réalisation</a:t>
            </a:r>
          </a:p>
        </p:txBody>
      </p:sp>
      <p:sp>
        <p:nvSpPr>
          <p:cNvPr id="12" name="Rectangle 11">
            <a:extLst>
              <a:ext uri="{FF2B5EF4-FFF2-40B4-BE49-F238E27FC236}">
                <a16:creationId xmlns:a16="http://schemas.microsoft.com/office/drawing/2014/main" id="{97F5429C-A55C-4555-B3E8-D73595799887}"/>
              </a:ext>
            </a:extLst>
          </p:cNvPr>
          <p:cNvSpPr/>
          <p:nvPr/>
        </p:nvSpPr>
        <p:spPr>
          <a:xfrm>
            <a:off x="5802104" y="150594"/>
            <a:ext cx="1927317" cy="719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Etude</a:t>
            </a:r>
            <a:r>
              <a:rPr lang="en-US" sz="1600"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technique</a:t>
            </a:r>
          </a:p>
        </p:txBody>
      </p:sp>
      <p:pic>
        <p:nvPicPr>
          <p:cNvPr id="14" name="Picture 1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092885" y="141250"/>
            <a:ext cx="917169" cy="893785"/>
          </a:xfrm>
          <a:prstGeom prst="rect">
            <a:avLst/>
          </a:prstGeom>
        </p:spPr>
      </p:pic>
      <p:sp>
        <p:nvSpPr>
          <p:cNvPr id="18" name="Title 1">
            <a:extLst>
              <a:ext uri="{FF2B5EF4-FFF2-40B4-BE49-F238E27FC236}">
                <a16:creationId xmlns:a16="http://schemas.microsoft.com/office/drawing/2014/main" id="{1E894F11-6428-4FB7-A565-115B58F401A2}"/>
              </a:ext>
            </a:extLst>
          </p:cNvPr>
          <p:cNvSpPr>
            <a:spLocks noGrp="1"/>
          </p:cNvSpPr>
          <p:nvPr>
            <p:ph type="title"/>
          </p:nvPr>
        </p:nvSpPr>
        <p:spPr>
          <a:xfrm>
            <a:off x="661406" y="1151725"/>
            <a:ext cx="10515600" cy="985373"/>
          </a:xfrm>
        </p:spPr>
        <p:txBody>
          <a:bodyPr>
            <a:normAutofit fontScale="90000"/>
          </a:bodyPr>
          <a:lstStyle/>
          <a:p>
            <a:pPr lvl="1"/>
            <a:r>
              <a:rPr lang="fr-FR" sz="4000" dirty="0">
                <a:latin typeface="+mj-lt"/>
              </a:rPr>
              <a:t>Modèle </a:t>
            </a:r>
            <a:br>
              <a:rPr lang="fr-FR" sz="4000" dirty="0">
                <a:latin typeface="+mj-lt"/>
              </a:rPr>
            </a:br>
            <a:r>
              <a:rPr lang="fr-FR" sz="4000" dirty="0">
                <a:latin typeface="+mj-lt"/>
              </a:rPr>
              <a:t>de données</a:t>
            </a:r>
          </a:p>
        </p:txBody>
      </p:sp>
      <p:pic>
        <p:nvPicPr>
          <p:cNvPr id="16" name="Image 15">
            <a:extLst>
              <a:ext uri="{FF2B5EF4-FFF2-40B4-BE49-F238E27FC236}">
                <a16:creationId xmlns:a16="http://schemas.microsoft.com/office/drawing/2014/main" id="{06A9F9A8-3D73-3C47-A78C-9602C1ED26EF}"/>
              </a:ext>
            </a:extLst>
          </p:cNvPr>
          <p:cNvPicPr>
            <a:picLocks noChangeAspect="1"/>
          </p:cNvPicPr>
          <p:nvPr/>
        </p:nvPicPr>
        <p:blipFill>
          <a:blip r:embed="rId5"/>
          <a:stretch>
            <a:fillRect/>
          </a:stretch>
        </p:blipFill>
        <p:spPr>
          <a:xfrm>
            <a:off x="913218" y="3829149"/>
            <a:ext cx="3195331" cy="2165651"/>
          </a:xfrm>
          <a:prstGeom prst="rect">
            <a:avLst/>
          </a:prstGeom>
        </p:spPr>
      </p:pic>
      <p:sp>
        <p:nvSpPr>
          <p:cNvPr id="17" name="ZoneTexte 16">
            <a:extLst>
              <a:ext uri="{FF2B5EF4-FFF2-40B4-BE49-F238E27FC236}">
                <a16:creationId xmlns:a16="http://schemas.microsoft.com/office/drawing/2014/main" id="{4B576E1E-5567-CC96-2E7A-8012F66C786A}"/>
              </a:ext>
            </a:extLst>
          </p:cNvPr>
          <p:cNvSpPr txBox="1"/>
          <p:nvPr/>
        </p:nvSpPr>
        <p:spPr>
          <a:xfrm>
            <a:off x="661406" y="6127259"/>
            <a:ext cx="3480440" cy="646331"/>
          </a:xfrm>
          <a:prstGeom prst="rect">
            <a:avLst/>
          </a:prstGeom>
          <a:noFill/>
        </p:spPr>
        <p:txBody>
          <a:bodyPr wrap="none" rtlCol="0">
            <a:spAutoFit/>
          </a:bodyPr>
          <a:lstStyle/>
          <a:p>
            <a:r>
              <a:rPr lang="fr-FR" i="1" dirty="0">
                <a:solidFill>
                  <a:schemeClr val="bg1">
                    <a:lumMod val="50000"/>
                  </a:schemeClr>
                </a:solidFill>
              </a:rPr>
              <a:t>Aperçu modèle de base de données</a:t>
            </a:r>
          </a:p>
          <a:p>
            <a:pPr algn="ctr"/>
            <a:r>
              <a:rPr lang="fr-FR" i="1" dirty="0">
                <a:solidFill>
                  <a:schemeClr val="bg1">
                    <a:lumMod val="50000"/>
                  </a:schemeClr>
                </a:solidFill>
              </a:rPr>
              <a:t>ParkDrive</a:t>
            </a:r>
          </a:p>
        </p:txBody>
      </p:sp>
      <p:sp>
        <p:nvSpPr>
          <p:cNvPr id="19" name="ZoneTexte 18">
            <a:extLst>
              <a:ext uri="{FF2B5EF4-FFF2-40B4-BE49-F238E27FC236}">
                <a16:creationId xmlns:a16="http://schemas.microsoft.com/office/drawing/2014/main" id="{C4193BB6-9C12-B903-718B-3278E0129CCA}"/>
              </a:ext>
            </a:extLst>
          </p:cNvPr>
          <p:cNvSpPr txBox="1"/>
          <p:nvPr/>
        </p:nvSpPr>
        <p:spPr>
          <a:xfrm>
            <a:off x="5807792" y="6169580"/>
            <a:ext cx="5202450" cy="369332"/>
          </a:xfrm>
          <a:prstGeom prst="rect">
            <a:avLst/>
          </a:prstGeom>
          <a:noFill/>
        </p:spPr>
        <p:txBody>
          <a:bodyPr wrap="none" rtlCol="0">
            <a:spAutoFit/>
          </a:bodyPr>
          <a:lstStyle/>
          <a:p>
            <a:r>
              <a:rPr lang="fr-FR" i="1" dirty="0">
                <a:solidFill>
                  <a:schemeClr val="bg1">
                    <a:lumMod val="50000"/>
                  </a:schemeClr>
                </a:solidFill>
              </a:rPr>
              <a:t>Modèle de base de données pour la partie facturation</a:t>
            </a:r>
          </a:p>
        </p:txBody>
      </p:sp>
      <p:sp>
        <p:nvSpPr>
          <p:cNvPr id="20" name="Rectangle 19">
            <a:extLst>
              <a:ext uri="{FF2B5EF4-FFF2-40B4-BE49-F238E27FC236}">
                <a16:creationId xmlns:a16="http://schemas.microsoft.com/office/drawing/2014/main" id="{95CBC139-3FE8-5E3A-6876-0D8FCD2F4BE9}"/>
              </a:ext>
            </a:extLst>
          </p:cNvPr>
          <p:cNvSpPr/>
          <p:nvPr/>
        </p:nvSpPr>
        <p:spPr>
          <a:xfrm>
            <a:off x="7342496" y="3429000"/>
            <a:ext cx="3834510" cy="2439537"/>
          </a:xfrm>
          <a:prstGeom prst="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DE776CD4-6522-EF7E-3235-90AA0ABE6253}"/>
              </a:ext>
            </a:extLst>
          </p:cNvPr>
          <p:cNvSpPr txBox="1"/>
          <p:nvPr/>
        </p:nvSpPr>
        <p:spPr>
          <a:xfrm>
            <a:off x="9239535" y="5011554"/>
            <a:ext cx="1806640" cy="738664"/>
          </a:xfrm>
          <a:prstGeom prst="rect">
            <a:avLst/>
          </a:prstGeom>
          <a:noFill/>
        </p:spPr>
        <p:txBody>
          <a:bodyPr wrap="square" rtlCol="0">
            <a:spAutoFit/>
          </a:bodyPr>
          <a:lstStyle/>
          <a:p>
            <a:pPr algn="r"/>
            <a:r>
              <a:rPr lang="fr-FR" sz="1400" dirty="0"/>
              <a:t>Tables ajoutées, spécifiques pour le module facturation</a:t>
            </a: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901" y="0"/>
            <a:ext cx="855346" cy="1057727"/>
          </a:xfrm>
          <a:prstGeom prst="rect">
            <a:avLst/>
          </a:prstGeom>
        </p:spPr>
      </p:pic>
    </p:spTree>
    <p:extLst>
      <p:ext uri="{BB962C8B-B14F-4D97-AF65-F5344CB8AC3E}">
        <p14:creationId xmlns:p14="http://schemas.microsoft.com/office/powerpoint/2010/main" val="16152903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12270</TotalTime>
  <Words>1360</Words>
  <Application>Microsoft Office PowerPoint</Application>
  <PresentationFormat>Widescreen</PresentationFormat>
  <Paragraphs>208</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Développement du module de facturation pour ParkDrive</vt:lpstr>
      <vt:lpstr>Plan  </vt:lpstr>
      <vt:lpstr>Contexte du projet</vt:lpstr>
      <vt:lpstr>Analyse &amp; Conception </vt:lpstr>
      <vt:lpstr>Description Fonctionnelle du module Facturation </vt:lpstr>
      <vt:lpstr>Interface de facturation </vt:lpstr>
      <vt:lpstr>ETUDE TECHNIQUE</vt:lpstr>
      <vt:lpstr>Technologies utilisées</vt:lpstr>
      <vt:lpstr>Modèle  de données</vt:lpstr>
      <vt:lpstr>REALISATION</vt:lpstr>
      <vt:lpstr>Etapes de réalisation</vt:lpstr>
      <vt:lpstr>Implémentation du thread de facturation</vt:lpstr>
      <vt:lpstr>Algorithme de facturation du stockage</vt:lpstr>
      <vt:lpstr>Conclusion et perspectives</vt:lpstr>
      <vt:lpstr>Remerciement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Pfe</dc:title>
  <dc:creator>eloqab_01</dc:creator>
  <cp:lastModifiedBy>abdelkader</cp:lastModifiedBy>
  <cp:revision>169</cp:revision>
  <dcterms:created xsi:type="dcterms:W3CDTF">2019-06-15T11:56:57Z</dcterms:created>
  <dcterms:modified xsi:type="dcterms:W3CDTF">2024-06-13T05:56:28Z</dcterms:modified>
</cp:coreProperties>
</file>