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7.xml.rels" ContentType="application/vnd.openxmlformats-package.relationships+xml"/>
  <Override PartName="/ppt/slides/_rels/slide24.xml.rels" ContentType="application/vnd.openxmlformats-package.relationships+xml"/>
  <Override PartName="/ppt/slides/_rels/slide16.xml.rels" ContentType="application/vnd.openxmlformats-package.relationships+xml"/>
  <Override PartName="/ppt/slides/_rels/slide2.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2.xml.rels" ContentType="application/vnd.openxmlformats-package.relationships+xml"/>
  <Override PartName="/ppt/slides/_rels/slide22.xml.rels" ContentType="application/vnd.openxmlformats-package.relationships+xml"/>
  <Override PartName="/ppt/slides/_rels/slide5.xml.rels" ContentType="application/vnd.openxmlformats-package.relationships+xml"/>
  <Override PartName="/ppt/slides/_rels/slide31.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27.xml.rels" ContentType="application/vnd.openxmlformats-package.relationships+xml"/>
  <Override PartName="/ppt/slides/_rels/slide6.xml.rels" ContentType="application/vnd.openxmlformats-package.relationships+xml"/>
  <Override PartName="/ppt/slides/_rels/slide23.xml.rels" ContentType="application/vnd.openxmlformats-package.relationships+xml"/>
  <Override PartName="/ppt/slides/_rels/slide35.xml.rels" ContentType="application/vnd.openxmlformats-package.relationships+xml"/>
  <Override PartName="/ppt/slides/_rels/slide36.xml.rels" ContentType="application/vnd.openxmlformats-package.relationships+xml"/>
  <Override PartName="/ppt/slides/_rels/slide1.xml.rels" ContentType="application/vnd.openxmlformats-package.relationships+xml"/>
  <Override PartName="/ppt/slides/_rels/slide19.xml.rels" ContentType="application/vnd.openxmlformats-package.relationships+xml"/>
  <Override PartName="/ppt/slides/_rels/slide12.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1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_rels/slide26.xml.rels" ContentType="application/vnd.openxmlformats-package.relationships+xml"/>
  <Override PartName="/ppt/slides/_rels/slide20.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slide29.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6.xml" ContentType="application/vnd.openxmlformats-officedocument.presentationml.slide+xml"/>
  <Override PartName="/ppt/slides/slide25.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13.xml" ContentType="application/vnd.openxmlformats-officedocument.presentationml.slide+xml"/>
  <Override PartName="/ppt/slides/slide5.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22.xml" ContentType="application/vnd.openxmlformats-officedocument.presentationml.slide+xml"/>
  <Override PartName="/ppt/slides/slide34.xml" ContentType="application/vnd.openxmlformats-officedocument.presentationml.slide+xml"/>
  <Override PartName="/ppt/slides/slide23.xml" ContentType="application/vnd.openxmlformats-officedocument.presentationml.slide+xml"/>
  <Override PartName="/ppt/slides/slide15.xml" ContentType="application/vnd.openxmlformats-officedocument.presentationml.slide+xml"/>
  <Override PartName="/ppt/slides/slide7.xml" ContentType="application/vnd.openxmlformats-officedocument.presentationml.slide+xml"/>
  <Override PartName="/ppt/slides/slide35.xml" ContentType="application/vnd.openxmlformats-officedocument.presentationml.slide+xml"/>
  <Override PartName="/ppt/slides/slide24.xml" ContentType="application/vnd.openxmlformats-officedocument.presentationml.slide+xml"/>
  <Override PartName="/ppt/slides/slide36.xml" ContentType="application/vnd.openxmlformats-officedocument.presentationml.slide+xml"/>
  <Override PartName="/ppt/slides/slide12.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7.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6.xml" ContentType="application/vnd.openxmlformats-officedocument.presentationml.slide+xml"/>
  <Override PartName="/ppt/slides/slide1.xml" ContentType="application/vnd.openxmlformats-officedocument.presentationml.slide+xml"/>
  <Override PartName="/ppt/_rels/presentation.xml.rels" ContentType="application/vnd.openxmlformats-package.relationships+xml"/>
  <Override PartName="/ppt/media/image29.png" ContentType="image/png"/>
  <Override PartName="/ppt/media/image16.svg" ContentType="image/svg"/>
  <Override PartName="/ppt/media/image27.png" ContentType="image/png"/>
  <Override PartName="/ppt/media/image14.svg" ContentType="image/svg"/>
  <Override PartName="/ppt/media/image25.png" ContentType="image/png"/>
  <Override PartName="/ppt/media/image12.svg" ContentType="image/svg"/>
  <Override PartName="/ppt/media/image23.png" ContentType="image/png"/>
  <Override PartName="/ppt/media/image10.svg" ContentType="image/svg"/>
  <Override PartName="/ppt/media/image21.png" ContentType="image/png"/>
  <Override PartName="/ppt/media/image58.png" ContentType="image/png"/>
  <Override PartName="/ppt/media/image19.png" ContentType="image/png"/>
  <Override PartName="/ppt/media/image20.svg" ContentType="image/svg"/>
  <Override PartName="/ppt/media/image1.png" ContentType="image/png"/>
  <Override PartName="/ppt/media/image33.png" ContentType="image/png"/>
  <Override PartName="/ppt/media/image18.svg" ContentType="image/svg"/>
  <Override PartName="/ppt/media/image28.svg" ContentType="image/svg"/>
  <Override PartName="/ppt/media/image9.png" ContentType="image/png"/>
  <Override PartName="/ppt/media/image17.png" ContentType="image/png"/>
  <Override PartName="/ppt/media/image26.svg" ContentType="image/svg"/>
  <Override PartName="/ppt/media/image7.png" ContentType="image/png"/>
  <Override PartName="/ppt/media/image39.png" ContentType="image/png"/>
  <Override PartName="/ppt/media/image15.png" ContentType="image/png"/>
  <Override PartName="/ppt/media/image2.svg" ContentType="image/svg"/>
  <Override PartName="/ppt/media/image47.png" ContentType="image/png"/>
  <Override PartName="/ppt/media/image5.png" ContentType="image/png"/>
  <Override PartName="/ppt/media/image24.svg" ContentType="image/svg"/>
  <Override PartName="/ppt/media/image37.png" ContentType="image/png"/>
  <Override PartName="/ppt/media/image46.png" ContentType="image/png"/>
  <Override PartName="/ppt/media/image50.png" ContentType="image/png"/>
  <Override PartName="/ppt/media/image13.png" ContentType="image/png"/>
  <Override PartName="/ppt/media/image11.png" ContentType="image/png"/>
  <Override PartName="/ppt/media/image48.png" ContentType="image/png"/>
  <Override PartName="/ppt/media/image51.png" ContentType="image/png"/>
  <Override PartName="/ppt/media/image52.png" ContentType="image/png"/>
  <Override PartName="/ppt/media/image53.png" ContentType="image/png"/>
  <Override PartName="/ppt/media/image42.png" ContentType="image/png"/>
  <Override PartName="/ppt/media/image54.png" ContentType="image/png"/>
  <Override PartName="/ppt/media/image43.png" ContentType="image/png"/>
  <Override PartName="/ppt/media/image8.svg" ContentType="image/svg"/>
  <Override PartName="/ppt/media/image55.png" ContentType="image/png"/>
  <Override PartName="/ppt/media/image44.png" ContentType="image/png"/>
  <Override PartName="/ppt/media/image56.png" ContentType="image/png"/>
  <Override PartName="/ppt/media/image45.png" ContentType="image/png"/>
  <Override PartName="/ppt/media/image57.png" ContentType="image/png"/>
  <Override PartName="/ppt/media/image41.png" ContentType="image/png"/>
  <Override PartName="/ppt/media/image6.svg" ContentType="image/svg"/>
  <Override PartName="/ppt/media/image40.png" ContentType="image/png"/>
  <Override PartName="/ppt/media/image38.png" ContentType="image/png"/>
  <Override PartName="/ppt/media/image36.png" ContentType="image/png"/>
  <Override PartName="/ppt/media/image34.png" ContentType="image/png"/>
  <Override PartName="/ppt/media/image32.png" ContentType="image/png"/>
  <Override PartName="/ppt/media/image31.png" ContentType="image/png"/>
  <Override PartName="/ppt/media/image30.png" ContentType="image/png"/>
  <Override PartName="/ppt/media/image49.png" ContentType="image/png"/>
  <Override PartName="/ppt/media/image4.svg" ContentType="image/svg"/>
  <Override PartName="/ppt/media/image3.png" ContentType="image/png"/>
  <Override PartName="/ppt/media/image22.svg" ContentType="image/svg"/>
  <Override PartName="/ppt/media/image35.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Lst>
  <p:sldSz cx="18288000" cy="10287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 Id="rId46" Type="http://schemas.openxmlformats.org/officeDocument/2006/relationships/slide" Target="slides/slide34.xml"/><Relationship Id="rId47" Type="http://schemas.openxmlformats.org/officeDocument/2006/relationships/slide" Target="slides/slide35.xml"/><Relationship Id="rId48" Type="http://schemas.openxmlformats.org/officeDocument/2006/relationships/slide" Target="slides/slide36.xml"/><Relationship Id="rId4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5" name="PlaceHolder 2"/>
          <p:cNvSpPr>
            <a:spLocks noGrp="1"/>
          </p:cNvSpPr>
          <p:nvPr>
            <p:ph type="subTitle"/>
          </p:nvPr>
        </p:nvSpPr>
        <p:spPr>
          <a:xfrm>
            <a:off x="914400" y="2406960"/>
            <a:ext cx="16458840" cy="596592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FF64D6F1-57FE-4312-BEAE-8996402ED939}" type="slidenum">
              <a:t>&lt;#&gt;</a:t>
            </a:fld>
          </a:p>
        </p:txBody>
      </p:sp>
      <p:sp>
        <p:nvSpPr>
          <p:cNvPr id="6" name="PlaceHolder 5"/>
          <p:cNvSpPr>
            <a:spLocks noGrp="1"/>
          </p:cNvSpPr>
          <p:nvPr>
            <p:ph type="dt" idx="3"/>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8"/>
          </p:nvPr>
        </p:nvSpPr>
        <p:spPr/>
        <p:txBody>
          <a:bodyPr/>
          <a:p>
            <a:r>
              <a:t>Footer</a:t>
            </a:r>
          </a:p>
        </p:txBody>
      </p:sp>
      <p:sp>
        <p:nvSpPr>
          <p:cNvPr id="3" name="PlaceHolder 2"/>
          <p:cNvSpPr>
            <a:spLocks noGrp="1"/>
          </p:cNvSpPr>
          <p:nvPr>
            <p:ph type="sldNum" idx="29"/>
          </p:nvPr>
        </p:nvSpPr>
        <p:spPr/>
        <p:txBody>
          <a:bodyPr/>
          <a:p>
            <a:fld id="{C8E3D330-1856-4805-8814-D502DE0CFC54}" type="slidenum">
              <a:t>&lt;#&gt;</a:t>
            </a:fld>
          </a:p>
        </p:txBody>
      </p:sp>
      <p:sp>
        <p:nvSpPr>
          <p:cNvPr id="4" name="PlaceHolder 3"/>
          <p:cNvSpPr>
            <a:spLocks noGrp="1"/>
          </p:cNvSpPr>
          <p:nvPr>
            <p:ph type="dt" idx="3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1"/>
          </p:nvPr>
        </p:nvSpPr>
        <p:spPr/>
        <p:txBody>
          <a:bodyPr/>
          <a:p>
            <a:r>
              <a:t>Footer</a:t>
            </a:r>
          </a:p>
        </p:txBody>
      </p:sp>
      <p:sp>
        <p:nvSpPr>
          <p:cNvPr id="3" name="PlaceHolder 2"/>
          <p:cNvSpPr>
            <a:spLocks noGrp="1"/>
          </p:cNvSpPr>
          <p:nvPr>
            <p:ph type="sldNum" idx="32"/>
          </p:nvPr>
        </p:nvSpPr>
        <p:spPr/>
        <p:txBody>
          <a:bodyPr/>
          <a:p>
            <a:fld id="{002E2417-1CBC-40E7-A993-E0BD013E7ACD}" type="slidenum">
              <a:t>&lt;#&gt;</a:t>
            </a:fld>
          </a:p>
        </p:txBody>
      </p:sp>
      <p:sp>
        <p:nvSpPr>
          <p:cNvPr id="4" name="PlaceHolder 3"/>
          <p:cNvSpPr>
            <a:spLocks noGrp="1"/>
          </p:cNvSpPr>
          <p:nvPr>
            <p:ph type="dt" idx="33"/>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BA269CBA-2AB6-4157-B7A0-D48671F7758A}" type="slidenum">
              <a:t>&lt;#&gt;</a:t>
            </a:fld>
          </a:p>
        </p:txBody>
      </p:sp>
      <p:sp>
        <p:nvSpPr>
          <p:cNvPr id="4" name="PlaceHolder 3"/>
          <p:cNvSpPr>
            <a:spLocks noGrp="1"/>
          </p:cNvSpPr>
          <p:nvPr>
            <p:ph type="dt" idx="6"/>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78C6BCC7-DD78-4AD6-A8FE-E11EA552525E}" type="slidenum">
              <a:t>&lt;#&gt;</a:t>
            </a:fld>
          </a:p>
        </p:txBody>
      </p:sp>
      <p:sp>
        <p:nvSpPr>
          <p:cNvPr id="4" name="PlaceHolder 3"/>
          <p:cNvSpPr>
            <a:spLocks noGrp="1"/>
          </p:cNvSpPr>
          <p:nvPr>
            <p:ph type="dt" idx="9"/>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18" name="PlaceHolder 2"/>
          <p:cNvSpPr>
            <a:spLocks noGrp="1"/>
          </p:cNvSpPr>
          <p:nvPr>
            <p:ph/>
          </p:nvPr>
        </p:nvSpPr>
        <p:spPr>
          <a:xfrm>
            <a:off x="914400" y="2406960"/>
            <a:ext cx="1645884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4" name="PlaceHolder 3"/>
          <p:cNvSpPr>
            <a:spLocks noGrp="1"/>
          </p:cNvSpPr>
          <p:nvPr>
            <p:ph type="ftr" idx="10"/>
          </p:nvPr>
        </p:nvSpPr>
        <p:spPr/>
        <p:txBody>
          <a:bodyPr/>
          <a:p>
            <a:r>
              <a:t>Footer</a:t>
            </a:r>
          </a:p>
        </p:txBody>
      </p:sp>
      <p:sp>
        <p:nvSpPr>
          <p:cNvPr id="5" name="PlaceHolder 4"/>
          <p:cNvSpPr>
            <a:spLocks noGrp="1"/>
          </p:cNvSpPr>
          <p:nvPr>
            <p:ph type="sldNum" idx="11"/>
          </p:nvPr>
        </p:nvSpPr>
        <p:spPr/>
        <p:txBody>
          <a:bodyPr/>
          <a:p>
            <a:fld id="{8E888F3B-6285-46E6-9B59-9ADC485598E1}" type="slidenum">
              <a:t>&lt;#&gt;</a:t>
            </a:fld>
          </a:p>
        </p:txBody>
      </p:sp>
      <p:sp>
        <p:nvSpPr>
          <p:cNvPr id="6" name="PlaceHolder 5"/>
          <p:cNvSpPr>
            <a:spLocks noGrp="1"/>
          </p:cNvSpPr>
          <p:nvPr>
            <p:ph type="dt" idx="12"/>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p>
            <a:r>
              <a:t>Footer</a:t>
            </a:r>
          </a:p>
        </p:txBody>
      </p:sp>
      <p:sp>
        <p:nvSpPr>
          <p:cNvPr id="3" name="PlaceHolder 2"/>
          <p:cNvSpPr>
            <a:spLocks noGrp="1"/>
          </p:cNvSpPr>
          <p:nvPr>
            <p:ph type="sldNum" idx="14"/>
          </p:nvPr>
        </p:nvSpPr>
        <p:spPr/>
        <p:txBody>
          <a:bodyPr/>
          <a:p>
            <a:fld id="{CE5C66B4-B57E-448A-9BBD-12D7D439026F}" type="slidenum">
              <a:t>&lt;#&gt;</a:t>
            </a:fld>
          </a:p>
        </p:txBody>
      </p:sp>
      <p:sp>
        <p:nvSpPr>
          <p:cNvPr id="4" name="PlaceHolder 3"/>
          <p:cNvSpPr>
            <a:spLocks noGrp="1"/>
          </p:cNvSpPr>
          <p:nvPr>
            <p:ph type="dt" idx="15"/>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29" name="PlaceHolder 2"/>
          <p:cNvSpPr>
            <a:spLocks noGrp="1"/>
          </p:cNvSpPr>
          <p:nvPr>
            <p:ph/>
          </p:nvPr>
        </p:nvSpPr>
        <p:spPr>
          <a:xfrm>
            <a:off x="91440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30" name="PlaceHolder 3"/>
          <p:cNvSpPr>
            <a:spLocks noGrp="1"/>
          </p:cNvSpPr>
          <p:nvPr>
            <p:ph/>
          </p:nvPr>
        </p:nvSpPr>
        <p:spPr>
          <a:xfrm>
            <a:off x="9348120" y="2406960"/>
            <a:ext cx="8031600" cy="5965920"/>
          </a:xfrm>
          <a:prstGeom prst="rect">
            <a:avLst/>
          </a:prstGeom>
          <a:noFill/>
          <a:ln w="0">
            <a:noFill/>
          </a:ln>
        </p:spPr>
        <p:txBody>
          <a:bodyPr lIns="0" rIns="0" tIns="0" bIns="0" anchor="t">
            <a:normAutofit/>
          </a:bodyPr>
          <a:p>
            <a:pPr indent="0">
              <a:spcBef>
                <a:spcPts val="1417"/>
              </a:spcBef>
              <a:buNone/>
            </a:pPr>
            <a:endParaRPr b="0" lang="en-US" sz="3200" spc="-1" strike="noStrike">
              <a:solidFill>
                <a:srgbClr val="000000"/>
              </a:solidFill>
              <a:latin typeface="Arial"/>
            </a:endParaRPr>
          </a:p>
        </p:txBody>
      </p:sp>
      <p:sp>
        <p:nvSpPr>
          <p:cNvPr id="5" name="PlaceHolder 4"/>
          <p:cNvSpPr>
            <a:spLocks noGrp="1"/>
          </p:cNvSpPr>
          <p:nvPr>
            <p:ph type="ftr" idx="16"/>
          </p:nvPr>
        </p:nvSpPr>
        <p:spPr/>
        <p:txBody>
          <a:bodyPr/>
          <a:p>
            <a:r>
              <a:t>Footer</a:t>
            </a:r>
          </a:p>
        </p:txBody>
      </p:sp>
      <p:sp>
        <p:nvSpPr>
          <p:cNvPr id="6" name="PlaceHolder 5"/>
          <p:cNvSpPr>
            <a:spLocks noGrp="1"/>
          </p:cNvSpPr>
          <p:nvPr>
            <p:ph type="sldNum" idx="17"/>
          </p:nvPr>
        </p:nvSpPr>
        <p:spPr/>
        <p:txBody>
          <a:bodyPr/>
          <a:p>
            <a:fld id="{B7873E8B-F227-4420-B62A-C56408947CC9}" type="slidenum">
              <a:t>&lt;#&gt;</a:t>
            </a:fld>
          </a:p>
        </p:txBody>
      </p:sp>
      <p:sp>
        <p:nvSpPr>
          <p:cNvPr id="7" name="PlaceHolder 6"/>
          <p:cNvSpPr>
            <a:spLocks noGrp="1"/>
          </p:cNvSpPr>
          <p:nvPr>
            <p:ph type="dt" idx="18"/>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p>
            <a:r>
              <a:t>Footer</a:t>
            </a:r>
          </a:p>
        </p:txBody>
      </p:sp>
      <p:sp>
        <p:nvSpPr>
          <p:cNvPr id="3" name="PlaceHolder 2"/>
          <p:cNvSpPr>
            <a:spLocks noGrp="1"/>
          </p:cNvSpPr>
          <p:nvPr>
            <p:ph type="sldNum" idx="20"/>
          </p:nvPr>
        </p:nvSpPr>
        <p:spPr/>
        <p:txBody>
          <a:bodyPr/>
          <a:p>
            <a:fld id="{8598B360-99EE-492B-9300-B5F218114A8B}" type="slidenum">
              <a:t>&lt;#&gt;</a:t>
            </a:fld>
          </a:p>
        </p:txBody>
      </p:sp>
      <p:sp>
        <p:nvSpPr>
          <p:cNvPr id="4" name="PlaceHolder 3"/>
          <p:cNvSpPr>
            <a:spLocks noGrp="1"/>
          </p:cNvSpPr>
          <p:nvPr>
            <p:ph type="dt" idx="21"/>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8" name="PlaceHolder 1"/>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endParaRPr b="0" lang="en-US" sz="4400" spc="-1" strike="noStrike">
              <a:solidFill>
                <a:srgbClr val="000000"/>
              </a:solidFill>
              <a:latin typeface="Arial"/>
            </a:endParaRPr>
          </a:p>
        </p:txBody>
      </p:sp>
      <p:sp>
        <p:nvSpPr>
          <p:cNvPr id="3" name="PlaceHolder 2"/>
          <p:cNvSpPr>
            <a:spLocks noGrp="1"/>
          </p:cNvSpPr>
          <p:nvPr>
            <p:ph type="ftr" idx="22"/>
          </p:nvPr>
        </p:nvSpPr>
        <p:spPr/>
        <p:txBody>
          <a:bodyPr/>
          <a:p>
            <a:r>
              <a:t>Footer</a:t>
            </a:r>
          </a:p>
        </p:txBody>
      </p:sp>
      <p:sp>
        <p:nvSpPr>
          <p:cNvPr id="4" name="PlaceHolder 3"/>
          <p:cNvSpPr>
            <a:spLocks noGrp="1"/>
          </p:cNvSpPr>
          <p:nvPr>
            <p:ph type="sldNum" idx="23"/>
          </p:nvPr>
        </p:nvSpPr>
        <p:spPr/>
        <p:txBody>
          <a:bodyPr/>
          <a:p>
            <a:fld id="{8C80D96C-EBAE-4061-AE8F-B811D2EA53E0}" type="slidenum">
              <a:t>&lt;#&gt;</a:t>
            </a:fld>
          </a:p>
        </p:txBody>
      </p:sp>
      <p:sp>
        <p:nvSpPr>
          <p:cNvPr id="5" name="PlaceHolder 4"/>
          <p:cNvSpPr>
            <a:spLocks noGrp="1"/>
          </p:cNvSpPr>
          <p:nvPr>
            <p:ph type="dt" idx="24"/>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5"/>
          </p:nvPr>
        </p:nvSpPr>
        <p:spPr/>
        <p:txBody>
          <a:bodyPr/>
          <a:p>
            <a:r>
              <a:t>Footer</a:t>
            </a:r>
          </a:p>
        </p:txBody>
      </p:sp>
      <p:sp>
        <p:nvSpPr>
          <p:cNvPr id="3" name="PlaceHolder 2"/>
          <p:cNvSpPr>
            <a:spLocks noGrp="1"/>
          </p:cNvSpPr>
          <p:nvPr>
            <p:ph type="sldNum" idx="26"/>
          </p:nvPr>
        </p:nvSpPr>
        <p:spPr/>
        <p:txBody>
          <a:bodyPr/>
          <a:p>
            <a:fld id="{2FD151CB-DEC2-4E7F-9560-03CF9732B982}" type="slidenum">
              <a:t>&lt;#&gt;</a:t>
            </a:fld>
          </a:p>
        </p:txBody>
      </p:sp>
      <p:sp>
        <p:nvSpPr>
          <p:cNvPr id="4" name="PlaceHolder 3"/>
          <p:cNvSpPr>
            <a:spLocks noGrp="1"/>
          </p:cNvSpPr>
          <p:nvPr>
            <p:ph type="dt" idx="27"/>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a:t>
            </a:r>
            <a:r>
              <a:rPr b="0" lang="en-US" sz="1800" spc="-1" strike="noStrike">
                <a:solidFill>
                  <a:srgbClr val="000000"/>
                </a:solidFill>
                <a:latin typeface="Arial"/>
              </a:rPr>
              <a:t>edit the </a:t>
            </a:r>
            <a:r>
              <a:rPr b="0" lang="en-US" sz="1800" spc="-1" strike="noStrike">
                <a:solidFill>
                  <a:srgbClr val="000000"/>
                </a:solidFill>
                <a:latin typeface="Arial"/>
              </a:rPr>
              <a:t>title text </a:t>
            </a:r>
            <a:r>
              <a:rPr b="0" lang="en-US" sz="1800" spc="-1" strike="noStrike">
                <a:solidFill>
                  <a:srgbClr val="000000"/>
                </a:solidFill>
                <a:latin typeface="Arial"/>
              </a:rPr>
              <a:t>format</a:t>
            </a:r>
            <a:endParaRPr b="0" lang="en-US" sz="1800" spc="-1" strike="noStrike">
              <a:solidFill>
                <a:srgbClr val="000000"/>
              </a:solidFill>
              <a:latin typeface="Arial"/>
            </a:endParaRPr>
          </a:p>
        </p:txBody>
      </p:sp>
      <p:sp>
        <p:nvSpPr>
          <p:cNvPr id="1" name="PlaceHolder 2"/>
          <p:cNvSpPr>
            <a:spLocks noGrp="1"/>
          </p:cNvSpPr>
          <p:nvPr>
            <p:ph type="ftr" idx="1"/>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 name="PlaceHolder 3"/>
          <p:cNvSpPr>
            <a:spLocks noGrp="1"/>
          </p:cNvSpPr>
          <p:nvPr>
            <p:ph type="sldNum" idx="2"/>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6A75331D-0920-4763-8831-342C20C9029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 name="PlaceHolder 4"/>
          <p:cNvSpPr>
            <a:spLocks noGrp="1"/>
          </p:cNvSpPr>
          <p:nvPr>
            <p:ph type="dt" idx="3"/>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4" name="PlaceHolder 1"/>
          <p:cNvSpPr>
            <a:spLocks noGrp="1"/>
          </p:cNvSpPr>
          <p:nvPr>
            <p:ph type="ftr" idx="28"/>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2"/>
          <p:cNvSpPr>
            <a:spLocks noGrp="1"/>
          </p:cNvSpPr>
          <p:nvPr>
            <p:ph type="sldNum" idx="29"/>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0D3EA6A7-D7CD-4364-A98B-4D71680EF0F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6" name="PlaceHolder 3"/>
          <p:cNvSpPr>
            <a:spLocks noGrp="1"/>
          </p:cNvSpPr>
          <p:nvPr>
            <p:ph type="dt" idx="30"/>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7" name="PlaceHolder 1"/>
          <p:cNvSpPr>
            <a:spLocks noGrp="1"/>
          </p:cNvSpPr>
          <p:nvPr>
            <p:ph type="ftr" idx="31"/>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8" name="PlaceHolder 2"/>
          <p:cNvSpPr>
            <a:spLocks noGrp="1"/>
          </p:cNvSpPr>
          <p:nvPr>
            <p:ph type="sldNum" idx="32"/>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84FE3B8E-22A9-4167-B2FC-47760A8EEC7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9" name="PlaceHolder 3"/>
          <p:cNvSpPr>
            <a:spLocks noGrp="1"/>
          </p:cNvSpPr>
          <p:nvPr>
            <p:ph type="dt" idx="33"/>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 name="PlaceHolder 1"/>
          <p:cNvSpPr>
            <a:spLocks noGrp="1"/>
          </p:cNvSpPr>
          <p:nvPr>
            <p:ph type="ftr" idx="4"/>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7" name="PlaceHolder 2"/>
          <p:cNvSpPr>
            <a:spLocks noGrp="1"/>
          </p:cNvSpPr>
          <p:nvPr>
            <p:ph type="sldNum" idx="5"/>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6E0EBEB1-F4FD-4892-BA8F-689DADC2AEB9}"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8" name="PlaceHolder 3"/>
          <p:cNvSpPr>
            <a:spLocks noGrp="1"/>
          </p:cNvSpPr>
          <p:nvPr>
            <p:ph type="dt" idx="6"/>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 name="PlaceHolder 1"/>
          <p:cNvSpPr>
            <a:spLocks noGrp="1"/>
          </p:cNvSpPr>
          <p:nvPr>
            <p:ph type="ftr" idx="7"/>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0" name="PlaceHolder 2"/>
          <p:cNvSpPr>
            <a:spLocks noGrp="1"/>
          </p:cNvSpPr>
          <p:nvPr>
            <p:ph type="sldNum" idx="8"/>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3F3172D2-C0C5-4075-83A5-7F724953BB3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1" name="PlaceHolder 3"/>
          <p:cNvSpPr>
            <a:spLocks noGrp="1"/>
          </p:cNvSpPr>
          <p:nvPr>
            <p:ph type="dt" idx="9"/>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13" name="PlaceHolder 2"/>
          <p:cNvSpPr>
            <a:spLocks noGrp="1"/>
          </p:cNvSpPr>
          <p:nvPr>
            <p:ph type="body"/>
          </p:nvPr>
        </p:nvSpPr>
        <p:spPr>
          <a:xfrm>
            <a:off x="914400" y="2406960"/>
            <a:ext cx="1645848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14" name="PlaceHolder 3"/>
          <p:cNvSpPr>
            <a:spLocks noGrp="1"/>
          </p:cNvSpPr>
          <p:nvPr>
            <p:ph type="ftr" idx="10"/>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5" name="PlaceHolder 4"/>
          <p:cNvSpPr>
            <a:spLocks noGrp="1"/>
          </p:cNvSpPr>
          <p:nvPr>
            <p:ph type="sldNum" idx="11"/>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C0BFD710-5F06-4144-8ED2-5993AF3A6B29}"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16" name="PlaceHolder 5"/>
          <p:cNvSpPr>
            <a:spLocks noGrp="1"/>
          </p:cNvSpPr>
          <p:nvPr>
            <p:ph type="dt" idx="12"/>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9" name="PlaceHolder 1"/>
          <p:cNvSpPr>
            <a:spLocks noGrp="1"/>
          </p:cNvSpPr>
          <p:nvPr>
            <p:ph type="ftr" idx="13"/>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0" name="PlaceHolder 2"/>
          <p:cNvSpPr>
            <a:spLocks noGrp="1"/>
          </p:cNvSpPr>
          <p:nvPr>
            <p:ph type="sldNum" idx="14"/>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60AC62A7-E96C-4713-9CDB-56EF2CF2E102}"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1" name="PlaceHolder 3"/>
          <p:cNvSpPr>
            <a:spLocks noGrp="1"/>
          </p:cNvSpPr>
          <p:nvPr>
            <p:ph type="dt" idx="15"/>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23" name="PlaceHolder 2"/>
          <p:cNvSpPr>
            <a:spLocks noGrp="1"/>
          </p:cNvSpPr>
          <p:nvPr>
            <p:ph type="body"/>
          </p:nvPr>
        </p:nvSpPr>
        <p:spPr>
          <a:xfrm>
            <a:off x="91440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4" name="PlaceHolder 3"/>
          <p:cNvSpPr>
            <a:spLocks noGrp="1"/>
          </p:cNvSpPr>
          <p:nvPr>
            <p:ph type="body"/>
          </p:nvPr>
        </p:nvSpPr>
        <p:spPr>
          <a:xfrm>
            <a:off x="9348120" y="2406960"/>
            <a:ext cx="8031240" cy="596556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pc="-1" strike="noStrike">
                <a:solidFill>
                  <a:srgbClr val="000000"/>
                </a:solidFill>
                <a:latin typeface="Arial"/>
              </a:rPr>
              <a:t>Click to edit the outline text format</a:t>
            </a:r>
            <a:endParaRPr b="0" lang="en-US"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1800" spc="-1" strike="noStrike">
                <a:solidFill>
                  <a:srgbClr val="000000"/>
                </a:solidFill>
                <a:latin typeface="Arial"/>
              </a:rPr>
              <a:t>Second Outline Level</a:t>
            </a:r>
            <a:endParaRPr b="0" lang="en-US"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1800" spc="-1" strike="noStrike">
                <a:solidFill>
                  <a:srgbClr val="000000"/>
                </a:solidFill>
                <a:latin typeface="Arial"/>
              </a:rPr>
              <a:t>Third Outline Level</a:t>
            </a:r>
            <a:endParaRPr b="0" lang="en-US"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1800" spc="-1" strike="noStrike">
                <a:solidFill>
                  <a:srgbClr val="000000"/>
                </a:solidFill>
                <a:latin typeface="Arial"/>
              </a:rPr>
              <a:t>Fourth Outline Level</a:t>
            </a:r>
            <a:endParaRPr b="0" lang="en-US"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1800" spc="-1" strike="noStrike">
                <a:solidFill>
                  <a:srgbClr val="000000"/>
                </a:solidFill>
                <a:latin typeface="Arial"/>
              </a:rPr>
              <a:t>Fifth Outline Level</a:t>
            </a:r>
            <a:endParaRPr b="0" lang="en-US"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1800" spc="-1" strike="noStrike">
                <a:solidFill>
                  <a:srgbClr val="000000"/>
                </a:solidFill>
                <a:latin typeface="Arial"/>
              </a:rPr>
              <a:t>Sixth Outline Level</a:t>
            </a:r>
            <a:endParaRPr b="0" lang="en-US"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1800" spc="-1" strike="noStrike">
                <a:solidFill>
                  <a:srgbClr val="000000"/>
                </a:solidFill>
                <a:latin typeface="Arial"/>
              </a:rPr>
              <a:t>Seventh Outline Level</a:t>
            </a:r>
            <a:endParaRPr b="0" lang="en-US" sz="1800" spc="-1" strike="noStrike">
              <a:solidFill>
                <a:srgbClr val="000000"/>
              </a:solidFill>
              <a:latin typeface="Arial"/>
            </a:endParaRPr>
          </a:p>
        </p:txBody>
      </p:sp>
      <p:sp>
        <p:nvSpPr>
          <p:cNvPr id="25" name="PlaceHolder 4"/>
          <p:cNvSpPr>
            <a:spLocks noGrp="1"/>
          </p:cNvSpPr>
          <p:nvPr>
            <p:ph type="ftr" idx="16"/>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6" name="PlaceHolder 5"/>
          <p:cNvSpPr>
            <a:spLocks noGrp="1"/>
          </p:cNvSpPr>
          <p:nvPr>
            <p:ph type="sldNum" idx="17"/>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B1A71765-2735-49DF-A7BB-3D6BE35AF0C3}"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27" name="PlaceHolder 6"/>
          <p:cNvSpPr>
            <a:spLocks noGrp="1"/>
          </p:cNvSpPr>
          <p:nvPr>
            <p:ph type="dt" idx="18"/>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1" name="PlaceHolder 1"/>
          <p:cNvSpPr>
            <a:spLocks noGrp="1"/>
          </p:cNvSpPr>
          <p:nvPr>
            <p:ph type="ftr" idx="19"/>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2" name="PlaceHolder 2"/>
          <p:cNvSpPr>
            <a:spLocks noGrp="1"/>
          </p:cNvSpPr>
          <p:nvPr>
            <p:ph type="sldNum" idx="20"/>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6594EBD2-457C-4FFD-B248-F83B1B68AB95}"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3" name="PlaceHolder 3"/>
          <p:cNvSpPr>
            <a:spLocks noGrp="1"/>
          </p:cNvSpPr>
          <p:nvPr>
            <p:ph type="dt" idx="21"/>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PlaceHolder 1"/>
          <p:cNvSpPr>
            <a:spLocks noGrp="1"/>
          </p:cNvSpPr>
          <p:nvPr>
            <p:ph type="title"/>
          </p:nvPr>
        </p:nvSpPr>
        <p:spPr>
          <a:xfrm>
            <a:off x="914400" y="410400"/>
            <a:ext cx="16458480" cy="1717200"/>
          </a:xfrm>
          <a:prstGeom prst="rect">
            <a:avLst/>
          </a:prstGeom>
          <a:noFill/>
          <a:ln w="0">
            <a:noFill/>
          </a:ln>
        </p:spPr>
        <p:txBody>
          <a:bodyPr lIns="0" rIns="0" tIns="0" bIns="0" anchor="ctr">
            <a:noAutofit/>
          </a:bodyPr>
          <a:p>
            <a:pPr indent="0">
              <a:buNone/>
            </a:pPr>
            <a:r>
              <a:rPr b="0" lang="en-US" sz="1800" spc="-1" strike="noStrike">
                <a:solidFill>
                  <a:srgbClr val="000000"/>
                </a:solidFill>
                <a:latin typeface="Arial"/>
              </a:rPr>
              <a:t>Click to edit the title text format</a:t>
            </a:r>
            <a:endParaRPr b="0" lang="en-US" sz="1800" spc="-1" strike="noStrike">
              <a:solidFill>
                <a:srgbClr val="000000"/>
              </a:solidFill>
              <a:latin typeface="Arial"/>
            </a:endParaRPr>
          </a:p>
        </p:txBody>
      </p:sp>
      <p:sp>
        <p:nvSpPr>
          <p:cNvPr id="35" name="PlaceHolder 2"/>
          <p:cNvSpPr>
            <a:spLocks noGrp="1"/>
          </p:cNvSpPr>
          <p:nvPr>
            <p:ph type="ftr" idx="22"/>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6" name="PlaceHolder 3"/>
          <p:cNvSpPr>
            <a:spLocks noGrp="1"/>
          </p:cNvSpPr>
          <p:nvPr>
            <p:ph type="sldNum" idx="23"/>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3CABD5BD-79FB-40DF-A45A-9B46F5C4C19A}"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37" name="PlaceHolder 4"/>
          <p:cNvSpPr>
            <a:spLocks noGrp="1"/>
          </p:cNvSpPr>
          <p:nvPr>
            <p:ph type="dt" idx="24"/>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9" name="PlaceHolder 1"/>
          <p:cNvSpPr>
            <a:spLocks noGrp="1"/>
          </p:cNvSpPr>
          <p:nvPr>
            <p:ph type="ftr" idx="25"/>
          </p:nvPr>
        </p:nvSpPr>
        <p:spPr>
          <a:xfrm>
            <a:off x="3124080" y="6356520"/>
            <a:ext cx="2894400" cy="363960"/>
          </a:xfrm>
          <a:prstGeom prst="rect">
            <a:avLst/>
          </a:prstGeom>
          <a:noFill/>
          <a:ln w="0">
            <a:noFill/>
          </a:ln>
        </p:spPr>
        <p:txBody>
          <a:bodyPr lIns="91440" rIns="91440" tIns="45720" bIns="45720" anchor="ctr">
            <a:noAutofit/>
          </a:bodyPr>
          <a:lstStyle>
            <a:lvl1pPr indent="0" algn="ctr">
              <a:lnSpc>
                <a:spcPct val="100000"/>
              </a:lnSpc>
              <a:buNone/>
              <a:tabLst>
                <a:tab algn="l" pos="0"/>
              </a:tabLst>
              <a:defRPr b="0" lang="en-US" sz="1400" spc="-1" strike="noStrike">
                <a:solidFill>
                  <a:srgbClr val="000000"/>
                </a:solidFill>
                <a:latin typeface="Times New Roman"/>
              </a:defRPr>
            </a:lvl1pPr>
          </a:lstStyle>
          <a:p>
            <a:pPr indent="0" algn="ctr">
              <a:lnSpc>
                <a:spcPct val="100000"/>
              </a:lnSpc>
              <a:buNone/>
              <a:tabLst>
                <a:tab algn="l" pos="0"/>
              </a:tabLst>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0" name="PlaceHolder 2"/>
          <p:cNvSpPr>
            <a:spLocks noGrp="1"/>
          </p:cNvSpPr>
          <p:nvPr>
            <p:ph type="sldNum" idx="26"/>
          </p:nvPr>
        </p:nvSpPr>
        <p:spPr>
          <a:xfrm>
            <a:off x="6553080" y="6356520"/>
            <a:ext cx="2132640" cy="363960"/>
          </a:xfrm>
          <a:prstGeom prst="rect">
            <a:avLst/>
          </a:prstGeom>
          <a:noFill/>
          <a:ln w="0">
            <a:noFill/>
          </a:ln>
        </p:spPr>
        <p:txBody>
          <a:bodyPr lIns="91440" rIns="91440" tIns="45720" bIns="45720" anchor="ctr">
            <a:noAutofit/>
          </a:bodyPr>
          <a:lstStyle>
            <a:lvl1pPr indent="0" algn="r" defTabSz="914400">
              <a:lnSpc>
                <a:spcPct val="100000"/>
              </a:lnSpc>
              <a:buNone/>
              <a:tabLst>
                <a:tab algn="l" pos="0"/>
              </a:tabLst>
              <a:defRPr b="0" lang="en-US" sz="1200" spc="-1" strike="noStrike">
                <a:solidFill>
                  <a:schemeClr val="dk1">
                    <a:tint val="75000"/>
                  </a:schemeClr>
                </a:solidFill>
                <a:latin typeface="Calibri"/>
              </a:defRPr>
            </a:lvl1pPr>
          </a:lstStyle>
          <a:p>
            <a:pPr indent="0" algn="r" defTabSz="914400">
              <a:lnSpc>
                <a:spcPct val="100000"/>
              </a:lnSpc>
              <a:buNone/>
              <a:tabLst>
                <a:tab algn="l" pos="0"/>
              </a:tabLst>
            </a:pPr>
            <a:fld id="{96DCB4FB-5F75-404A-AABA-A75CC631179F}"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
        <p:nvSpPr>
          <p:cNvPr id="41" name="PlaceHolder 3"/>
          <p:cNvSpPr>
            <a:spLocks noGrp="1"/>
          </p:cNvSpPr>
          <p:nvPr>
            <p:ph type="dt" idx="27"/>
          </p:nvPr>
        </p:nvSpPr>
        <p:spPr>
          <a:xfrm>
            <a:off x="457200" y="6356520"/>
            <a:ext cx="2132640" cy="363960"/>
          </a:xfrm>
          <a:prstGeom prst="rect">
            <a:avLst/>
          </a:prstGeom>
          <a:noFill/>
          <a:ln w="0">
            <a:noFill/>
          </a:ln>
        </p:spPr>
        <p:txBody>
          <a:bodyPr lIns="91440" rIns="91440" tIns="45720" bIns="45720" anchor="ctr">
            <a:noAutofit/>
          </a:bodyPr>
          <a:lstStyle>
            <a:lvl1pPr indent="0">
              <a:buNone/>
              <a:defRPr b="0" lang="en-US" sz="1400" spc="-1" strike="noStrike">
                <a:solidFill>
                  <a:srgbClr val="000000"/>
                </a:solidFill>
                <a:latin typeface="Times New Roman"/>
              </a:defRPr>
            </a:lvl1pPr>
          </a:lstStyle>
          <a:p>
            <a:pPr indent="0">
              <a:buNone/>
            </a:pPr>
            <a:r>
              <a:rPr b="0" lang="en-US" sz="1400" spc="-1" strike="noStrike">
                <a:solidFill>
                  <a:srgbClr val="000000"/>
                </a:solidFill>
                <a:latin typeface="Times New Roman"/>
              </a:rPr>
              <a:t>&lt;date/time&gt;</a:t>
            </a:r>
            <a:endParaRPr b="0" lang="en-US" sz="1400" spc="-1" strike="noStrike">
              <a:solidFill>
                <a:srgbClr val="000000"/>
              </a:solidFill>
              <a:latin typeface="Times New Roman"/>
            </a:endParaRPr>
          </a:p>
        </p:txBody>
      </p:sp>
      <p:sp>
        <p:nvSpPr>
          <p:cNvPr id="42" name="PlaceHolder 4"/>
          <p:cNvSpPr>
            <a:spLocks noGrp="1"/>
          </p:cNvSpPr>
          <p:nvPr>
            <p:ph type="title"/>
          </p:nvPr>
        </p:nvSpPr>
        <p:spPr>
          <a:xfrm>
            <a:off x="914400" y="410400"/>
            <a:ext cx="16458840" cy="1717560"/>
          </a:xfrm>
          <a:prstGeom prst="rect">
            <a:avLst/>
          </a:prstGeom>
          <a:noFill/>
          <a:ln w="0">
            <a:noFill/>
          </a:ln>
        </p:spPr>
        <p:txBody>
          <a:bodyPr lIns="0" rIns="0" tIns="0" bIns="0" anchor="ctr">
            <a:noAutofit/>
          </a:bodyPr>
          <a:p>
            <a:pPr indent="0" algn="ctr">
              <a:buNone/>
            </a:pPr>
            <a:r>
              <a:rPr b="0" lang="en-US" sz="4400" spc="-1" strike="noStrike">
                <a:solidFill>
                  <a:srgbClr val="000000"/>
                </a:solidFill>
                <a:latin typeface="Arial"/>
              </a:rPr>
              <a:t>Click to edit the title text format</a:t>
            </a:r>
            <a:endParaRPr b="0" lang="en-US" sz="4400" spc="-1" strike="noStrike">
              <a:solidFill>
                <a:srgbClr val="000000"/>
              </a:solidFill>
              <a:latin typeface="Arial"/>
            </a:endParaRPr>
          </a:p>
        </p:txBody>
      </p:sp>
      <p:sp>
        <p:nvSpPr>
          <p:cNvPr id="43" name="PlaceHolder 5"/>
          <p:cNvSpPr>
            <a:spLocks noGrp="1"/>
          </p:cNvSpPr>
          <p:nvPr>
            <p:ph type="body"/>
          </p:nvPr>
        </p:nvSpPr>
        <p:spPr>
          <a:xfrm>
            <a:off x="914400" y="2406960"/>
            <a:ext cx="16458840" cy="596592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3200" spc="-1" strike="noStrike">
                <a:solidFill>
                  <a:srgbClr val="000000"/>
                </a:solidFill>
                <a:latin typeface="Arial"/>
              </a:rPr>
              <a:t>Click to edit the outline text format</a:t>
            </a:r>
            <a:endParaRPr b="0" lang="en-US"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US" sz="2800" spc="-1" strike="noStrike">
                <a:solidFill>
                  <a:srgbClr val="000000"/>
                </a:solidFill>
                <a:latin typeface="Arial"/>
              </a:rPr>
              <a:t>Second Outline Level</a:t>
            </a:r>
            <a:endParaRPr b="0" lang="en-US" sz="2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US" sz="2400" spc="-1" strike="noStrike">
                <a:solidFill>
                  <a:srgbClr val="000000"/>
                </a:solidFill>
                <a:latin typeface="Arial"/>
              </a:rPr>
              <a:t>Third Outline Level</a:t>
            </a:r>
            <a:endParaRPr b="0" lang="en-US" sz="2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US" sz="2000" spc="-1" strike="noStrike">
                <a:solidFill>
                  <a:srgbClr val="000000"/>
                </a:solidFill>
                <a:latin typeface="Arial"/>
              </a:rPr>
              <a:t>Fourth Outline Level</a:t>
            </a:r>
            <a:endParaRPr b="0" lang="en-US"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US" sz="2000" spc="-1" strike="noStrike">
                <a:solidFill>
                  <a:srgbClr val="000000"/>
                </a:solidFill>
                <a:latin typeface="Arial"/>
              </a:rPr>
              <a:t>Fifth Outline Level</a:t>
            </a:r>
            <a:endParaRPr b="0" lang="en-US"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US" sz="2000" spc="-1" strike="noStrike">
                <a:solidFill>
                  <a:srgbClr val="000000"/>
                </a:solidFill>
                <a:latin typeface="Arial"/>
              </a:rPr>
              <a:t>Sixth Outline Level</a:t>
            </a:r>
            <a:endParaRPr b="0" lang="en-US"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US" sz="2000" spc="-1" strike="noStrike">
                <a:solidFill>
                  <a:srgbClr val="000000"/>
                </a:solidFill>
                <a:latin typeface="Arial"/>
              </a:rPr>
              <a:t>Seventh Outline Level</a:t>
            </a:r>
            <a:endParaRPr b="0" lang="en-US" sz="20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3.png"/><Relationship Id="rId4" Type="http://schemas.openxmlformats.org/officeDocument/2006/relationships/image" Target="../media/image4.svg"/><Relationship Id="rId5" Type="http://schemas.openxmlformats.org/officeDocument/2006/relationships/image" Target="../media/image5.png"/><Relationship Id="rId6" Type="http://schemas.openxmlformats.org/officeDocument/2006/relationships/image" Target="../media/image6.svg"/><Relationship Id="rId7" Type="http://schemas.openxmlformats.org/officeDocument/2006/relationships/slideLayout" Target="../slideLayouts/slideLayout9.xml"/>
</Relationships>
</file>

<file path=ppt/slides/_rels/slide10.xml.rels><?xml version="1.0" encoding="UTF-8"?>
<Relationships xmlns="http://schemas.openxmlformats.org/package/2006/relationships"><Relationship Id="rId1" Type="http://schemas.openxmlformats.org/officeDocument/2006/relationships/image" Target="../media/image38.png"/><Relationship Id="rId2" Type="http://schemas.openxmlformats.org/officeDocument/2006/relationships/image" Target="../media/image39.png"/><Relationship Id="rId3" Type="http://schemas.openxmlformats.org/officeDocument/2006/relationships/image" Target="../media/image40.png"/><Relationship Id="rId4" Type="http://schemas.openxmlformats.org/officeDocument/2006/relationships/slideLayout" Target="../slideLayouts/slideLayout9.xml"/>
</Relationships>
</file>

<file path=ppt/slides/_rels/slide11.xml.rels><?xml version="1.0" encoding="UTF-8"?>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slideLayout" Target="../slideLayouts/slideLayout9.xml"/>
</Relationships>
</file>

<file path=ppt/slides/_rels/slide12.xml.rels><?xml version="1.0" encoding="UTF-8"?>
<Relationships xmlns="http://schemas.openxmlformats.org/package/2006/relationships"><Relationship Id="rId1" Type="http://schemas.openxmlformats.org/officeDocument/2006/relationships/image" Target="../media/image43.png"/><Relationship Id="rId2" Type="http://schemas.openxmlformats.org/officeDocument/2006/relationships/image" Target="../media/image44.png"/><Relationship Id="rId3" Type="http://schemas.openxmlformats.org/officeDocument/2006/relationships/image" Target="../media/image45.png"/><Relationship Id="rId4" Type="http://schemas.openxmlformats.org/officeDocument/2006/relationships/slideLayout" Target="../slideLayouts/slideLayout9.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Relationships xmlns="http://schemas.openxmlformats.org/package/2006/relationships"><Relationship Id="rId1" Type="http://schemas.openxmlformats.org/officeDocument/2006/relationships/image" Target="../media/image46.png"/><Relationship Id="rId2" Type="http://schemas.openxmlformats.org/officeDocument/2006/relationships/slideLayout" Target="../slideLayouts/slideLayout9.xml"/>
</Relationships>
</file>

<file path=ppt/slides/_rels/slide15.xml.rels><?xml version="1.0" encoding="UTF-8"?>
<Relationships xmlns="http://schemas.openxmlformats.org/package/2006/relationships"><Relationship Id="rId1" Type="http://schemas.openxmlformats.org/officeDocument/2006/relationships/image" Target="../media/image47.png"/><Relationship Id="rId2" Type="http://schemas.openxmlformats.org/officeDocument/2006/relationships/slideLayout" Target="../slideLayouts/slideLayout9.xml"/>
</Relationships>
</file>

<file path=ppt/slides/_rels/slide16.xml.rels><?xml version="1.0" encoding="UTF-8"?>
<Relationships xmlns="http://schemas.openxmlformats.org/package/2006/relationships"><Relationship Id="rId1" Type="http://schemas.openxmlformats.org/officeDocument/2006/relationships/image" Target="../media/image48.png"/><Relationship Id="rId2" Type="http://schemas.openxmlformats.org/officeDocument/2006/relationships/slideLayout" Target="../slideLayouts/slideLayout9.xml"/>
</Relationships>
</file>

<file path=ppt/slides/_rels/slide17.xml.rels><?xml version="1.0" encoding="UTF-8"?>
<Relationships xmlns="http://schemas.openxmlformats.org/package/2006/relationships"><Relationship Id="rId1" Type="http://schemas.openxmlformats.org/officeDocument/2006/relationships/image" Target="../media/image49.png"/><Relationship Id="rId2" Type="http://schemas.openxmlformats.org/officeDocument/2006/relationships/image" Target="../media/image50.png"/><Relationship Id="rId3" Type="http://schemas.openxmlformats.org/officeDocument/2006/relationships/slideLayout" Target="../slideLayouts/slideLayout9.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8.svg"/><Relationship Id="rId3" Type="http://schemas.openxmlformats.org/officeDocument/2006/relationships/image" Target="../media/image9.png"/><Relationship Id="rId4" Type="http://schemas.openxmlformats.org/officeDocument/2006/relationships/image" Target="../media/image10.svg"/><Relationship Id="rId5" Type="http://schemas.openxmlformats.org/officeDocument/2006/relationships/image" Target="../media/image11.png"/><Relationship Id="rId6" Type="http://schemas.openxmlformats.org/officeDocument/2006/relationships/image" Target="../media/image12.svg"/><Relationship Id="rId7" Type="http://schemas.openxmlformats.org/officeDocument/2006/relationships/slideLayout" Target="../slideLayouts/slideLayout9.xml"/>
</Relationships>
</file>

<file path=ppt/slides/_rels/slide2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slideLayout" Target="../slideLayouts/slideLayout9.xml"/>
</Relationships>
</file>

<file path=ppt/slides/_rels/slide2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image" Target="../media/image51.png"/><Relationship Id="rId18" Type="http://schemas.openxmlformats.org/officeDocument/2006/relationships/slideLayout" Target="../slideLayouts/slideLayout9.xml"/>
</Relationships>
</file>

<file path=ppt/slides/_rels/slide2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slideLayout" Target="../slideLayouts/slideLayout9.xml"/>
</Relationships>
</file>

<file path=ppt/slides/_rels/slide2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image" Target="../media/image52.png"/><Relationship Id="rId18" Type="http://schemas.openxmlformats.org/officeDocument/2006/relationships/slideLayout" Target="../slideLayouts/slideLayout9.xml"/>
</Relationships>
</file>

<file path=ppt/slides/_rels/slide2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slideLayout" Target="../slideLayouts/slideLayout9.xml"/>
</Relationships>
</file>

<file path=ppt/slides/_rels/slide2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image" Target="../media/image53.png"/><Relationship Id="rId18" Type="http://schemas.openxmlformats.org/officeDocument/2006/relationships/slideLayout" Target="../slideLayouts/slideLayout9.xml"/>
</Relationships>
</file>

<file path=ppt/slides/_rels/slide26.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slideLayout" Target="../slideLayouts/slideLayout9.xml"/>
</Relationships>
</file>

<file path=ppt/slides/_rels/slide27.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image" Target="../media/image54.png"/><Relationship Id="rId18" Type="http://schemas.openxmlformats.org/officeDocument/2006/relationships/slideLayout" Target="../slideLayouts/slideLayout9.xml"/>
</Relationships>
</file>

<file path=ppt/slides/_rels/slide28.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slideLayout" Target="../slideLayouts/slideLayout9.xml"/>
</Relationships>
</file>

<file path=ppt/slides/_rels/slide2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image" Target="../media/image55.png"/><Relationship Id="rId18" Type="http://schemas.openxmlformats.org/officeDocument/2006/relationships/slideLayout" Target="../slideLayouts/slideLayout9.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30.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slideLayout" Target="../slideLayouts/slideLayout9.xml"/>
</Relationships>
</file>

<file path=ppt/slides/_rels/slide3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image" Target="../media/image56.png"/><Relationship Id="rId18" Type="http://schemas.openxmlformats.org/officeDocument/2006/relationships/slideLayout" Target="../slideLayouts/slideLayout9.xml"/>
</Relationships>
</file>

<file path=ppt/slides/_rels/slide32.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slideLayout" Target="../slideLayouts/slideLayout9.xml"/>
</Relationships>
</file>

<file path=ppt/slides/_rels/slide33.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image" Target="../media/image57.png"/><Relationship Id="rId18" Type="http://schemas.openxmlformats.org/officeDocument/2006/relationships/slideLayout" Target="../slideLayouts/slideLayout9.xml"/>
</Relationships>
</file>

<file path=ppt/slides/_rels/slide3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slideLayout" Target="../slideLayouts/slideLayout9.xml"/>
</Relationships>
</file>

<file path=ppt/slides/_rels/slide35.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image" Target="../media/image58.png"/><Relationship Id="rId18" Type="http://schemas.openxmlformats.org/officeDocument/2006/relationships/slideLayout" Target="../slideLayouts/slideLayout9.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4.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25.png"/><Relationship Id="rId16" Type="http://schemas.openxmlformats.org/officeDocument/2006/relationships/image" Target="../media/image26.svg"/><Relationship Id="rId17" Type="http://schemas.openxmlformats.org/officeDocument/2006/relationships/slideLayout" Target="../slideLayouts/slideLayout9.xml"/>
</Relationships>
</file>

<file path=ppt/slides/_rels/slide5.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svg"/><Relationship Id="rId3" Type="http://schemas.openxmlformats.org/officeDocument/2006/relationships/image" Target="../media/image27.png"/><Relationship Id="rId4" Type="http://schemas.openxmlformats.org/officeDocument/2006/relationships/image" Target="../media/image28.svg"/><Relationship Id="rId5" Type="http://schemas.openxmlformats.org/officeDocument/2006/relationships/image" Target="../media/image27.png"/><Relationship Id="rId6" Type="http://schemas.openxmlformats.org/officeDocument/2006/relationships/image" Target="../media/image28.svg"/><Relationship Id="rId7" Type="http://schemas.openxmlformats.org/officeDocument/2006/relationships/image" Target="../media/image27.png"/><Relationship Id="rId8" Type="http://schemas.openxmlformats.org/officeDocument/2006/relationships/image" Target="../media/image28.svg"/><Relationship Id="rId9" Type="http://schemas.openxmlformats.org/officeDocument/2006/relationships/image" Target="../media/image27.png"/><Relationship Id="rId10" Type="http://schemas.openxmlformats.org/officeDocument/2006/relationships/image" Target="../media/image28.svg"/><Relationship Id="rId11" Type="http://schemas.openxmlformats.org/officeDocument/2006/relationships/image" Target="../media/image27.png"/><Relationship Id="rId12" Type="http://schemas.openxmlformats.org/officeDocument/2006/relationships/image" Target="../media/image28.svg"/><Relationship Id="rId13" Type="http://schemas.openxmlformats.org/officeDocument/2006/relationships/image" Target="../media/image27.png"/><Relationship Id="rId14" Type="http://schemas.openxmlformats.org/officeDocument/2006/relationships/image" Target="../media/image28.svg"/><Relationship Id="rId15" Type="http://schemas.openxmlformats.org/officeDocument/2006/relationships/slideLayout" Target="../slideLayouts/slideLayout9.xml"/>
</Relationships>
</file>

<file path=ppt/slides/_rels/slide6.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svg"/><Relationship Id="rId3" Type="http://schemas.openxmlformats.org/officeDocument/2006/relationships/image" Target="../media/image27.png"/><Relationship Id="rId4" Type="http://schemas.openxmlformats.org/officeDocument/2006/relationships/image" Target="../media/image28.svg"/><Relationship Id="rId5" Type="http://schemas.openxmlformats.org/officeDocument/2006/relationships/image" Target="../media/image27.png"/><Relationship Id="rId6" Type="http://schemas.openxmlformats.org/officeDocument/2006/relationships/image" Target="../media/image28.svg"/><Relationship Id="rId7" Type="http://schemas.openxmlformats.org/officeDocument/2006/relationships/image" Target="../media/image27.png"/><Relationship Id="rId8" Type="http://schemas.openxmlformats.org/officeDocument/2006/relationships/image" Target="../media/image28.svg"/><Relationship Id="rId9" Type="http://schemas.openxmlformats.org/officeDocument/2006/relationships/image" Target="../media/image27.png"/><Relationship Id="rId10" Type="http://schemas.openxmlformats.org/officeDocument/2006/relationships/image" Target="../media/image28.svg"/><Relationship Id="rId11" Type="http://schemas.openxmlformats.org/officeDocument/2006/relationships/image" Target="../media/image27.png"/><Relationship Id="rId12" Type="http://schemas.openxmlformats.org/officeDocument/2006/relationships/image" Target="../media/image28.svg"/><Relationship Id="rId13" Type="http://schemas.openxmlformats.org/officeDocument/2006/relationships/image" Target="../media/image27.png"/><Relationship Id="rId14" Type="http://schemas.openxmlformats.org/officeDocument/2006/relationships/image" Target="../media/image28.svg"/><Relationship Id="rId15" Type="http://schemas.openxmlformats.org/officeDocument/2006/relationships/slideLayout" Target="../slideLayouts/slideLayout9.xml"/>
</Relationships>
</file>

<file path=ppt/slides/_rels/slide7.xml.rels><?xml version="1.0" encoding="UTF-8"?>
<Relationships xmlns="http://schemas.openxmlformats.org/package/2006/relationships"><Relationship Id="rId1" Type="http://schemas.openxmlformats.org/officeDocument/2006/relationships/image" Target="../media/image27.png"/><Relationship Id="rId2" Type="http://schemas.openxmlformats.org/officeDocument/2006/relationships/image" Target="../media/image28.svg"/><Relationship Id="rId3" Type="http://schemas.openxmlformats.org/officeDocument/2006/relationships/image" Target="../media/image27.png"/><Relationship Id="rId4" Type="http://schemas.openxmlformats.org/officeDocument/2006/relationships/image" Target="../media/image28.svg"/><Relationship Id="rId5" Type="http://schemas.openxmlformats.org/officeDocument/2006/relationships/image" Target="../media/image27.png"/><Relationship Id="rId6" Type="http://schemas.openxmlformats.org/officeDocument/2006/relationships/image" Target="../media/image28.svg"/><Relationship Id="rId7" Type="http://schemas.openxmlformats.org/officeDocument/2006/relationships/image" Target="../media/image27.png"/><Relationship Id="rId8" Type="http://schemas.openxmlformats.org/officeDocument/2006/relationships/image" Target="../media/image28.svg"/><Relationship Id="rId9" Type="http://schemas.openxmlformats.org/officeDocument/2006/relationships/image" Target="../media/image27.png"/><Relationship Id="rId10" Type="http://schemas.openxmlformats.org/officeDocument/2006/relationships/image" Target="../media/image28.svg"/><Relationship Id="rId11" Type="http://schemas.openxmlformats.org/officeDocument/2006/relationships/image" Target="../media/image27.png"/><Relationship Id="rId12" Type="http://schemas.openxmlformats.org/officeDocument/2006/relationships/image" Target="../media/image28.svg"/><Relationship Id="rId13" Type="http://schemas.openxmlformats.org/officeDocument/2006/relationships/image" Target="../media/image27.png"/><Relationship Id="rId14" Type="http://schemas.openxmlformats.org/officeDocument/2006/relationships/image" Target="../media/image28.svg"/><Relationship Id="rId15" Type="http://schemas.openxmlformats.org/officeDocument/2006/relationships/image" Target="../media/image29.png"/><Relationship Id="rId16" Type="http://schemas.openxmlformats.org/officeDocument/2006/relationships/image" Target="../media/image30.png"/><Relationship Id="rId17" Type="http://schemas.openxmlformats.org/officeDocument/2006/relationships/image" Target="../media/image31.png"/><Relationship Id="rId18" Type="http://schemas.openxmlformats.org/officeDocument/2006/relationships/image" Target="../media/image32.png"/><Relationship Id="rId19" Type="http://schemas.openxmlformats.org/officeDocument/2006/relationships/slideLayout" Target="../slideLayouts/slideLayout9.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svg"/><Relationship Id="rId3" Type="http://schemas.openxmlformats.org/officeDocument/2006/relationships/image" Target="../media/image13.png"/><Relationship Id="rId4" Type="http://schemas.openxmlformats.org/officeDocument/2006/relationships/image" Target="../media/image14.svg"/><Relationship Id="rId5" Type="http://schemas.openxmlformats.org/officeDocument/2006/relationships/image" Target="../media/image15.png"/><Relationship Id="rId6" Type="http://schemas.openxmlformats.org/officeDocument/2006/relationships/image" Target="../media/image16.svg"/><Relationship Id="rId7" Type="http://schemas.openxmlformats.org/officeDocument/2006/relationships/image" Target="../media/image17.png"/><Relationship Id="rId8" Type="http://schemas.openxmlformats.org/officeDocument/2006/relationships/image" Target="../media/image18.svg"/><Relationship Id="rId9" Type="http://schemas.openxmlformats.org/officeDocument/2006/relationships/image" Target="../media/image19.png"/><Relationship Id="rId10" Type="http://schemas.openxmlformats.org/officeDocument/2006/relationships/image" Target="../media/image20.svg"/><Relationship Id="rId11" Type="http://schemas.openxmlformats.org/officeDocument/2006/relationships/image" Target="../media/image21.png"/><Relationship Id="rId12" Type="http://schemas.openxmlformats.org/officeDocument/2006/relationships/image" Target="../media/image22.svg"/><Relationship Id="rId13" Type="http://schemas.openxmlformats.org/officeDocument/2006/relationships/image" Target="../media/image23.png"/><Relationship Id="rId14" Type="http://schemas.openxmlformats.org/officeDocument/2006/relationships/image" Target="../media/image24.svg"/><Relationship Id="rId15" Type="http://schemas.openxmlformats.org/officeDocument/2006/relationships/image" Target="../media/image33.png"/><Relationship Id="rId16" Type="http://schemas.openxmlformats.org/officeDocument/2006/relationships/image" Target="../media/image34.png"/><Relationship Id="rId17" Type="http://schemas.openxmlformats.org/officeDocument/2006/relationships/image" Target="../media/image35.png"/><Relationship Id="rId18" Type="http://schemas.openxmlformats.org/officeDocument/2006/relationships/image" Target="../media/image36.png"/><Relationship Id="rId19" Type="http://schemas.openxmlformats.org/officeDocument/2006/relationships/image" Target="../media/image37.png"/><Relationship Id="rId20" Type="http://schemas.openxmlformats.org/officeDocument/2006/relationships/slideLayout" Target="../slideLayouts/slideLayout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50" name="Freeform 2"/>
          <p:cNvSpPr/>
          <p:nvPr/>
        </p:nvSpPr>
        <p:spPr>
          <a:xfrm rot="18537600">
            <a:off x="447480" y="-300240"/>
            <a:ext cx="4916880" cy="3331080"/>
          </a:xfrm>
          <a:custGeom>
            <a:avLst/>
            <a:gdLst>
              <a:gd name="textAreaLeft" fmla="*/ 0 w 4916880"/>
              <a:gd name="textAreaRight" fmla="*/ 4917960 w 4916880"/>
              <a:gd name="textAreaTop" fmla="*/ 0 h 3331080"/>
              <a:gd name="textAreaBottom" fmla="*/ 3332160 h 3331080"/>
            </a:gdLst>
            <a:ahLst/>
            <a:rect l="textAreaLeft" t="textAreaTop" r="textAreaRight" b="textAreaBottom"/>
            <a:pathLst>
              <a:path w="4918125" h="3332029">
                <a:moveTo>
                  <a:pt x="0" y="0"/>
                </a:moveTo>
                <a:lnTo>
                  <a:pt x="4918124" y="0"/>
                </a:lnTo>
                <a:lnTo>
                  <a:pt x="4918124" y="3332030"/>
                </a:lnTo>
                <a:lnTo>
                  <a:pt x="0" y="3332030"/>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51" name="Freeform 6"/>
          <p:cNvSpPr/>
          <p:nvPr/>
        </p:nvSpPr>
        <p:spPr>
          <a:xfrm rot="20812800">
            <a:off x="12600" y="4838040"/>
            <a:ext cx="3453120" cy="2745000"/>
          </a:xfrm>
          <a:custGeom>
            <a:avLst/>
            <a:gdLst>
              <a:gd name="textAreaLeft" fmla="*/ 0 w 3453120"/>
              <a:gd name="textAreaRight" fmla="*/ 3454200 w 3453120"/>
              <a:gd name="textAreaTop" fmla="*/ 0 h 2745000"/>
              <a:gd name="textAreaBottom" fmla="*/ 2746080 h 2745000"/>
            </a:gdLst>
            <a:ahLst/>
            <a:rect l="textAreaLeft" t="textAreaTop" r="textAreaRight" b="textAreaBottom"/>
            <a:pathLst>
              <a:path w="3454092" h="2746003">
                <a:moveTo>
                  <a:pt x="0" y="0"/>
                </a:moveTo>
                <a:lnTo>
                  <a:pt x="3454092" y="0"/>
                </a:lnTo>
                <a:lnTo>
                  <a:pt x="3454092" y="2746003"/>
                </a:lnTo>
                <a:lnTo>
                  <a:pt x="0" y="2746003"/>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52" name="Freeform 7"/>
          <p:cNvSpPr/>
          <p:nvPr/>
        </p:nvSpPr>
        <p:spPr>
          <a:xfrm rot="19953600">
            <a:off x="81720" y="8167680"/>
            <a:ext cx="3851280" cy="4038120"/>
          </a:xfrm>
          <a:custGeom>
            <a:avLst/>
            <a:gdLst>
              <a:gd name="textAreaLeft" fmla="*/ 0 w 3851280"/>
              <a:gd name="textAreaRight" fmla="*/ 3852360 w 3851280"/>
              <a:gd name="textAreaTop" fmla="*/ 0 h 4038120"/>
              <a:gd name="textAreaBottom" fmla="*/ 4039200 h 4038120"/>
            </a:gdLst>
            <a:ahLst/>
            <a:rect l="textAreaLeft" t="textAreaTop" r="textAreaRight" b="textAreaBottom"/>
            <a:pathLst>
              <a:path w="3852464" h="4039281">
                <a:moveTo>
                  <a:pt x="0" y="0"/>
                </a:moveTo>
                <a:lnTo>
                  <a:pt x="3852464" y="0"/>
                </a:lnTo>
                <a:lnTo>
                  <a:pt x="3852464" y="4039280"/>
                </a:lnTo>
                <a:lnTo>
                  <a:pt x="0" y="4039280"/>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53" name="TextBox 8"/>
          <p:cNvSpPr/>
          <p:nvPr/>
        </p:nvSpPr>
        <p:spPr>
          <a:xfrm>
            <a:off x="6005160" y="0"/>
            <a:ext cx="11622600" cy="296100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000" spc="-1" strike="noStrike">
                <a:solidFill>
                  <a:srgbClr val="a1ddff"/>
                </a:solidFill>
                <a:latin typeface="Asap Condensed Bold"/>
                <a:ea typeface="Asap Condensed Bold"/>
              </a:rPr>
              <a:t>E-commerce Dashboard Administrative</a:t>
            </a:r>
            <a:endParaRPr b="0" lang="en-US" sz="6000" spc="-1" strike="noStrike">
              <a:solidFill>
                <a:srgbClr val="ffffff"/>
              </a:solidFill>
              <a:latin typeface="Arial"/>
            </a:endParaRPr>
          </a:p>
        </p:txBody>
      </p:sp>
      <p:sp>
        <p:nvSpPr>
          <p:cNvPr id="54" name="TextBox 9"/>
          <p:cNvSpPr/>
          <p:nvPr/>
        </p:nvSpPr>
        <p:spPr>
          <a:xfrm>
            <a:off x="7122960" y="4437000"/>
            <a:ext cx="10504800" cy="673200"/>
          </a:xfrm>
          <a:prstGeom prst="rect">
            <a:avLst/>
          </a:prstGeom>
          <a:noFill/>
          <a:ln w="0">
            <a:noFill/>
          </a:ln>
        </p:spPr>
        <p:style>
          <a:lnRef idx="0"/>
          <a:fillRef idx="0"/>
          <a:effectRef idx="0"/>
          <a:fontRef idx="minor"/>
        </p:style>
        <p:txBody>
          <a:bodyPr lIns="0" rIns="0" tIns="0" bIns="0" anchor="t">
            <a:spAutoFit/>
          </a:bodyPr>
          <a:p>
            <a:pPr defTabSz="914400">
              <a:lnSpc>
                <a:spcPts val="5304"/>
              </a:lnSpc>
            </a:pPr>
            <a:r>
              <a:rPr b="1" lang="en-US" sz="3200" spc="-1" strike="noStrike">
                <a:solidFill>
                  <a:srgbClr val="ffffff"/>
                </a:solidFill>
                <a:latin typeface="Asap Condensed"/>
                <a:ea typeface="Asap Condensed"/>
              </a:rPr>
              <a:t>Sous la direction de :</a:t>
            </a:r>
            <a:r>
              <a:rPr b="0" lang="en-US" sz="3200" spc="-1" strike="noStrike">
                <a:solidFill>
                  <a:srgbClr val="ffffff"/>
                </a:solidFill>
                <a:latin typeface="Asap Condensed"/>
                <a:ea typeface="Asap Condensed"/>
              </a:rPr>
              <a:t>  M. Haitem Ettazi (FST Settat) </a:t>
            </a:r>
            <a:endParaRPr b="0" lang="en-US" sz="3200" spc="-1" strike="noStrike">
              <a:solidFill>
                <a:srgbClr val="ffffff"/>
              </a:solidFill>
              <a:latin typeface="Arial"/>
            </a:endParaRPr>
          </a:p>
        </p:txBody>
      </p:sp>
      <p:sp>
        <p:nvSpPr>
          <p:cNvPr id="55" name="TextBox 10"/>
          <p:cNvSpPr/>
          <p:nvPr/>
        </p:nvSpPr>
        <p:spPr>
          <a:xfrm>
            <a:off x="8224920" y="7647480"/>
            <a:ext cx="8187840" cy="673200"/>
          </a:xfrm>
          <a:prstGeom prst="rect">
            <a:avLst/>
          </a:prstGeom>
          <a:noFill/>
          <a:ln w="0">
            <a:noFill/>
          </a:ln>
        </p:spPr>
        <p:style>
          <a:lnRef idx="0"/>
          <a:fillRef idx="0"/>
          <a:effectRef idx="0"/>
          <a:fontRef idx="minor"/>
        </p:style>
        <p:txBody>
          <a:bodyPr lIns="0" rIns="0" tIns="0" bIns="0" anchor="t">
            <a:spAutoFit/>
          </a:bodyPr>
          <a:p>
            <a:pPr algn="ctr" defTabSz="914400">
              <a:lnSpc>
                <a:spcPts val="5304"/>
              </a:lnSpc>
            </a:pPr>
            <a:r>
              <a:rPr b="1" lang="en-US" sz="3200" spc="-1" strike="noStrike">
                <a:solidFill>
                  <a:srgbClr val="ffffff"/>
                </a:solidFill>
                <a:latin typeface="Asap Condensed"/>
                <a:ea typeface="Asap Condensed"/>
              </a:rPr>
              <a:t>Réalisé par :</a:t>
            </a:r>
            <a:r>
              <a:rPr b="0" lang="en-US" sz="3200" spc="-1" strike="noStrike">
                <a:solidFill>
                  <a:srgbClr val="ffffff"/>
                </a:solidFill>
                <a:latin typeface="Asap Condensed"/>
                <a:ea typeface="Asap Condensed"/>
              </a:rPr>
              <a:t>  Youssef Taoussi</a:t>
            </a:r>
            <a:endParaRPr b="0" lang="en-US" sz="3200" spc="-1" strike="noStrike">
              <a:solidFill>
                <a:srgbClr val="ffffff"/>
              </a:solidFill>
              <a:latin typeface="Arial"/>
            </a:endParaRPr>
          </a:p>
        </p:txBody>
      </p:sp>
      <p:sp>
        <p:nvSpPr>
          <p:cNvPr id="56" name="TextBox 11"/>
          <p:cNvSpPr/>
          <p:nvPr/>
        </p:nvSpPr>
        <p:spPr>
          <a:xfrm>
            <a:off x="7137000" y="5713560"/>
            <a:ext cx="9524160" cy="673200"/>
          </a:xfrm>
          <a:prstGeom prst="rect">
            <a:avLst/>
          </a:prstGeom>
          <a:noFill/>
          <a:ln w="0">
            <a:noFill/>
          </a:ln>
        </p:spPr>
        <p:style>
          <a:lnRef idx="0"/>
          <a:fillRef idx="0"/>
          <a:effectRef idx="0"/>
          <a:fontRef idx="minor"/>
        </p:style>
        <p:txBody>
          <a:bodyPr lIns="0" rIns="0" tIns="0" bIns="0" anchor="t">
            <a:spAutoFit/>
          </a:bodyPr>
          <a:p>
            <a:pPr defTabSz="914400">
              <a:lnSpc>
                <a:spcPts val="5304"/>
              </a:lnSpc>
            </a:pPr>
            <a:r>
              <a:rPr b="1" lang="en-US" sz="3200" spc="-1" strike="noStrike">
                <a:solidFill>
                  <a:srgbClr val="ffffff"/>
                </a:solidFill>
                <a:latin typeface="Asap Condensed"/>
                <a:ea typeface="Asap Condensed"/>
              </a:rPr>
              <a:t>Date de Soutenance :</a:t>
            </a:r>
            <a:r>
              <a:rPr b="0" lang="en-US" sz="3200" spc="-1" strike="noStrike">
                <a:solidFill>
                  <a:srgbClr val="ffffff"/>
                </a:solidFill>
                <a:latin typeface="Asap Condensed"/>
                <a:ea typeface="Asap Condensed"/>
              </a:rPr>
              <a:t> 12 Juin 2025</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50" name="Freeform 2"/>
          <p:cNvSpPr/>
          <p:nvPr/>
        </p:nvSpPr>
        <p:spPr>
          <a:xfrm>
            <a:off x="2590920" y="4126680"/>
            <a:ext cx="1457280" cy="1457280"/>
          </a:xfrm>
          <a:custGeom>
            <a:avLst/>
            <a:gdLst>
              <a:gd name="textAreaLeft" fmla="*/ 0 w 1457280"/>
              <a:gd name="textAreaRight" fmla="*/ 1458360 w 1457280"/>
              <a:gd name="textAreaTop" fmla="*/ 0 h 1457280"/>
              <a:gd name="textAreaBottom" fmla="*/ 1458360 h 1457280"/>
            </a:gdLst>
            <a:ahLst/>
            <a:rect l="textAreaLeft" t="textAreaTop" r="textAreaRight" b="textAreaBottom"/>
            <a:pathLst>
              <a:path w="1458368" h="1458368">
                <a:moveTo>
                  <a:pt x="0" y="0"/>
                </a:moveTo>
                <a:lnTo>
                  <a:pt x="1458369" y="0"/>
                </a:lnTo>
                <a:lnTo>
                  <a:pt x="1458369" y="1458368"/>
                </a:lnTo>
                <a:lnTo>
                  <a:pt x="0" y="1458368"/>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51" name="Freeform 3"/>
          <p:cNvSpPr/>
          <p:nvPr/>
        </p:nvSpPr>
        <p:spPr>
          <a:xfrm>
            <a:off x="2590920" y="6372720"/>
            <a:ext cx="1457280" cy="1457280"/>
          </a:xfrm>
          <a:custGeom>
            <a:avLst/>
            <a:gdLst>
              <a:gd name="textAreaLeft" fmla="*/ 0 w 1457280"/>
              <a:gd name="textAreaRight" fmla="*/ 1458360 w 1457280"/>
              <a:gd name="textAreaTop" fmla="*/ 0 h 1457280"/>
              <a:gd name="textAreaBottom" fmla="*/ 1458360 h 1457280"/>
            </a:gdLst>
            <a:ahLst/>
            <a:rect l="textAreaLeft" t="textAreaTop" r="textAreaRight" b="textAreaBottom"/>
            <a:pathLst>
              <a:path w="1458368" h="1458368">
                <a:moveTo>
                  <a:pt x="0" y="0"/>
                </a:moveTo>
                <a:lnTo>
                  <a:pt x="1458369" y="0"/>
                </a:lnTo>
                <a:lnTo>
                  <a:pt x="1458369" y="1458368"/>
                </a:lnTo>
                <a:lnTo>
                  <a:pt x="0" y="1458368"/>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52" name="TextBox 4"/>
          <p:cNvSpPr/>
          <p:nvPr/>
        </p:nvSpPr>
        <p:spPr>
          <a:xfrm>
            <a:off x="565920" y="510480"/>
            <a:ext cx="16412760" cy="947160"/>
          </a:xfrm>
          <a:prstGeom prst="rect">
            <a:avLst/>
          </a:prstGeom>
          <a:noFill/>
          <a:ln w="0">
            <a:noFill/>
          </a:ln>
        </p:spPr>
        <p:style>
          <a:lnRef idx="0"/>
          <a:fillRef idx="0"/>
          <a:effectRef idx="0"/>
          <a:fontRef idx="minor"/>
        </p:style>
        <p:txBody>
          <a:bodyPr lIns="0" rIns="0" tIns="0" bIns="0" anchor="t">
            <a:spAutoFit/>
          </a:bodyPr>
          <a:p>
            <a:pPr algn="r" defTabSz="914400">
              <a:lnSpc>
                <a:spcPts val="7461"/>
              </a:lnSpc>
            </a:pPr>
            <a:r>
              <a:rPr b="1" lang="en-US" sz="5400" spc="-1" strike="noStrike">
                <a:solidFill>
                  <a:srgbClr val="a1ddff"/>
                </a:solidFill>
                <a:latin typeface="Asap Condensed Bold"/>
                <a:ea typeface="Asap Condensed Bold"/>
              </a:rPr>
              <a:t> </a:t>
            </a:r>
            <a:r>
              <a:rPr b="1" lang="en-US" sz="5400" spc="-1" strike="noStrike">
                <a:solidFill>
                  <a:srgbClr val="a1ddff"/>
                </a:solidFill>
                <a:latin typeface="Asap Condensed Bold"/>
                <a:ea typeface="Asap Condensed Bold"/>
              </a:rPr>
              <a:t>Technologies Frontend (React &amp; TypeScript)</a:t>
            </a:r>
            <a:endParaRPr b="0" lang="en-US" sz="5400" spc="-1" strike="noStrike">
              <a:solidFill>
                <a:srgbClr val="ffffff"/>
              </a:solidFill>
              <a:latin typeface="Arial"/>
            </a:endParaRPr>
          </a:p>
        </p:txBody>
      </p:sp>
      <p:sp>
        <p:nvSpPr>
          <p:cNvPr id="153" name="TextBox 5"/>
          <p:cNvSpPr/>
          <p:nvPr/>
        </p:nvSpPr>
        <p:spPr>
          <a:xfrm>
            <a:off x="4624920" y="4760640"/>
            <a:ext cx="11759760" cy="1479960"/>
          </a:xfrm>
          <a:prstGeom prst="rect">
            <a:avLst/>
          </a:prstGeom>
          <a:noFill/>
          <a:ln w="0">
            <a:noFill/>
          </a:ln>
        </p:spPr>
        <p:style>
          <a:lnRef idx="0"/>
          <a:fillRef idx="0"/>
          <a:effectRef idx="0"/>
          <a:fontRef idx="minor"/>
        </p:style>
        <p:txBody>
          <a:bodyPr lIns="0" rIns="0" tIns="0" bIns="0" anchor="t">
            <a:spAutoFit/>
          </a:bodyPr>
          <a:p>
            <a:pPr algn="just" defTabSz="914400">
              <a:lnSpc>
                <a:spcPts val="2914"/>
              </a:lnSpc>
            </a:pPr>
            <a:r>
              <a:rPr b="0" lang="en-US" sz="2080" spc="-1" strike="noStrike">
                <a:solidFill>
                  <a:srgbClr val="ffffff"/>
                </a:solidFill>
                <a:latin typeface="Rugrats Sans"/>
                <a:ea typeface="Rugrats Sans"/>
              </a:rPr>
              <a:t>React est une bibliothèque JavaScript utilisée pour construire des interfaces utilisateur interactives.</a:t>
            </a:r>
            <a:endParaRPr b="0" lang="en-US" sz="2080" spc="-1" strike="noStrike">
              <a:solidFill>
                <a:srgbClr val="ffffff"/>
              </a:solidFill>
              <a:latin typeface="Arial"/>
            </a:endParaRPr>
          </a:p>
          <a:p>
            <a:pPr algn="just" defTabSz="914400">
              <a:lnSpc>
                <a:spcPts val="2914"/>
              </a:lnSpc>
            </a:pPr>
            <a:r>
              <a:rPr b="0" lang="en-US" sz="2080" spc="-1" strike="noStrike">
                <a:solidFill>
                  <a:srgbClr val="ffffff"/>
                </a:solidFill>
                <a:latin typeface="Rugrats Sans"/>
                <a:ea typeface="Rugrats Sans"/>
              </a:rPr>
              <a:t> </a:t>
            </a:r>
            <a:r>
              <a:rPr b="0" lang="en-US" sz="2080" spc="-1" strike="noStrike">
                <a:solidFill>
                  <a:srgbClr val="ffffff"/>
                </a:solidFill>
                <a:latin typeface="Rugrats Sans"/>
                <a:ea typeface="Rugrats Sans"/>
              </a:rPr>
              <a:t>Elle permet de créer des composants réutilisables et dynamiques avec un rendu rapide.</a:t>
            </a:r>
            <a:endParaRPr b="0" lang="en-US" sz="2080" spc="-1" strike="noStrike">
              <a:solidFill>
                <a:srgbClr val="ffffff"/>
              </a:solidFill>
              <a:latin typeface="Arial"/>
            </a:endParaRPr>
          </a:p>
          <a:p>
            <a:pPr algn="just" defTabSz="914400">
              <a:lnSpc>
                <a:spcPts val="2914"/>
              </a:lnSpc>
            </a:pPr>
            <a:r>
              <a:rPr b="0" lang="en-US" sz="2080" spc="-1" strike="noStrike">
                <a:solidFill>
                  <a:srgbClr val="ffffff"/>
                </a:solidFill>
                <a:latin typeface="Rugrats Sans"/>
                <a:ea typeface="Rugrats Sans"/>
              </a:rPr>
              <a:t> </a:t>
            </a:r>
            <a:r>
              <a:rPr b="0" lang="en-US" sz="2080" spc="-1" strike="noStrike">
                <a:solidFill>
                  <a:srgbClr val="ffffff"/>
                </a:solidFill>
                <a:latin typeface="Rugrats Sans"/>
                <a:ea typeface="Rugrats Sans"/>
              </a:rPr>
              <a:t>React est particulièrement adapté aux applications web modernes et performantes.</a:t>
            </a:r>
            <a:endParaRPr b="0" lang="en-US" sz="2080" spc="-1" strike="noStrike">
              <a:solidFill>
                <a:srgbClr val="ffffff"/>
              </a:solidFill>
              <a:latin typeface="Arial"/>
            </a:endParaRPr>
          </a:p>
        </p:txBody>
      </p:sp>
      <p:sp>
        <p:nvSpPr>
          <p:cNvPr id="154" name="TextBox 6"/>
          <p:cNvSpPr/>
          <p:nvPr/>
        </p:nvSpPr>
        <p:spPr>
          <a:xfrm>
            <a:off x="4624920" y="4138920"/>
            <a:ext cx="7238880" cy="645480"/>
          </a:xfrm>
          <a:prstGeom prst="rect">
            <a:avLst/>
          </a:prstGeom>
          <a:noFill/>
          <a:ln w="0">
            <a:noFill/>
          </a:ln>
        </p:spPr>
        <p:style>
          <a:lnRef idx="0"/>
          <a:fillRef idx="0"/>
          <a:effectRef idx="0"/>
          <a:fontRef idx="minor"/>
        </p:style>
        <p:txBody>
          <a:bodyPr lIns="0" rIns="0" tIns="0" bIns="0" anchor="t">
            <a:spAutoFit/>
          </a:bodyPr>
          <a:p>
            <a:pPr algn="just" defTabSz="914400">
              <a:lnSpc>
                <a:spcPts val="5085"/>
              </a:lnSpc>
            </a:pPr>
            <a:r>
              <a:rPr b="1" lang="en-US" sz="3630" spc="-1" strike="noStrike">
                <a:solidFill>
                  <a:srgbClr val="a1ddff"/>
                </a:solidFill>
                <a:latin typeface="Asap Condensed Bold"/>
                <a:ea typeface="Asap Condensed Bold"/>
              </a:rPr>
              <a:t>Reactjs</a:t>
            </a:r>
            <a:endParaRPr b="0" lang="en-US" sz="3630" spc="-1" strike="noStrike">
              <a:solidFill>
                <a:srgbClr val="ffffff"/>
              </a:solidFill>
              <a:latin typeface="Arial"/>
            </a:endParaRPr>
          </a:p>
        </p:txBody>
      </p:sp>
      <p:sp>
        <p:nvSpPr>
          <p:cNvPr id="155" name="TextBox 7"/>
          <p:cNvSpPr/>
          <p:nvPr/>
        </p:nvSpPr>
        <p:spPr>
          <a:xfrm>
            <a:off x="4624920" y="6757200"/>
            <a:ext cx="11759760" cy="1492920"/>
          </a:xfrm>
          <a:prstGeom prst="rect">
            <a:avLst/>
          </a:prstGeom>
          <a:noFill/>
          <a:ln w="0">
            <a:noFill/>
          </a:ln>
        </p:spPr>
        <p:style>
          <a:lnRef idx="0"/>
          <a:fillRef idx="0"/>
          <a:effectRef idx="0"/>
          <a:fontRef idx="minor"/>
        </p:style>
        <p:txBody>
          <a:bodyPr lIns="0" rIns="0" tIns="0" bIns="0" anchor="t">
            <a:spAutoFit/>
          </a:bodyPr>
          <a:p>
            <a:pPr algn="just" defTabSz="914400">
              <a:lnSpc>
                <a:spcPts val="2940"/>
              </a:lnSpc>
            </a:pPr>
            <a:r>
              <a:rPr b="0" lang="en-US" sz="2100" spc="-1" strike="noStrike">
                <a:solidFill>
                  <a:srgbClr val="ffffff"/>
                </a:solidFill>
                <a:latin typeface="Rugrats Sans"/>
                <a:ea typeface="Rugrats Sans"/>
              </a:rPr>
              <a:t>TypeScript est un sur-ensemble de JavaScript qui ajoute le typage statique au langage.</a:t>
            </a:r>
            <a:endParaRPr b="0" lang="en-US" sz="2100" spc="-1" strike="noStrike">
              <a:solidFill>
                <a:srgbClr val="ffffff"/>
              </a:solidFill>
              <a:latin typeface="Arial"/>
            </a:endParaRPr>
          </a:p>
          <a:p>
            <a:pPr algn="just" defTabSz="914400">
              <a:lnSpc>
                <a:spcPts val="2940"/>
              </a:lnSpc>
            </a:pPr>
            <a:r>
              <a:rPr b="0" lang="en-US" sz="2100" spc="-1" strike="noStrike">
                <a:solidFill>
                  <a:srgbClr val="ffffff"/>
                </a:solidFill>
                <a:latin typeface="Rugrats Sans"/>
                <a:ea typeface="Rugrats Sans"/>
              </a:rPr>
              <a:t> </a:t>
            </a:r>
            <a:r>
              <a:rPr b="0" lang="en-US" sz="2100" spc="-1" strike="noStrike">
                <a:solidFill>
                  <a:srgbClr val="ffffff"/>
                </a:solidFill>
                <a:latin typeface="Rugrats Sans"/>
                <a:ea typeface="Rugrats Sans"/>
              </a:rPr>
              <a:t>Il aide à détecter les erreurs dès le développement et rend le code plus fiable et maintenable.</a:t>
            </a:r>
            <a:endParaRPr b="0" lang="en-US" sz="2100" spc="-1" strike="noStrike">
              <a:solidFill>
                <a:srgbClr val="ffffff"/>
              </a:solidFill>
              <a:latin typeface="Arial"/>
            </a:endParaRPr>
          </a:p>
          <a:p>
            <a:pPr algn="just" defTabSz="914400">
              <a:lnSpc>
                <a:spcPts val="2940"/>
              </a:lnSpc>
            </a:pPr>
            <a:r>
              <a:rPr b="0" lang="en-US" sz="2100" spc="-1" strike="noStrike">
                <a:solidFill>
                  <a:srgbClr val="ffffff"/>
                </a:solidFill>
                <a:latin typeface="Rugrats Sans"/>
                <a:ea typeface="Rugrats Sans"/>
              </a:rPr>
              <a:t> </a:t>
            </a:r>
            <a:r>
              <a:rPr b="0" lang="en-US" sz="2100" spc="-1" strike="noStrike">
                <a:solidFill>
                  <a:srgbClr val="ffffff"/>
                </a:solidFill>
                <a:latin typeface="Rugrats Sans"/>
                <a:ea typeface="Rugrats Sans"/>
              </a:rPr>
              <a:t>TypeScript est largement utilisé dans les projets front-end modernes pour améliorer la qualité du code.</a:t>
            </a:r>
            <a:endParaRPr b="0" lang="en-US" sz="2100" spc="-1" strike="noStrike">
              <a:solidFill>
                <a:srgbClr val="ffffff"/>
              </a:solidFill>
              <a:latin typeface="Arial"/>
            </a:endParaRPr>
          </a:p>
        </p:txBody>
      </p:sp>
      <p:sp>
        <p:nvSpPr>
          <p:cNvPr id="156" name="TextBox 8"/>
          <p:cNvSpPr/>
          <p:nvPr/>
        </p:nvSpPr>
        <p:spPr>
          <a:xfrm>
            <a:off x="4624920" y="6135120"/>
            <a:ext cx="7238880" cy="645480"/>
          </a:xfrm>
          <a:prstGeom prst="rect">
            <a:avLst/>
          </a:prstGeom>
          <a:noFill/>
          <a:ln w="0">
            <a:noFill/>
          </a:ln>
        </p:spPr>
        <p:style>
          <a:lnRef idx="0"/>
          <a:fillRef idx="0"/>
          <a:effectRef idx="0"/>
          <a:fontRef idx="minor"/>
        </p:style>
        <p:txBody>
          <a:bodyPr lIns="0" rIns="0" tIns="0" bIns="0" anchor="t">
            <a:spAutoFit/>
          </a:bodyPr>
          <a:p>
            <a:pPr algn="just" defTabSz="914400">
              <a:lnSpc>
                <a:spcPts val="5085"/>
              </a:lnSpc>
            </a:pPr>
            <a:r>
              <a:rPr b="1" lang="en-US" sz="3630" spc="-1" strike="noStrike">
                <a:solidFill>
                  <a:srgbClr val="a1ddff"/>
                </a:solidFill>
                <a:latin typeface="Asap Condensed Bold"/>
                <a:ea typeface="Asap Condensed Bold"/>
              </a:rPr>
              <a:t>Typescript</a:t>
            </a:r>
            <a:endParaRPr b="0" lang="en-US" sz="3630" spc="-1" strike="noStrike">
              <a:solidFill>
                <a:srgbClr val="ffffff"/>
              </a:solidFill>
              <a:latin typeface="Arial"/>
            </a:endParaRPr>
          </a:p>
        </p:txBody>
      </p:sp>
      <p:sp>
        <p:nvSpPr>
          <p:cNvPr id="157" name="Freeform 9"/>
          <p:cNvSpPr/>
          <p:nvPr/>
        </p:nvSpPr>
        <p:spPr>
          <a:xfrm>
            <a:off x="2590920" y="2002680"/>
            <a:ext cx="1457280" cy="1457280"/>
          </a:xfrm>
          <a:custGeom>
            <a:avLst/>
            <a:gdLst>
              <a:gd name="textAreaLeft" fmla="*/ 0 w 1457280"/>
              <a:gd name="textAreaRight" fmla="*/ 1458360 w 1457280"/>
              <a:gd name="textAreaTop" fmla="*/ 0 h 1457280"/>
              <a:gd name="textAreaBottom" fmla="*/ 1458360 h 1457280"/>
            </a:gdLst>
            <a:ahLst/>
            <a:rect l="textAreaLeft" t="textAreaTop" r="textAreaRight" b="textAreaBottom"/>
            <a:pathLst>
              <a:path w="1458368" h="1458368">
                <a:moveTo>
                  <a:pt x="0" y="0"/>
                </a:moveTo>
                <a:lnTo>
                  <a:pt x="1458369" y="0"/>
                </a:lnTo>
                <a:lnTo>
                  <a:pt x="1458369" y="1458369"/>
                </a:lnTo>
                <a:lnTo>
                  <a:pt x="0" y="1458369"/>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58" name="TextBox 10"/>
          <p:cNvSpPr/>
          <p:nvPr/>
        </p:nvSpPr>
        <p:spPr>
          <a:xfrm>
            <a:off x="4624920" y="2453040"/>
            <a:ext cx="12260520" cy="1479960"/>
          </a:xfrm>
          <a:prstGeom prst="rect">
            <a:avLst/>
          </a:prstGeom>
          <a:noFill/>
          <a:ln w="0">
            <a:noFill/>
          </a:ln>
        </p:spPr>
        <p:style>
          <a:lnRef idx="0"/>
          <a:fillRef idx="0"/>
          <a:effectRef idx="0"/>
          <a:fontRef idx="minor"/>
        </p:style>
        <p:txBody>
          <a:bodyPr lIns="0" rIns="0" tIns="0" bIns="0" anchor="t">
            <a:spAutoFit/>
          </a:bodyPr>
          <a:p>
            <a:pPr algn="just" defTabSz="914400">
              <a:lnSpc>
                <a:spcPts val="2914"/>
              </a:lnSpc>
            </a:pPr>
            <a:r>
              <a:rPr b="0" lang="en-US" sz="2080" spc="-1" strike="noStrike">
                <a:solidFill>
                  <a:srgbClr val="ffffff"/>
                </a:solidFill>
                <a:latin typeface="Rugrats Sans"/>
                <a:ea typeface="Rugrats Sans"/>
              </a:rPr>
              <a:t>Tailwind CSS est un framework CSS utilitaire qui permet de créer des interfaces rapidement sans écrire de CSS personnalisé.</a:t>
            </a:r>
            <a:endParaRPr b="0" lang="en-US" sz="2080" spc="-1" strike="noStrike">
              <a:solidFill>
                <a:srgbClr val="ffffff"/>
              </a:solidFill>
              <a:latin typeface="Arial"/>
            </a:endParaRPr>
          </a:p>
          <a:p>
            <a:pPr algn="just" defTabSz="914400">
              <a:lnSpc>
                <a:spcPts val="2914"/>
              </a:lnSpc>
            </a:pPr>
            <a:r>
              <a:rPr b="0" lang="en-US" sz="2080" spc="-1" strike="noStrike">
                <a:solidFill>
                  <a:srgbClr val="ffffff"/>
                </a:solidFill>
                <a:latin typeface="Rugrats Sans"/>
                <a:ea typeface="Rugrats Sans"/>
              </a:rPr>
              <a:t> </a:t>
            </a:r>
            <a:r>
              <a:rPr b="0" lang="en-US" sz="2080" spc="-1" strike="noStrike">
                <a:solidFill>
                  <a:srgbClr val="ffffff"/>
                </a:solidFill>
                <a:latin typeface="Rugrats Sans"/>
                <a:ea typeface="Rugrats Sans"/>
              </a:rPr>
              <a:t>Il propose des classes prédéfinies pour gérer la mise en page, les couleurs, les tailles et bien plus.</a:t>
            </a:r>
            <a:endParaRPr b="0" lang="en-US" sz="2080" spc="-1" strike="noStrike">
              <a:solidFill>
                <a:srgbClr val="ffffff"/>
              </a:solidFill>
              <a:latin typeface="Arial"/>
            </a:endParaRPr>
          </a:p>
          <a:p>
            <a:pPr algn="just" defTabSz="914400">
              <a:lnSpc>
                <a:spcPts val="2914"/>
              </a:lnSpc>
            </a:pPr>
            <a:r>
              <a:rPr b="0" lang="en-US" sz="2080" spc="-1" strike="noStrike">
                <a:solidFill>
                  <a:srgbClr val="ffffff"/>
                </a:solidFill>
                <a:latin typeface="Rugrats Sans"/>
                <a:ea typeface="Rugrats Sans"/>
              </a:rPr>
              <a:t> </a:t>
            </a:r>
            <a:r>
              <a:rPr b="0" lang="en-US" sz="2080" spc="-1" strike="noStrike">
                <a:solidFill>
                  <a:srgbClr val="ffffff"/>
                </a:solidFill>
                <a:latin typeface="Rugrats Sans"/>
                <a:ea typeface="Rugrats Sans"/>
              </a:rPr>
              <a:t>Tailwind permet un développement rapide, responsive et modulaire avec un code propre et lisible.</a:t>
            </a:r>
            <a:endParaRPr b="0" lang="en-US" sz="2080" spc="-1" strike="noStrike">
              <a:solidFill>
                <a:srgbClr val="ffffff"/>
              </a:solidFill>
              <a:latin typeface="Arial"/>
            </a:endParaRPr>
          </a:p>
        </p:txBody>
      </p:sp>
      <p:sp>
        <p:nvSpPr>
          <p:cNvPr id="159" name="TextBox 11"/>
          <p:cNvSpPr/>
          <p:nvPr/>
        </p:nvSpPr>
        <p:spPr>
          <a:xfrm>
            <a:off x="4624920" y="1917000"/>
            <a:ext cx="7238880" cy="645480"/>
          </a:xfrm>
          <a:prstGeom prst="rect">
            <a:avLst/>
          </a:prstGeom>
          <a:noFill/>
          <a:ln w="0">
            <a:noFill/>
          </a:ln>
        </p:spPr>
        <p:style>
          <a:lnRef idx="0"/>
          <a:fillRef idx="0"/>
          <a:effectRef idx="0"/>
          <a:fontRef idx="minor"/>
        </p:style>
        <p:txBody>
          <a:bodyPr lIns="0" rIns="0" tIns="0" bIns="0" anchor="t">
            <a:spAutoFit/>
          </a:bodyPr>
          <a:p>
            <a:pPr algn="just" defTabSz="914400">
              <a:lnSpc>
                <a:spcPts val="5085"/>
              </a:lnSpc>
            </a:pPr>
            <a:r>
              <a:rPr b="1" lang="en-US" sz="3630" spc="-1" strike="noStrike">
                <a:solidFill>
                  <a:srgbClr val="a1ddff"/>
                </a:solidFill>
                <a:latin typeface="Asap Condensed Bold"/>
                <a:ea typeface="Asap Condensed Bold"/>
              </a:rPr>
              <a:t>Tailwindcss</a:t>
            </a:r>
            <a:endParaRPr b="0" lang="en-US" sz="3630" spc="-1" strike="noStrike">
              <a:solidFill>
                <a:srgbClr val="ffffff"/>
              </a:solidFill>
              <a:latin typeface="Arial"/>
            </a:endParaRPr>
          </a:p>
        </p:txBody>
      </p:sp>
      <p:sp>
        <p:nvSpPr>
          <p:cNvPr id="160" name="TextBox 12"/>
          <p:cNvSpPr/>
          <p:nvPr/>
        </p:nvSpPr>
        <p:spPr>
          <a:xfrm>
            <a:off x="8227800" y="8643240"/>
            <a:ext cx="7550280" cy="396360"/>
          </a:xfrm>
          <a:prstGeom prst="rect">
            <a:avLst/>
          </a:prstGeom>
          <a:noFill/>
          <a:ln w="0">
            <a:noFill/>
          </a:ln>
        </p:spPr>
        <p:style>
          <a:lnRef idx="0"/>
          <a:fillRef idx="0"/>
          <a:effectRef idx="0"/>
          <a:fontRef idx="minor"/>
        </p:style>
        <p:txBody>
          <a:bodyPr lIns="0" rIns="0" tIns="0" bIns="0" anchor="t">
            <a:spAutoFit/>
          </a:bodyPr>
          <a:p>
            <a:pPr algn="ctr" defTabSz="914400">
              <a:lnSpc>
                <a:spcPts val="3124"/>
              </a:lnSpc>
            </a:pPr>
            <a:r>
              <a:rPr b="0" lang="en-US" sz="2230" spc="-1" strike="noStrike">
                <a:solidFill>
                  <a:srgbClr val="ffffff"/>
                </a:solidFill>
                <a:latin typeface="Asap Condensed"/>
                <a:ea typeface="Asap Condensed"/>
              </a:rPr>
              <a:t>React Hook Form, Axios, Vite, npm, formik, shadcn</a:t>
            </a:r>
            <a:endParaRPr b="0" lang="en-US" sz="2230" spc="-1" strike="noStrike">
              <a:solidFill>
                <a:srgbClr val="ffffff"/>
              </a:solidFill>
              <a:latin typeface="Arial"/>
            </a:endParaRPr>
          </a:p>
        </p:txBody>
      </p:sp>
      <p:sp>
        <p:nvSpPr>
          <p:cNvPr id="161" name="TextBox 13"/>
          <p:cNvSpPr/>
          <p:nvPr/>
        </p:nvSpPr>
        <p:spPr>
          <a:xfrm>
            <a:off x="2001240" y="8532720"/>
            <a:ext cx="6308280" cy="645480"/>
          </a:xfrm>
          <a:prstGeom prst="rect">
            <a:avLst/>
          </a:prstGeom>
          <a:noFill/>
          <a:ln w="0">
            <a:noFill/>
          </a:ln>
        </p:spPr>
        <p:style>
          <a:lnRef idx="0"/>
          <a:fillRef idx="0"/>
          <a:effectRef idx="0"/>
          <a:fontRef idx="minor"/>
        </p:style>
        <p:txBody>
          <a:bodyPr lIns="0" rIns="0" tIns="0" bIns="0" anchor="t">
            <a:spAutoFit/>
          </a:bodyPr>
          <a:p>
            <a:pPr algn="ctr" defTabSz="914400">
              <a:lnSpc>
                <a:spcPts val="5085"/>
              </a:lnSpc>
            </a:pPr>
            <a:r>
              <a:rPr b="1" lang="en-US" sz="3630" spc="-1" strike="noStrike">
                <a:solidFill>
                  <a:srgbClr val="a1ddff"/>
                </a:solidFill>
                <a:latin typeface="Asap Condensed Bold"/>
                <a:ea typeface="Asap Condensed Bold"/>
              </a:rPr>
              <a:t>Autres librairies frontend : </a:t>
            </a:r>
            <a:endParaRPr b="0" lang="en-US" sz="36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62" name="Freeform 2"/>
          <p:cNvSpPr/>
          <p:nvPr/>
        </p:nvSpPr>
        <p:spPr>
          <a:xfrm>
            <a:off x="2761920" y="4717080"/>
            <a:ext cx="1457280" cy="1457280"/>
          </a:xfrm>
          <a:custGeom>
            <a:avLst/>
            <a:gdLst>
              <a:gd name="textAreaLeft" fmla="*/ 0 w 1457280"/>
              <a:gd name="textAreaRight" fmla="*/ 1458360 w 1457280"/>
              <a:gd name="textAreaTop" fmla="*/ 0 h 1457280"/>
              <a:gd name="textAreaBottom" fmla="*/ 1458360 h 1457280"/>
            </a:gdLst>
            <a:ahLst/>
            <a:rect l="textAreaLeft" t="textAreaTop" r="textAreaRight" b="textAreaBottom"/>
            <a:pathLst>
              <a:path w="1458368" h="1458368">
                <a:moveTo>
                  <a:pt x="0" y="0"/>
                </a:moveTo>
                <a:lnTo>
                  <a:pt x="1458368" y="0"/>
                </a:lnTo>
                <a:lnTo>
                  <a:pt x="1458368" y="1458369"/>
                </a:lnTo>
                <a:lnTo>
                  <a:pt x="0" y="1458369"/>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63" name="TextBox 3"/>
          <p:cNvSpPr/>
          <p:nvPr/>
        </p:nvSpPr>
        <p:spPr>
          <a:xfrm>
            <a:off x="771120" y="448920"/>
            <a:ext cx="16815600" cy="947160"/>
          </a:xfrm>
          <a:prstGeom prst="rect">
            <a:avLst/>
          </a:prstGeom>
          <a:noFill/>
          <a:ln w="0">
            <a:noFill/>
          </a:ln>
        </p:spPr>
        <p:style>
          <a:lnRef idx="0"/>
          <a:fillRef idx="0"/>
          <a:effectRef idx="0"/>
          <a:fontRef idx="minor"/>
        </p:style>
        <p:txBody>
          <a:bodyPr lIns="0" rIns="0" tIns="0" bIns="0" anchor="t">
            <a:spAutoFit/>
          </a:bodyPr>
          <a:p>
            <a:pPr algn="ctr" defTabSz="914400">
              <a:lnSpc>
                <a:spcPts val="7461"/>
              </a:lnSpc>
            </a:pPr>
            <a:r>
              <a:rPr b="1" lang="en-US" sz="5330" spc="-1" strike="noStrike">
                <a:solidFill>
                  <a:srgbClr val="a1ddff"/>
                </a:solidFill>
                <a:latin typeface="Asap Condensed Bold"/>
                <a:ea typeface="Asap Condensed Bold"/>
              </a:rPr>
              <a:t> </a:t>
            </a:r>
            <a:r>
              <a:rPr b="1" lang="en-US" sz="5330" spc="-1" strike="noStrike">
                <a:solidFill>
                  <a:srgbClr val="a1ddff"/>
                </a:solidFill>
                <a:latin typeface="Asap Condensed Bold"/>
                <a:ea typeface="Asap Condensed Bold"/>
              </a:rPr>
              <a:t>Technologies  Back-end (Laravel &amp; PHP)</a:t>
            </a:r>
            <a:endParaRPr b="0" lang="en-US" sz="5330" spc="-1" strike="noStrike">
              <a:solidFill>
                <a:srgbClr val="ffffff"/>
              </a:solidFill>
              <a:latin typeface="Arial"/>
            </a:endParaRPr>
          </a:p>
        </p:txBody>
      </p:sp>
      <p:sp>
        <p:nvSpPr>
          <p:cNvPr id="164" name="TextBox 4"/>
          <p:cNvSpPr/>
          <p:nvPr/>
        </p:nvSpPr>
        <p:spPr>
          <a:xfrm>
            <a:off x="4795920" y="4729320"/>
            <a:ext cx="7238880" cy="645480"/>
          </a:xfrm>
          <a:prstGeom prst="rect">
            <a:avLst/>
          </a:prstGeom>
          <a:noFill/>
          <a:ln w="0">
            <a:noFill/>
          </a:ln>
        </p:spPr>
        <p:style>
          <a:lnRef idx="0"/>
          <a:fillRef idx="0"/>
          <a:effectRef idx="0"/>
          <a:fontRef idx="minor"/>
        </p:style>
        <p:txBody>
          <a:bodyPr lIns="0" rIns="0" tIns="0" bIns="0" anchor="t">
            <a:spAutoFit/>
          </a:bodyPr>
          <a:p>
            <a:pPr algn="just" defTabSz="914400">
              <a:lnSpc>
                <a:spcPts val="5085"/>
              </a:lnSpc>
            </a:pPr>
            <a:r>
              <a:rPr b="1" lang="en-US" sz="3630" spc="-1" strike="noStrike">
                <a:solidFill>
                  <a:srgbClr val="a1ddff"/>
                </a:solidFill>
                <a:latin typeface="Asap Condensed Bold"/>
                <a:ea typeface="Asap Condensed Bold"/>
              </a:rPr>
              <a:t>Laravel</a:t>
            </a:r>
            <a:endParaRPr b="0" lang="en-US" sz="3630" spc="-1" strike="noStrike">
              <a:solidFill>
                <a:srgbClr val="ffffff"/>
              </a:solidFill>
              <a:latin typeface="Arial"/>
            </a:endParaRPr>
          </a:p>
        </p:txBody>
      </p:sp>
      <p:sp>
        <p:nvSpPr>
          <p:cNvPr id="165" name="Freeform 5"/>
          <p:cNvSpPr/>
          <p:nvPr/>
        </p:nvSpPr>
        <p:spPr>
          <a:xfrm>
            <a:off x="2761920" y="2593080"/>
            <a:ext cx="1457280" cy="1457280"/>
          </a:xfrm>
          <a:custGeom>
            <a:avLst/>
            <a:gdLst>
              <a:gd name="textAreaLeft" fmla="*/ 0 w 1457280"/>
              <a:gd name="textAreaRight" fmla="*/ 1458360 w 1457280"/>
              <a:gd name="textAreaTop" fmla="*/ 0 h 1457280"/>
              <a:gd name="textAreaBottom" fmla="*/ 1458360 h 1457280"/>
            </a:gdLst>
            <a:ahLst/>
            <a:rect l="textAreaLeft" t="textAreaTop" r="textAreaRight" b="textAreaBottom"/>
            <a:pathLst>
              <a:path w="1458368" h="1458368">
                <a:moveTo>
                  <a:pt x="0" y="0"/>
                </a:moveTo>
                <a:lnTo>
                  <a:pt x="1458368" y="0"/>
                </a:lnTo>
                <a:lnTo>
                  <a:pt x="1458368" y="1458368"/>
                </a:lnTo>
                <a:lnTo>
                  <a:pt x="0" y="1458368"/>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66" name="TextBox 6"/>
          <p:cNvSpPr/>
          <p:nvPr/>
        </p:nvSpPr>
        <p:spPr>
          <a:xfrm>
            <a:off x="7227000" y="7180920"/>
            <a:ext cx="6411240" cy="396360"/>
          </a:xfrm>
          <a:prstGeom prst="rect">
            <a:avLst/>
          </a:prstGeom>
          <a:noFill/>
          <a:ln w="0">
            <a:noFill/>
          </a:ln>
        </p:spPr>
        <p:style>
          <a:lnRef idx="0"/>
          <a:fillRef idx="0"/>
          <a:effectRef idx="0"/>
          <a:fontRef idx="minor"/>
        </p:style>
        <p:txBody>
          <a:bodyPr lIns="0" rIns="0" tIns="0" bIns="0" anchor="t">
            <a:spAutoFit/>
          </a:bodyPr>
          <a:p>
            <a:pPr algn="ctr" defTabSz="914400">
              <a:lnSpc>
                <a:spcPts val="3124"/>
              </a:lnSpc>
            </a:pPr>
            <a:r>
              <a:rPr b="0" lang="en-US" sz="2230" spc="-1" strike="noStrike">
                <a:solidFill>
                  <a:srgbClr val="ffffff"/>
                </a:solidFill>
                <a:latin typeface="Asap Condensed"/>
                <a:ea typeface="Asap Condensed"/>
              </a:rPr>
              <a:t>Autres outils backend : Artisan, Composer.</a:t>
            </a:r>
            <a:endParaRPr b="0" lang="en-US" sz="2230" spc="-1" strike="noStrike">
              <a:solidFill>
                <a:srgbClr val="ffffff"/>
              </a:solidFill>
              <a:latin typeface="Arial"/>
            </a:endParaRPr>
          </a:p>
        </p:txBody>
      </p:sp>
      <p:sp>
        <p:nvSpPr>
          <p:cNvPr id="167" name="TextBox 7"/>
          <p:cNvSpPr/>
          <p:nvPr/>
        </p:nvSpPr>
        <p:spPr>
          <a:xfrm>
            <a:off x="1918800" y="7067880"/>
            <a:ext cx="5459040" cy="645480"/>
          </a:xfrm>
          <a:prstGeom prst="rect">
            <a:avLst/>
          </a:prstGeom>
          <a:noFill/>
          <a:ln w="0">
            <a:noFill/>
          </a:ln>
        </p:spPr>
        <p:style>
          <a:lnRef idx="0"/>
          <a:fillRef idx="0"/>
          <a:effectRef idx="0"/>
          <a:fontRef idx="minor"/>
        </p:style>
        <p:txBody>
          <a:bodyPr lIns="0" rIns="0" tIns="0" bIns="0" anchor="t">
            <a:spAutoFit/>
          </a:bodyPr>
          <a:p>
            <a:pPr algn="ctr" defTabSz="914400">
              <a:lnSpc>
                <a:spcPts val="5085"/>
              </a:lnSpc>
            </a:pPr>
            <a:r>
              <a:rPr b="1" lang="en-US" sz="3630" spc="-1" strike="noStrike">
                <a:solidFill>
                  <a:srgbClr val="a1ddff"/>
                </a:solidFill>
                <a:latin typeface="Asap Condensed Bold"/>
                <a:ea typeface="Asap Condensed Bold"/>
              </a:rPr>
              <a:t>Autres outils backend : </a:t>
            </a:r>
            <a:endParaRPr b="0" lang="en-US" sz="3630" spc="-1" strike="noStrike">
              <a:solidFill>
                <a:srgbClr val="ffffff"/>
              </a:solidFill>
              <a:latin typeface="Arial"/>
            </a:endParaRPr>
          </a:p>
        </p:txBody>
      </p:sp>
      <p:sp>
        <p:nvSpPr>
          <p:cNvPr id="168" name="TextBox 8"/>
          <p:cNvSpPr/>
          <p:nvPr/>
        </p:nvSpPr>
        <p:spPr>
          <a:xfrm>
            <a:off x="4786200" y="3236040"/>
            <a:ext cx="11487600" cy="1134720"/>
          </a:xfrm>
          <a:prstGeom prst="rect">
            <a:avLst/>
          </a:prstGeom>
          <a:noFill/>
          <a:ln w="0">
            <a:noFill/>
          </a:ln>
        </p:spPr>
        <p:style>
          <a:lnRef idx="0"/>
          <a:fillRef idx="0"/>
          <a:effectRef idx="0"/>
          <a:fontRef idx="minor"/>
        </p:style>
        <p:txBody>
          <a:bodyPr lIns="0" rIns="0" tIns="0" bIns="0" anchor="t">
            <a:spAutoFit/>
          </a:bodyPr>
          <a:p>
            <a:pPr defTabSz="914400">
              <a:lnSpc>
                <a:spcPts val="2979"/>
              </a:lnSpc>
            </a:pPr>
            <a:r>
              <a:rPr b="0" lang="en-US" sz="2130" spc="-1" strike="noStrike">
                <a:solidFill>
                  <a:srgbClr val="ffffff"/>
                </a:solidFill>
                <a:latin typeface="Rugrats Sans"/>
                <a:ea typeface="Rugrats Sans"/>
              </a:rPr>
              <a:t>MySQL est un système de gestion de base de données relationnelle (SGBDR) open source. Il permet de stocker, organiser et gérer efficacement les données à l’aide du langage SQL (Structured Query Language).</a:t>
            </a:r>
            <a:endParaRPr b="0" lang="en-US" sz="2130" spc="-1" strike="noStrike">
              <a:solidFill>
                <a:srgbClr val="ffffff"/>
              </a:solidFill>
              <a:latin typeface="Arial"/>
            </a:endParaRPr>
          </a:p>
        </p:txBody>
      </p:sp>
      <p:sp>
        <p:nvSpPr>
          <p:cNvPr id="169" name="TextBox 9"/>
          <p:cNvSpPr/>
          <p:nvPr/>
        </p:nvSpPr>
        <p:spPr>
          <a:xfrm>
            <a:off x="4795920" y="2631240"/>
            <a:ext cx="7238880" cy="645480"/>
          </a:xfrm>
          <a:prstGeom prst="rect">
            <a:avLst/>
          </a:prstGeom>
          <a:noFill/>
          <a:ln w="0">
            <a:noFill/>
          </a:ln>
        </p:spPr>
        <p:style>
          <a:lnRef idx="0"/>
          <a:fillRef idx="0"/>
          <a:effectRef idx="0"/>
          <a:fontRef idx="minor"/>
        </p:style>
        <p:txBody>
          <a:bodyPr lIns="0" rIns="0" tIns="0" bIns="0" anchor="t">
            <a:spAutoFit/>
          </a:bodyPr>
          <a:p>
            <a:pPr defTabSz="914400">
              <a:lnSpc>
                <a:spcPts val="5085"/>
              </a:lnSpc>
            </a:pPr>
            <a:r>
              <a:rPr b="1" lang="en-US" sz="3630" spc="-1" strike="noStrike">
                <a:solidFill>
                  <a:srgbClr val="a1ddff"/>
                </a:solidFill>
                <a:latin typeface="Asap Condensed Bold"/>
                <a:ea typeface="Asap Condensed Bold"/>
              </a:rPr>
              <a:t>Mysql</a:t>
            </a:r>
            <a:endParaRPr b="0" lang="en-US" sz="3630" spc="-1" strike="noStrike">
              <a:solidFill>
                <a:srgbClr val="ffffff"/>
              </a:solidFill>
              <a:latin typeface="Arial"/>
            </a:endParaRPr>
          </a:p>
        </p:txBody>
      </p:sp>
      <p:sp>
        <p:nvSpPr>
          <p:cNvPr id="170" name="TextBox 10"/>
          <p:cNvSpPr/>
          <p:nvPr/>
        </p:nvSpPr>
        <p:spPr>
          <a:xfrm>
            <a:off x="4795920" y="5332320"/>
            <a:ext cx="12260520" cy="1513080"/>
          </a:xfrm>
          <a:prstGeom prst="rect">
            <a:avLst/>
          </a:prstGeom>
          <a:noFill/>
          <a:ln w="0">
            <a:noFill/>
          </a:ln>
        </p:spPr>
        <p:style>
          <a:lnRef idx="0"/>
          <a:fillRef idx="0"/>
          <a:effectRef idx="0"/>
          <a:fontRef idx="minor"/>
        </p:style>
        <p:txBody>
          <a:bodyPr lIns="0" rIns="0" tIns="0" bIns="0" anchor="t">
            <a:spAutoFit/>
          </a:bodyPr>
          <a:p>
            <a:pPr defTabSz="914400">
              <a:lnSpc>
                <a:spcPts val="2979"/>
              </a:lnSpc>
            </a:pPr>
            <a:r>
              <a:rPr b="0" lang="en-US" sz="2130" spc="-1" strike="noStrike">
                <a:solidFill>
                  <a:srgbClr val="ffffff"/>
                </a:solidFill>
                <a:latin typeface="Rugrats Sans"/>
                <a:ea typeface="Rugrats Sans"/>
              </a:rPr>
              <a:t>Laravel est un framework PHP open source qui facilite le développement d'applications web robustes.</a:t>
            </a:r>
            <a:endParaRPr b="0" lang="en-US" sz="2130" spc="-1" strike="noStrike">
              <a:solidFill>
                <a:srgbClr val="ffffff"/>
              </a:solidFill>
              <a:latin typeface="Arial"/>
            </a:endParaRPr>
          </a:p>
          <a:p>
            <a:pPr defTabSz="914400">
              <a:lnSpc>
                <a:spcPts val="2979"/>
              </a:lnSpc>
            </a:pPr>
            <a:r>
              <a:rPr b="0" lang="en-US" sz="2130" spc="-1" strike="noStrike">
                <a:solidFill>
                  <a:srgbClr val="ffffff"/>
                </a:solidFill>
                <a:latin typeface="Rugrats Sans"/>
                <a:ea typeface="Rugrats Sans"/>
              </a:rPr>
              <a:t> </a:t>
            </a:r>
            <a:r>
              <a:rPr b="0" lang="en-US" sz="2130" spc="-1" strike="noStrike">
                <a:solidFill>
                  <a:srgbClr val="ffffff"/>
                </a:solidFill>
                <a:latin typeface="Rugrats Sans"/>
                <a:ea typeface="Rugrats Sans"/>
              </a:rPr>
              <a:t>Il offre une structure claire, une syntaxe élégante et intègre des outils puissants comme l’authentification, les migrations et les API.</a:t>
            </a:r>
            <a:endParaRPr b="0" lang="en-US" sz="21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71" name="TextBox 2"/>
          <p:cNvSpPr/>
          <p:nvPr/>
        </p:nvSpPr>
        <p:spPr>
          <a:xfrm>
            <a:off x="0" y="448920"/>
            <a:ext cx="18286920" cy="947160"/>
          </a:xfrm>
          <a:prstGeom prst="rect">
            <a:avLst/>
          </a:prstGeom>
          <a:noFill/>
          <a:ln w="0">
            <a:noFill/>
          </a:ln>
        </p:spPr>
        <p:style>
          <a:lnRef idx="0"/>
          <a:fillRef idx="0"/>
          <a:effectRef idx="0"/>
          <a:fontRef idx="minor"/>
        </p:style>
        <p:txBody>
          <a:bodyPr lIns="0" rIns="0" tIns="0" bIns="0" anchor="t">
            <a:spAutoFit/>
          </a:bodyPr>
          <a:p>
            <a:pPr algn="ctr" defTabSz="914400">
              <a:lnSpc>
                <a:spcPts val="7461"/>
              </a:lnSpc>
            </a:pPr>
            <a:r>
              <a:rPr b="1" lang="en-US" sz="6600" spc="-1" strike="noStrike">
                <a:solidFill>
                  <a:srgbClr val="a1ddff"/>
                </a:solidFill>
                <a:latin typeface="Asap Condensed Bold"/>
                <a:ea typeface="Asap Condensed Bold"/>
              </a:rPr>
              <a:t>Environnement de Développement</a:t>
            </a:r>
            <a:endParaRPr b="0" lang="en-US" sz="6600" spc="-1" strike="noStrike">
              <a:solidFill>
                <a:srgbClr val="ffffff"/>
              </a:solidFill>
              <a:latin typeface="Arial"/>
            </a:endParaRPr>
          </a:p>
        </p:txBody>
      </p:sp>
      <p:sp>
        <p:nvSpPr>
          <p:cNvPr id="172" name="Freeform 3"/>
          <p:cNvSpPr/>
          <p:nvPr/>
        </p:nvSpPr>
        <p:spPr>
          <a:xfrm>
            <a:off x="2301480" y="2359800"/>
            <a:ext cx="1434240" cy="1434240"/>
          </a:xfrm>
          <a:custGeom>
            <a:avLst/>
            <a:gdLst>
              <a:gd name="textAreaLeft" fmla="*/ 0 w 1434240"/>
              <a:gd name="textAreaRight" fmla="*/ 1435320 w 1434240"/>
              <a:gd name="textAreaTop" fmla="*/ 0 h 1434240"/>
              <a:gd name="textAreaBottom" fmla="*/ 1435320 h 1434240"/>
            </a:gdLst>
            <a:ahLst/>
            <a:rect l="textAreaLeft" t="textAreaTop" r="textAreaRight" b="textAreaBottom"/>
            <a:pathLst>
              <a:path w="1435200" h="1435200">
                <a:moveTo>
                  <a:pt x="0" y="0"/>
                </a:moveTo>
                <a:lnTo>
                  <a:pt x="1435200" y="0"/>
                </a:lnTo>
                <a:lnTo>
                  <a:pt x="1435200" y="1435200"/>
                </a:lnTo>
                <a:lnTo>
                  <a:pt x="0" y="1435200"/>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73" name="Freeform 4"/>
          <p:cNvSpPr/>
          <p:nvPr/>
        </p:nvSpPr>
        <p:spPr>
          <a:xfrm>
            <a:off x="2301480" y="4268880"/>
            <a:ext cx="1457280" cy="1457280"/>
          </a:xfrm>
          <a:custGeom>
            <a:avLst/>
            <a:gdLst>
              <a:gd name="textAreaLeft" fmla="*/ 0 w 1457280"/>
              <a:gd name="textAreaRight" fmla="*/ 1458360 w 1457280"/>
              <a:gd name="textAreaTop" fmla="*/ 0 h 1457280"/>
              <a:gd name="textAreaBottom" fmla="*/ 1458360 h 1457280"/>
            </a:gdLst>
            <a:ahLst/>
            <a:rect l="textAreaLeft" t="textAreaTop" r="textAreaRight" b="textAreaBottom"/>
            <a:pathLst>
              <a:path w="1458368" h="1458368">
                <a:moveTo>
                  <a:pt x="0" y="0"/>
                </a:moveTo>
                <a:lnTo>
                  <a:pt x="1458369" y="0"/>
                </a:lnTo>
                <a:lnTo>
                  <a:pt x="1458369" y="1458369"/>
                </a:lnTo>
                <a:lnTo>
                  <a:pt x="0" y="1458369"/>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74" name="TextBox 5"/>
          <p:cNvSpPr/>
          <p:nvPr/>
        </p:nvSpPr>
        <p:spPr>
          <a:xfrm>
            <a:off x="4997880" y="2878920"/>
            <a:ext cx="12260520" cy="756360"/>
          </a:xfrm>
          <a:prstGeom prst="rect">
            <a:avLst/>
          </a:prstGeom>
          <a:noFill/>
          <a:ln w="0">
            <a:noFill/>
          </a:ln>
        </p:spPr>
        <p:style>
          <a:lnRef idx="0"/>
          <a:fillRef idx="0"/>
          <a:effectRef idx="0"/>
          <a:fontRef idx="minor"/>
        </p:style>
        <p:txBody>
          <a:bodyPr lIns="0" rIns="0" tIns="0" bIns="0" anchor="t">
            <a:spAutoFit/>
          </a:bodyPr>
          <a:p>
            <a:pPr defTabSz="914400">
              <a:lnSpc>
                <a:spcPts val="2979"/>
              </a:lnSpc>
            </a:pPr>
            <a:r>
              <a:rPr b="0" lang="en-US" sz="2130" spc="-1" strike="noStrike">
                <a:solidFill>
                  <a:srgbClr val="ffffff"/>
                </a:solidFill>
                <a:latin typeface="Rugrats Sans"/>
                <a:ea typeface="Rugrats Sans"/>
              </a:rPr>
              <a:t>Git est un système de contrôle de version distribué, utilisé pour suivre les modifications dans le code source.</a:t>
            </a:r>
            <a:endParaRPr b="0" lang="en-US" sz="2130" spc="-1" strike="noStrike">
              <a:solidFill>
                <a:srgbClr val="ffffff"/>
              </a:solidFill>
              <a:latin typeface="Arial"/>
            </a:endParaRPr>
          </a:p>
        </p:txBody>
      </p:sp>
      <p:sp>
        <p:nvSpPr>
          <p:cNvPr id="175" name="TextBox 6"/>
          <p:cNvSpPr/>
          <p:nvPr/>
        </p:nvSpPr>
        <p:spPr>
          <a:xfrm>
            <a:off x="4997880" y="2274120"/>
            <a:ext cx="7238880" cy="645480"/>
          </a:xfrm>
          <a:prstGeom prst="rect">
            <a:avLst/>
          </a:prstGeom>
          <a:noFill/>
          <a:ln w="0">
            <a:noFill/>
          </a:ln>
        </p:spPr>
        <p:style>
          <a:lnRef idx="0"/>
          <a:fillRef idx="0"/>
          <a:effectRef idx="0"/>
          <a:fontRef idx="minor"/>
        </p:style>
        <p:txBody>
          <a:bodyPr lIns="0" rIns="0" tIns="0" bIns="0" anchor="t">
            <a:spAutoFit/>
          </a:bodyPr>
          <a:p>
            <a:pPr defTabSz="914400">
              <a:lnSpc>
                <a:spcPts val="5085"/>
              </a:lnSpc>
            </a:pPr>
            <a:r>
              <a:rPr b="1" lang="en-US" sz="3630" spc="-1" strike="noStrike">
                <a:solidFill>
                  <a:srgbClr val="a1ddff"/>
                </a:solidFill>
                <a:latin typeface="Asap Condensed Bold"/>
                <a:ea typeface="Asap Condensed Bold"/>
              </a:rPr>
              <a:t>Git</a:t>
            </a:r>
            <a:endParaRPr b="0" lang="en-US" sz="3630" spc="-1" strike="noStrike">
              <a:solidFill>
                <a:srgbClr val="ffffff"/>
              </a:solidFill>
              <a:latin typeface="Arial"/>
            </a:endParaRPr>
          </a:p>
        </p:txBody>
      </p:sp>
      <p:sp>
        <p:nvSpPr>
          <p:cNvPr id="176" name="TextBox 7"/>
          <p:cNvSpPr/>
          <p:nvPr/>
        </p:nvSpPr>
        <p:spPr>
          <a:xfrm>
            <a:off x="4997880" y="4786200"/>
            <a:ext cx="12260520" cy="1109880"/>
          </a:xfrm>
          <a:prstGeom prst="rect">
            <a:avLst/>
          </a:prstGeom>
          <a:noFill/>
          <a:ln w="0">
            <a:noFill/>
          </a:ln>
        </p:spPr>
        <p:style>
          <a:lnRef idx="0"/>
          <a:fillRef idx="0"/>
          <a:effectRef idx="0"/>
          <a:fontRef idx="minor"/>
        </p:style>
        <p:txBody>
          <a:bodyPr lIns="0" rIns="0" tIns="0" bIns="0" anchor="t">
            <a:spAutoFit/>
          </a:bodyPr>
          <a:p>
            <a:pPr defTabSz="914400">
              <a:lnSpc>
                <a:spcPts val="2914"/>
              </a:lnSpc>
            </a:pPr>
            <a:r>
              <a:rPr b="0" lang="en-US" sz="2080" spc="-1" strike="noStrike">
                <a:solidFill>
                  <a:srgbClr val="ffffff"/>
                </a:solidFill>
                <a:latin typeface="Rugrats Sans"/>
                <a:ea typeface="Rugrats Sans"/>
              </a:rPr>
              <a:t>GitHub est une plateforme en ligne de gestion de code source basée sur Git.</a:t>
            </a:r>
            <a:endParaRPr b="0" lang="en-US" sz="2080" spc="-1" strike="noStrike">
              <a:solidFill>
                <a:srgbClr val="ffffff"/>
              </a:solidFill>
              <a:latin typeface="Arial"/>
            </a:endParaRPr>
          </a:p>
          <a:p>
            <a:pPr defTabSz="914400">
              <a:lnSpc>
                <a:spcPts val="2914"/>
              </a:lnSpc>
            </a:pPr>
            <a:r>
              <a:rPr b="0" lang="en-US" sz="2080" spc="-1" strike="noStrike">
                <a:solidFill>
                  <a:srgbClr val="ffffff"/>
                </a:solidFill>
                <a:latin typeface="Rugrats Sans"/>
                <a:ea typeface="Rugrats Sans"/>
              </a:rPr>
              <a:t> </a:t>
            </a:r>
            <a:r>
              <a:rPr b="0" lang="en-US" sz="2080" spc="-1" strike="noStrike">
                <a:solidFill>
                  <a:srgbClr val="ffffff"/>
                </a:solidFill>
                <a:latin typeface="Rugrats Sans"/>
                <a:ea typeface="Rugrats Sans"/>
              </a:rPr>
              <a:t>Elle permet d’héberger des dépôts Git, collaborer à plusieurs, suivre les bugs et gérer les versions.</a:t>
            </a:r>
            <a:endParaRPr b="0" lang="en-US" sz="2080" spc="-1" strike="noStrike">
              <a:solidFill>
                <a:srgbClr val="ffffff"/>
              </a:solidFill>
              <a:latin typeface="Arial"/>
            </a:endParaRPr>
          </a:p>
          <a:p>
            <a:pPr defTabSz="914400">
              <a:lnSpc>
                <a:spcPts val="2914"/>
              </a:lnSpc>
            </a:pPr>
            <a:r>
              <a:rPr b="0" lang="en-US" sz="2080" spc="-1" strike="noStrike">
                <a:solidFill>
                  <a:srgbClr val="ffffff"/>
                </a:solidFill>
                <a:latin typeface="Rugrats Sans"/>
                <a:ea typeface="Rugrats Sans"/>
              </a:rPr>
              <a:t> </a:t>
            </a:r>
            <a:r>
              <a:rPr b="0" lang="en-US" sz="2080" spc="-1" strike="noStrike">
                <a:solidFill>
                  <a:srgbClr val="ffffff"/>
                </a:solidFill>
                <a:latin typeface="Rugrats Sans"/>
                <a:ea typeface="Rugrats Sans"/>
              </a:rPr>
              <a:t>GitHub offre aussi des outils pour la revue de code, l’intégration continue et la documentation.</a:t>
            </a:r>
            <a:endParaRPr b="0" lang="en-US" sz="2080" spc="-1" strike="noStrike">
              <a:solidFill>
                <a:srgbClr val="ffffff"/>
              </a:solidFill>
              <a:latin typeface="Arial"/>
            </a:endParaRPr>
          </a:p>
        </p:txBody>
      </p:sp>
      <p:sp>
        <p:nvSpPr>
          <p:cNvPr id="177" name="TextBox 8"/>
          <p:cNvSpPr/>
          <p:nvPr/>
        </p:nvSpPr>
        <p:spPr>
          <a:xfrm>
            <a:off x="5102640" y="4183200"/>
            <a:ext cx="7238880" cy="645480"/>
          </a:xfrm>
          <a:prstGeom prst="rect">
            <a:avLst/>
          </a:prstGeom>
          <a:noFill/>
          <a:ln w="0">
            <a:noFill/>
          </a:ln>
        </p:spPr>
        <p:style>
          <a:lnRef idx="0"/>
          <a:fillRef idx="0"/>
          <a:effectRef idx="0"/>
          <a:fontRef idx="minor"/>
        </p:style>
        <p:txBody>
          <a:bodyPr lIns="0" rIns="0" tIns="0" bIns="0" anchor="t">
            <a:spAutoFit/>
          </a:bodyPr>
          <a:p>
            <a:pPr defTabSz="914400">
              <a:lnSpc>
                <a:spcPts val="5085"/>
              </a:lnSpc>
            </a:pPr>
            <a:r>
              <a:rPr b="1" lang="en-US" sz="3630" spc="-1" strike="noStrike">
                <a:solidFill>
                  <a:srgbClr val="a1ddff"/>
                </a:solidFill>
                <a:latin typeface="Asap Condensed Bold"/>
                <a:ea typeface="Asap Condensed Bold"/>
              </a:rPr>
              <a:t>Github</a:t>
            </a:r>
            <a:endParaRPr b="0" lang="en-US" sz="3630" spc="-1" strike="noStrike">
              <a:solidFill>
                <a:srgbClr val="ffffff"/>
              </a:solidFill>
              <a:latin typeface="Arial"/>
            </a:endParaRPr>
          </a:p>
        </p:txBody>
      </p:sp>
      <p:sp>
        <p:nvSpPr>
          <p:cNvPr id="178" name="TextBox 9"/>
          <p:cNvSpPr/>
          <p:nvPr/>
        </p:nvSpPr>
        <p:spPr>
          <a:xfrm>
            <a:off x="4997880" y="8200080"/>
            <a:ext cx="10452600" cy="396360"/>
          </a:xfrm>
          <a:prstGeom prst="rect">
            <a:avLst/>
          </a:prstGeom>
          <a:noFill/>
          <a:ln w="0">
            <a:noFill/>
          </a:ln>
        </p:spPr>
        <p:style>
          <a:lnRef idx="0"/>
          <a:fillRef idx="0"/>
          <a:effectRef idx="0"/>
          <a:fontRef idx="minor"/>
        </p:style>
        <p:txBody>
          <a:bodyPr lIns="0" rIns="0" tIns="0" bIns="0" anchor="t">
            <a:spAutoFit/>
          </a:bodyPr>
          <a:p>
            <a:pPr defTabSz="914400">
              <a:lnSpc>
                <a:spcPts val="3124"/>
              </a:lnSpc>
            </a:pPr>
            <a:r>
              <a:rPr b="0" lang="en-US" sz="2230" spc="-1" strike="noStrike">
                <a:solidFill>
                  <a:srgbClr val="ffffff"/>
                </a:solidFill>
                <a:latin typeface="Asap Condensed"/>
                <a:ea typeface="Asap Condensed"/>
              </a:rPr>
              <a:t>Insomnia (pour tester les API) , Cloudinary (gestion des images).</a:t>
            </a:r>
            <a:endParaRPr b="0" lang="en-US" sz="2230" spc="-1" strike="noStrike">
              <a:solidFill>
                <a:srgbClr val="ffffff"/>
              </a:solidFill>
              <a:latin typeface="Arial"/>
            </a:endParaRPr>
          </a:p>
        </p:txBody>
      </p:sp>
      <p:sp>
        <p:nvSpPr>
          <p:cNvPr id="179" name="TextBox 10"/>
          <p:cNvSpPr/>
          <p:nvPr/>
        </p:nvSpPr>
        <p:spPr>
          <a:xfrm>
            <a:off x="1198080" y="8065440"/>
            <a:ext cx="3646440" cy="645480"/>
          </a:xfrm>
          <a:prstGeom prst="rect">
            <a:avLst/>
          </a:prstGeom>
          <a:noFill/>
          <a:ln w="0">
            <a:noFill/>
          </a:ln>
        </p:spPr>
        <p:style>
          <a:lnRef idx="0"/>
          <a:fillRef idx="0"/>
          <a:effectRef idx="0"/>
          <a:fontRef idx="minor"/>
        </p:style>
        <p:txBody>
          <a:bodyPr lIns="0" rIns="0" tIns="0" bIns="0" anchor="t">
            <a:spAutoFit/>
          </a:bodyPr>
          <a:p>
            <a:pPr algn="ctr" defTabSz="914400">
              <a:lnSpc>
                <a:spcPts val="5085"/>
              </a:lnSpc>
            </a:pPr>
            <a:r>
              <a:rPr b="1" lang="en-US" sz="3630" spc="-1" strike="noStrike">
                <a:solidFill>
                  <a:srgbClr val="a1ddff"/>
                </a:solidFill>
                <a:latin typeface="Asap Condensed Bold"/>
                <a:ea typeface="Asap Condensed Bold"/>
              </a:rPr>
              <a:t>Outils de test  : </a:t>
            </a:r>
            <a:endParaRPr b="0" lang="en-US" sz="3630" spc="-1" strike="noStrike">
              <a:solidFill>
                <a:srgbClr val="ffffff"/>
              </a:solidFill>
              <a:latin typeface="Arial"/>
            </a:endParaRPr>
          </a:p>
        </p:txBody>
      </p:sp>
      <p:sp>
        <p:nvSpPr>
          <p:cNvPr id="180" name="Freeform 11"/>
          <p:cNvSpPr/>
          <p:nvPr/>
        </p:nvSpPr>
        <p:spPr>
          <a:xfrm>
            <a:off x="2301480" y="6355080"/>
            <a:ext cx="1262520" cy="1262520"/>
          </a:xfrm>
          <a:custGeom>
            <a:avLst/>
            <a:gdLst>
              <a:gd name="textAreaLeft" fmla="*/ 0 w 1262520"/>
              <a:gd name="textAreaRight" fmla="*/ 1263600 w 1262520"/>
              <a:gd name="textAreaTop" fmla="*/ 0 h 1262520"/>
              <a:gd name="textAreaBottom" fmla="*/ 1263600 h 1262520"/>
            </a:gdLst>
            <a:ahLst/>
            <a:rect l="textAreaLeft" t="textAreaTop" r="textAreaRight" b="textAreaBottom"/>
            <a:pathLst>
              <a:path w="1263708" h="1263708">
                <a:moveTo>
                  <a:pt x="0" y="0"/>
                </a:moveTo>
                <a:lnTo>
                  <a:pt x="1263708" y="0"/>
                </a:lnTo>
                <a:lnTo>
                  <a:pt x="1263708" y="1263708"/>
                </a:lnTo>
                <a:lnTo>
                  <a:pt x="0" y="1263708"/>
                </a:lnTo>
                <a:lnTo>
                  <a:pt x="0" y="0"/>
                </a:lnTo>
                <a:close/>
              </a:path>
            </a:pathLst>
          </a:custGeom>
          <a:blipFill rotWithShape="0">
            <a:blip r:embed="rId3"/>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81" name="TextBox 12"/>
          <p:cNvSpPr/>
          <p:nvPr/>
        </p:nvSpPr>
        <p:spPr>
          <a:xfrm>
            <a:off x="4997880" y="6872400"/>
            <a:ext cx="12260520" cy="746280"/>
          </a:xfrm>
          <a:prstGeom prst="rect">
            <a:avLst/>
          </a:prstGeom>
          <a:noFill/>
          <a:ln w="0">
            <a:noFill/>
          </a:ln>
        </p:spPr>
        <p:style>
          <a:lnRef idx="0"/>
          <a:fillRef idx="0"/>
          <a:effectRef idx="0"/>
          <a:fontRef idx="minor"/>
        </p:style>
        <p:txBody>
          <a:bodyPr lIns="0" rIns="0" tIns="0" bIns="0" anchor="t">
            <a:spAutoFit/>
          </a:bodyPr>
          <a:p>
            <a:pPr defTabSz="914400">
              <a:lnSpc>
                <a:spcPts val="2940"/>
              </a:lnSpc>
            </a:pPr>
            <a:r>
              <a:rPr b="0" lang="en-US" sz="2100" spc="-1" strike="noStrike">
                <a:solidFill>
                  <a:srgbClr val="ffffff"/>
                </a:solidFill>
                <a:latin typeface="Rugrats Sans"/>
                <a:ea typeface="Rugrats Sans"/>
              </a:rPr>
              <a:t>Neovim est un éditeur de texte moderne, basé sur Vim, conçu pour être rapide, puissant et extensible.</a:t>
            </a:r>
            <a:endParaRPr b="0" lang="en-US" sz="2100" spc="-1" strike="noStrike">
              <a:solidFill>
                <a:srgbClr val="ffffff"/>
              </a:solidFill>
              <a:latin typeface="Arial"/>
            </a:endParaRPr>
          </a:p>
        </p:txBody>
      </p:sp>
      <p:sp>
        <p:nvSpPr>
          <p:cNvPr id="182" name="TextBox 13"/>
          <p:cNvSpPr/>
          <p:nvPr/>
        </p:nvSpPr>
        <p:spPr>
          <a:xfrm>
            <a:off x="4997880" y="6269400"/>
            <a:ext cx="7238880" cy="645480"/>
          </a:xfrm>
          <a:prstGeom prst="rect">
            <a:avLst/>
          </a:prstGeom>
          <a:noFill/>
          <a:ln w="0">
            <a:noFill/>
          </a:ln>
        </p:spPr>
        <p:style>
          <a:lnRef idx="0"/>
          <a:fillRef idx="0"/>
          <a:effectRef idx="0"/>
          <a:fontRef idx="minor"/>
        </p:style>
        <p:txBody>
          <a:bodyPr lIns="0" rIns="0" tIns="0" bIns="0" anchor="t">
            <a:spAutoFit/>
          </a:bodyPr>
          <a:p>
            <a:pPr defTabSz="914400">
              <a:lnSpc>
                <a:spcPts val="5085"/>
              </a:lnSpc>
            </a:pPr>
            <a:r>
              <a:rPr b="1" lang="en-US" sz="3630" spc="-1" strike="noStrike">
                <a:solidFill>
                  <a:srgbClr val="a1ddff"/>
                </a:solidFill>
                <a:latin typeface="Asap Condensed Bold"/>
                <a:ea typeface="Asap Condensed Bold"/>
              </a:rPr>
              <a:t>Neovim</a:t>
            </a:r>
            <a:endParaRPr b="0" lang="en-US" sz="36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83" name="TextBox 2"/>
          <p:cNvSpPr/>
          <p:nvPr/>
        </p:nvSpPr>
        <p:spPr>
          <a:xfrm>
            <a:off x="3795840" y="497196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8330" spc="-1" strike="noStrike">
                <a:solidFill>
                  <a:srgbClr val="a1ddff"/>
                </a:solidFill>
                <a:latin typeface="Asap Condensed Bold"/>
                <a:ea typeface="Asap Condensed Bold"/>
              </a:rPr>
              <a:t>Conception</a:t>
            </a:r>
            <a:endParaRPr b="0" lang="en-US" sz="8330" spc="-1" strike="noStrike">
              <a:solidFill>
                <a:srgbClr val="ffffff"/>
              </a:solidFill>
              <a:latin typeface="Arial"/>
            </a:endParaRPr>
          </a:p>
        </p:txBody>
      </p:sp>
      <p:sp>
        <p:nvSpPr>
          <p:cNvPr id="184" name="TextBox 3"/>
          <p:cNvSpPr/>
          <p:nvPr/>
        </p:nvSpPr>
        <p:spPr>
          <a:xfrm>
            <a:off x="8259480" y="3749760"/>
            <a:ext cx="2247120" cy="746280"/>
          </a:xfrm>
          <a:prstGeom prst="rect">
            <a:avLst/>
          </a:prstGeom>
          <a:noFill/>
          <a:ln w="0">
            <a:noFill/>
          </a:ln>
        </p:spPr>
        <p:style>
          <a:lnRef idx="0"/>
          <a:fillRef idx="0"/>
          <a:effectRef idx="0"/>
          <a:fontRef idx="minor"/>
        </p:style>
        <p:txBody>
          <a:bodyPr lIns="0" rIns="0" tIns="0" bIns="0" anchor="t">
            <a:spAutoFit/>
          </a:bodyPr>
          <a:p>
            <a:pPr defTabSz="914400">
              <a:lnSpc>
                <a:spcPts val="5879"/>
              </a:lnSpc>
            </a:pPr>
            <a:r>
              <a:rPr b="1" lang="en-US" sz="11760" spc="-1" strike="noStrike">
                <a:solidFill>
                  <a:srgbClr val="a1ddff"/>
                </a:solidFill>
                <a:latin typeface="Asap Condensed Bold"/>
                <a:ea typeface="Asap Condensed Bold"/>
              </a:rPr>
              <a:t>03</a:t>
            </a:r>
            <a:endParaRPr b="0" lang="en-US" sz="1176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85" name="Freeform 2"/>
          <p:cNvSpPr/>
          <p:nvPr/>
        </p:nvSpPr>
        <p:spPr>
          <a:xfrm>
            <a:off x="4720320" y="2135520"/>
            <a:ext cx="8846280" cy="7749720"/>
          </a:xfrm>
          <a:custGeom>
            <a:avLst/>
            <a:gdLst>
              <a:gd name="textAreaLeft" fmla="*/ 0 w 8846280"/>
              <a:gd name="textAreaRight" fmla="*/ 8847360 w 8846280"/>
              <a:gd name="textAreaTop" fmla="*/ 0 h 7749720"/>
              <a:gd name="textAreaBottom" fmla="*/ 7750800 h 7749720"/>
            </a:gdLst>
            <a:ahLst/>
            <a:rect l="textAreaLeft" t="textAreaTop" r="textAreaRight" b="textAreaBottom"/>
            <a:pathLst>
              <a:path w="8847414" h="7750834">
                <a:moveTo>
                  <a:pt x="0" y="0"/>
                </a:moveTo>
                <a:lnTo>
                  <a:pt x="8847414" y="0"/>
                </a:lnTo>
                <a:lnTo>
                  <a:pt x="8847414" y="7750834"/>
                </a:lnTo>
                <a:lnTo>
                  <a:pt x="0" y="7750834"/>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86" name="TextBox 3"/>
          <p:cNvSpPr/>
          <p:nvPr/>
        </p:nvSpPr>
        <p:spPr>
          <a:xfrm>
            <a:off x="2388600" y="745920"/>
            <a:ext cx="13287600" cy="1213920"/>
          </a:xfrm>
          <a:prstGeom prst="rect">
            <a:avLst/>
          </a:prstGeom>
          <a:noFill/>
          <a:ln w="0">
            <a:noFill/>
          </a:ln>
        </p:spPr>
        <p:style>
          <a:lnRef idx="0"/>
          <a:fillRef idx="0"/>
          <a:effectRef idx="0"/>
          <a:fontRef idx="minor"/>
        </p:style>
        <p:txBody>
          <a:bodyPr lIns="0" rIns="0" tIns="0" bIns="0" anchor="t">
            <a:spAutoFit/>
          </a:bodyPr>
          <a:p>
            <a:pPr algn="ctr" defTabSz="914400">
              <a:lnSpc>
                <a:spcPts val="9561"/>
              </a:lnSpc>
            </a:pPr>
            <a:r>
              <a:rPr b="1" lang="en-US" sz="6600" spc="-1" strike="noStrike">
                <a:solidFill>
                  <a:srgbClr val="a1ddff"/>
                </a:solidFill>
                <a:latin typeface="Asap Condensed Bold"/>
                <a:ea typeface="Asap Condensed Bold"/>
              </a:rPr>
              <a:t>Diagramme de cas utilisations</a:t>
            </a:r>
            <a:endParaRPr b="0" lang="en-US" sz="6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87" name="Freeform 2"/>
          <p:cNvSpPr/>
          <p:nvPr/>
        </p:nvSpPr>
        <p:spPr>
          <a:xfrm>
            <a:off x="3400200" y="2133000"/>
            <a:ext cx="11510280" cy="8033760"/>
          </a:xfrm>
          <a:custGeom>
            <a:avLst/>
            <a:gdLst>
              <a:gd name="textAreaLeft" fmla="*/ 0 w 11510280"/>
              <a:gd name="textAreaRight" fmla="*/ 11511360 w 11510280"/>
              <a:gd name="textAreaTop" fmla="*/ 0 h 8033760"/>
              <a:gd name="textAreaBottom" fmla="*/ 8034840 h 8033760"/>
            </a:gdLst>
            <a:ahLst/>
            <a:rect l="textAreaLeft" t="textAreaTop" r="textAreaRight" b="textAreaBottom"/>
            <a:pathLst>
              <a:path w="11511474" h="8034854">
                <a:moveTo>
                  <a:pt x="0" y="0"/>
                </a:moveTo>
                <a:lnTo>
                  <a:pt x="11511475" y="0"/>
                </a:lnTo>
                <a:lnTo>
                  <a:pt x="11511475" y="8034854"/>
                </a:lnTo>
                <a:lnTo>
                  <a:pt x="0" y="8034854"/>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88" name="TextBox 3"/>
          <p:cNvSpPr/>
          <p:nvPr/>
        </p:nvSpPr>
        <p:spPr>
          <a:xfrm>
            <a:off x="2388600" y="745920"/>
            <a:ext cx="13287600" cy="1213920"/>
          </a:xfrm>
          <a:prstGeom prst="rect">
            <a:avLst/>
          </a:prstGeom>
          <a:noFill/>
          <a:ln w="0">
            <a:noFill/>
          </a:ln>
        </p:spPr>
        <p:style>
          <a:lnRef idx="0"/>
          <a:fillRef idx="0"/>
          <a:effectRef idx="0"/>
          <a:fontRef idx="minor"/>
        </p:style>
        <p:txBody>
          <a:bodyPr lIns="0" rIns="0" tIns="0" bIns="0" anchor="t">
            <a:spAutoFit/>
          </a:bodyPr>
          <a:p>
            <a:pPr algn="ctr" defTabSz="914400">
              <a:lnSpc>
                <a:spcPts val="9561"/>
              </a:lnSpc>
            </a:pPr>
            <a:r>
              <a:rPr b="1" lang="en-US" sz="6600" spc="-1" strike="noStrike">
                <a:solidFill>
                  <a:srgbClr val="a1ddff"/>
                </a:solidFill>
                <a:latin typeface="Asap Condensed Bold"/>
                <a:ea typeface="Asap Condensed Bold"/>
              </a:rPr>
              <a:t>Diagramme Entité-Relation </a:t>
            </a:r>
            <a:endParaRPr b="0" lang="en-US" sz="6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89" name="Freeform 2"/>
          <p:cNvSpPr/>
          <p:nvPr/>
        </p:nvSpPr>
        <p:spPr>
          <a:xfrm>
            <a:off x="2918520" y="2071080"/>
            <a:ext cx="13169880" cy="6979320"/>
          </a:xfrm>
          <a:custGeom>
            <a:avLst/>
            <a:gdLst>
              <a:gd name="textAreaLeft" fmla="*/ 0 w 13169880"/>
              <a:gd name="textAreaRight" fmla="*/ 13170960 w 13169880"/>
              <a:gd name="textAreaTop" fmla="*/ 0 h 6979320"/>
              <a:gd name="textAreaBottom" fmla="*/ 6980400 h 6979320"/>
            </a:gdLst>
            <a:ahLst/>
            <a:rect l="textAreaLeft" t="textAreaTop" r="textAreaRight" b="textAreaBottom"/>
            <a:pathLst>
              <a:path w="13170871" h="6980562">
                <a:moveTo>
                  <a:pt x="0" y="0"/>
                </a:moveTo>
                <a:lnTo>
                  <a:pt x="13170870" y="0"/>
                </a:lnTo>
                <a:lnTo>
                  <a:pt x="13170870" y="6980562"/>
                </a:lnTo>
                <a:lnTo>
                  <a:pt x="0" y="6980562"/>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90" name="TextBox 3"/>
          <p:cNvSpPr/>
          <p:nvPr/>
        </p:nvSpPr>
        <p:spPr>
          <a:xfrm>
            <a:off x="2388600" y="745920"/>
            <a:ext cx="13287600" cy="1213920"/>
          </a:xfrm>
          <a:prstGeom prst="rect">
            <a:avLst/>
          </a:prstGeom>
          <a:noFill/>
          <a:ln w="0">
            <a:noFill/>
          </a:ln>
        </p:spPr>
        <p:style>
          <a:lnRef idx="0"/>
          <a:fillRef idx="0"/>
          <a:effectRef idx="0"/>
          <a:fontRef idx="minor"/>
        </p:style>
        <p:txBody>
          <a:bodyPr lIns="0" rIns="0" tIns="0" bIns="0" anchor="t">
            <a:spAutoFit/>
          </a:bodyPr>
          <a:p>
            <a:pPr algn="ctr" defTabSz="914400">
              <a:lnSpc>
                <a:spcPts val="9561"/>
              </a:lnSpc>
            </a:pPr>
            <a:r>
              <a:rPr b="1" lang="en-US" sz="6600" spc="-1" strike="noStrike">
                <a:solidFill>
                  <a:srgbClr val="a1ddff"/>
                </a:solidFill>
                <a:latin typeface="Asap Condensed Bold"/>
                <a:ea typeface="Asap Condensed Bold"/>
              </a:rPr>
              <a:t>Diagramme de classe</a:t>
            </a:r>
            <a:endParaRPr b="0" lang="en-US" sz="6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91" name="Freeform 2"/>
          <p:cNvSpPr/>
          <p:nvPr/>
        </p:nvSpPr>
        <p:spPr>
          <a:xfrm>
            <a:off x="9473400" y="2122200"/>
            <a:ext cx="6202800" cy="7960680"/>
          </a:xfrm>
          <a:custGeom>
            <a:avLst/>
            <a:gdLst>
              <a:gd name="textAreaLeft" fmla="*/ 0 w 6202800"/>
              <a:gd name="textAreaRight" fmla="*/ 6203880 w 6202800"/>
              <a:gd name="textAreaTop" fmla="*/ 0 h 7960680"/>
              <a:gd name="textAreaBottom" fmla="*/ 7961760 h 7960680"/>
            </a:gdLst>
            <a:ahLst/>
            <a:rect l="textAreaLeft" t="textAreaTop" r="textAreaRight" b="textAreaBottom"/>
            <a:pathLst>
              <a:path w="6203876" h="7961877">
                <a:moveTo>
                  <a:pt x="0" y="0"/>
                </a:moveTo>
                <a:lnTo>
                  <a:pt x="6203876" y="0"/>
                </a:lnTo>
                <a:lnTo>
                  <a:pt x="6203876" y="7961877"/>
                </a:lnTo>
                <a:lnTo>
                  <a:pt x="0" y="7961877"/>
                </a:lnTo>
                <a:lnTo>
                  <a:pt x="0" y="0"/>
                </a:lnTo>
                <a:close/>
              </a:path>
            </a:pathLst>
          </a:custGeom>
          <a:blipFill rotWithShape="0">
            <a:blip r:embed="rId1"/>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92" name="Freeform 3"/>
          <p:cNvSpPr/>
          <p:nvPr/>
        </p:nvSpPr>
        <p:spPr>
          <a:xfrm>
            <a:off x="980640" y="3098520"/>
            <a:ext cx="8051400" cy="4088520"/>
          </a:xfrm>
          <a:custGeom>
            <a:avLst/>
            <a:gdLst>
              <a:gd name="textAreaLeft" fmla="*/ 0 w 8051400"/>
              <a:gd name="textAreaRight" fmla="*/ 8052480 w 8051400"/>
              <a:gd name="textAreaTop" fmla="*/ 0 h 4088520"/>
              <a:gd name="textAreaBottom" fmla="*/ 4089600 h 4088520"/>
            </a:gdLst>
            <a:ahLst/>
            <a:rect l="textAreaLeft" t="textAreaTop" r="textAreaRight" b="textAreaBottom"/>
            <a:pathLst>
              <a:path w="8052513" h="4089617">
                <a:moveTo>
                  <a:pt x="0" y="0"/>
                </a:moveTo>
                <a:lnTo>
                  <a:pt x="8052514" y="0"/>
                </a:lnTo>
                <a:lnTo>
                  <a:pt x="8052514" y="4089616"/>
                </a:lnTo>
                <a:lnTo>
                  <a:pt x="0" y="4089616"/>
                </a:lnTo>
                <a:lnTo>
                  <a:pt x="0" y="0"/>
                </a:lnTo>
                <a:close/>
              </a:path>
            </a:pathLst>
          </a:custGeom>
          <a:blipFill rotWithShape="0">
            <a:blip r:embed="rId2"/>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93" name="TextBox 4"/>
          <p:cNvSpPr/>
          <p:nvPr/>
        </p:nvSpPr>
        <p:spPr>
          <a:xfrm>
            <a:off x="2388600" y="745920"/>
            <a:ext cx="13287600" cy="1213920"/>
          </a:xfrm>
          <a:prstGeom prst="rect">
            <a:avLst/>
          </a:prstGeom>
          <a:noFill/>
          <a:ln w="0">
            <a:noFill/>
          </a:ln>
        </p:spPr>
        <p:style>
          <a:lnRef idx="0"/>
          <a:fillRef idx="0"/>
          <a:effectRef idx="0"/>
          <a:fontRef idx="minor"/>
        </p:style>
        <p:txBody>
          <a:bodyPr lIns="0" rIns="0" tIns="0" bIns="0" anchor="t">
            <a:spAutoFit/>
          </a:bodyPr>
          <a:p>
            <a:pPr algn="ctr" defTabSz="914400">
              <a:lnSpc>
                <a:spcPts val="9561"/>
              </a:lnSpc>
            </a:pPr>
            <a:r>
              <a:rPr b="1" lang="en-US" sz="6600" spc="-1" strike="noStrike">
                <a:solidFill>
                  <a:srgbClr val="a1ddff"/>
                </a:solidFill>
                <a:latin typeface="Asap Condensed Bold"/>
                <a:ea typeface="Asap Condensed Bold"/>
              </a:rPr>
              <a:t>Diagrammede séquence</a:t>
            </a:r>
            <a:endParaRPr b="0" lang="en-US" sz="66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94" name="TextBox 2"/>
          <p:cNvSpPr/>
          <p:nvPr/>
        </p:nvSpPr>
        <p:spPr>
          <a:xfrm>
            <a:off x="816120" y="4624560"/>
            <a:ext cx="1665432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Fonctionnalités Clés et Démonstration</a:t>
            </a:r>
            <a:endParaRPr b="0" lang="en-US" sz="6600" spc="-1" strike="noStrike">
              <a:solidFill>
                <a:srgbClr val="ffffff"/>
              </a:solidFill>
              <a:latin typeface="Arial"/>
            </a:endParaRPr>
          </a:p>
        </p:txBody>
      </p:sp>
      <p:sp>
        <p:nvSpPr>
          <p:cNvPr id="195" name="TextBox 3"/>
          <p:cNvSpPr/>
          <p:nvPr/>
        </p:nvSpPr>
        <p:spPr>
          <a:xfrm>
            <a:off x="8019720" y="3190320"/>
            <a:ext cx="3086280" cy="746280"/>
          </a:xfrm>
          <a:prstGeom prst="rect">
            <a:avLst/>
          </a:prstGeom>
          <a:noFill/>
          <a:ln w="0">
            <a:noFill/>
          </a:ln>
        </p:spPr>
        <p:style>
          <a:lnRef idx="0"/>
          <a:fillRef idx="0"/>
          <a:effectRef idx="0"/>
          <a:fontRef idx="minor"/>
        </p:style>
        <p:txBody>
          <a:bodyPr lIns="0" rIns="0" tIns="0" bIns="0" anchor="t">
            <a:spAutoFit/>
          </a:bodyPr>
          <a:p>
            <a:pPr defTabSz="914400">
              <a:lnSpc>
                <a:spcPts val="5879"/>
              </a:lnSpc>
            </a:pPr>
            <a:r>
              <a:rPr b="1" lang="en-US" sz="11760" spc="-1" strike="noStrike">
                <a:solidFill>
                  <a:srgbClr val="a1ddff"/>
                </a:solidFill>
                <a:latin typeface="Asap Condensed Bold"/>
                <a:ea typeface="Asap Condensed Bold"/>
              </a:rPr>
              <a:t>04</a:t>
            </a:r>
            <a:endParaRPr b="0" lang="en-US" sz="1176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96" name="TextBox 2"/>
          <p:cNvSpPr/>
          <p:nvPr/>
        </p:nvSpPr>
        <p:spPr>
          <a:xfrm>
            <a:off x="1608840" y="2302200"/>
            <a:ext cx="15780600" cy="4909680"/>
          </a:xfrm>
          <a:prstGeom prst="rect">
            <a:avLst/>
          </a:prstGeom>
          <a:noFill/>
          <a:ln w="0">
            <a:noFill/>
          </a:ln>
        </p:spPr>
        <p:style>
          <a:lnRef idx="0"/>
          <a:fillRef idx="0"/>
          <a:effectRef idx="0"/>
          <a:fontRef idx="minor"/>
        </p:style>
        <p:txBody>
          <a:bodyPr lIns="0" rIns="0" tIns="0" bIns="0" anchor="t">
            <a:spAutoFit/>
          </a:bodyPr>
          <a:p>
            <a:pPr algn="just" defTabSz="914400">
              <a:lnSpc>
                <a:spcPts val="7892"/>
              </a:lnSpc>
            </a:pPr>
            <a:r>
              <a:rPr b="1" lang="en-US" sz="5640" spc="-1" strike="noStrike">
                <a:solidFill>
                  <a:srgbClr val="a1ddff"/>
                </a:solidFill>
                <a:latin typeface="Asap Condensed Bold"/>
                <a:ea typeface="Asap Condensed Bold"/>
              </a:rPr>
              <a:t>Récapitulatif des modules principaux :</a:t>
            </a:r>
            <a:endParaRPr b="0" lang="en-US" sz="5640" spc="-1" strike="noStrike">
              <a:solidFill>
                <a:srgbClr val="ffffff"/>
              </a:solidFill>
              <a:latin typeface="Arial"/>
            </a:endParaRPr>
          </a:p>
          <a:p>
            <a:pPr lvl="1" marL="948960" indent="-474480" algn="just" defTabSz="914400">
              <a:lnSpc>
                <a:spcPts val="6154"/>
              </a:lnSpc>
              <a:buClr>
                <a:srgbClr val="ffffff"/>
              </a:buClr>
              <a:buFont typeface="Arial"/>
              <a:buChar char="•"/>
            </a:pPr>
            <a:r>
              <a:rPr b="0" lang="en-US" sz="3200" spc="-1" strike="noStrike">
                <a:solidFill>
                  <a:srgbClr val="ffffff"/>
                </a:solidFill>
                <a:latin typeface="Asap Condensed"/>
                <a:ea typeface="Asap Condensed"/>
              </a:rPr>
              <a:t>Authentification </a:t>
            </a:r>
            <a:endParaRPr b="0" lang="en-US" sz="3200" spc="-1" strike="noStrike">
              <a:solidFill>
                <a:srgbClr val="ffffff"/>
              </a:solidFill>
              <a:latin typeface="Arial"/>
            </a:endParaRPr>
          </a:p>
          <a:p>
            <a:pPr lvl="1" marL="948960" indent="-474480" algn="just" defTabSz="914400">
              <a:lnSpc>
                <a:spcPts val="6154"/>
              </a:lnSpc>
              <a:buClr>
                <a:srgbClr val="ffffff"/>
              </a:buClr>
              <a:buFont typeface="Arial"/>
              <a:buChar char="•"/>
            </a:pPr>
            <a:r>
              <a:rPr b="0" lang="en-US" sz="3200" spc="-1" strike="noStrike">
                <a:solidFill>
                  <a:srgbClr val="ffffff"/>
                </a:solidFill>
                <a:latin typeface="Asap Condensed"/>
                <a:ea typeface="Asap Condensed"/>
              </a:rPr>
              <a:t>Gestion des Produits</a:t>
            </a:r>
            <a:endParaRPr b="0" lang="en-US" sz="3200" spc="-1" strike="noStrike">
              <a:solidFill>
                <a:srgbClr val="ffffff"/>
              </a:solidFill>
              <a:latin typeface="Arial"/>
            </a:endParaRPr>
          </a:p>
          <a:p>
            <a:pPr lvl="1" marL="948960" indent="-474480" algn="just" defTabSz="914400">
              <a:lnSpc>
                <a:spcPts val="6154"/>
              </a:lnSpc>
              <a:buClr>
                <a:srgbClr val="ffffff"/>
              </a:buClr>
              <a:buFont typeface="Arial"/>
              <a:buChar char="•"/>
            </a:pPr>
            <a:r>
              <a:rPr b="0" lang="en-US" sz="3200" spc="-1" strike="noStrike">
                <a:solidFill>
                  <a:srgbClr val="ffffff"/>
                </a:solidFill>
                <a:latin typeface="Asap Condensed"/>
                <a:ea typeface="Asap Condensed"/>
              </a:rPr>
              <a:t>Gestion des Commandes</a:t>
            </a:r>
            <a:endParaRPr b="0" lang="en-US" sz="3200" spc="-1" strike="noStrike">
              <a:solidFill>
                <a:srgbClr val="ffffff"/>
              </a:solidFill>
              <a:latin typeface="Arial"/>
            </a:endParaRPr>
          </a:p>
          <a:p>
            <a:pPr lvl="1" marL="948960" indent="-474480" algn="just" defTabSz="914400">
              <a:lnSpc>
                <a:spcPts val="6154"/>
              </a:lnSpc>
              <a:buClr>
                <a:srgbClr val="ffffff"/>
              </a:buClr>
              <a:buFont typeface="Arial"/>
              <a:buChar char="•"/>
            </a:pPr>
            <a:r>
              <a:rPr b="0" lang="en-US" sz="3200" spc="-1" strike="noStrike">
                <a:solidFill>
                  <a:srgbClr val="ffffff"/>
                </a:solidFill>
                <a:latin typeface="Asap Condensed"/>
                <a:ea typeface="Asap Condensed"/>
              </a:rPr>
              <a:t>Gestion des Clients</a:t>
            </a:r>
            <a:endParaRPr b="0" lang="en-US" sz="3200" spc="-1" strike="noStrike">
              <a:solidFill>
                <a:srgbClr val="ffffff"/>
              </a:solidFill>
              <a:latin typeface="Arial"/>
            </a:endParaRPr>
          </a:p>
          <a:p>
            <a:pPr lvl="1" marL="948960" indent="-474480" algn="just" defTabSz="914400">
              <a:lnSpc>
                <a:spcPts val="6154"/>
              </a:lnSpc>
              <a:buClr>
                <a:srgbClr val="ffffff"/>
              </a:buClr>
              <a:buFont typeface="Arial"/>
              <a:buChar char="•"/>
            </a:pPr>
            <a:r>
              <a:rPr b="0" lang="en-US" sz="3200" spc="-1" strike="noStrike">
                <a:solidFill>
                  <a:srgbClr val="ffffff"/>
                </a:solidFill>
                <a:latin typeface="Asap Condensed"/>
                <a:ea typeface="Asap Condensed"/>
              </a:rPr>
              <a:t>Tableau de Bord avec KPI</a:t>
            </a:r>
            <a:endParaRPr b="0" lang="en-US" sz="320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57" name="TextBox 2"/>
          <p:cNvSpPr/>
          <p:nvPr/>
        </p:nvSpPr>
        <p:spPr>
          <a:xfrm>
            <a:off x="6871320" y="2110680"/>
            <a:ext cx="10076040" cy="1160280"/>
          </a:xfrm>
          <a:prstGeom prst="rect">
            <a:avLst/>
          </a:prstGeom>
          <a:noFill/>
          <a:ln w="0">
            <a:noFill/>
          </a:ln>
        </p:spPr>
        <p:style>
          <a:lnRef idx="0"/>
          <a:fillRef idx="0"/>
          <a:effectRef idx="0"/>
          <a:fontRef idx="minor"/>
        </p:style>
        <p:txBody>
          <a:bodyPr lIns="0" rIns="0" tIns="0" bIns="0" anchor="t">
            <a:spAutoFit/>
          </a:bodyPr>
          <a:p>
            <a:pPr algn="ctr" defTabSz="914400">
              <a:lnSpc>
                <a:spcPts val="9139"/>
              </a:lnSpc>
            </a:pPr>
            <a:r>
              <a:rPr b="1" lang="en-US" sz="6530" spc="-1" strike="noStrike">
                <a:solidFill>
                  <a:srgbClr val="a1ddff"/>
                </a:solidFill>
                <a:latin typeface="Asap Condensed Bold"/>
                <a:ea typeface="Asap Condensed Bold"/>
              </a:rPr>
              <a:t>Introduction</a:t>
            </a:r>
            <a:endParaRPr b="0" lang="en-US" sz="6530" spc="-1" strike="noStrike">
              <a:solidFill>
                <a:srgbClr val="ffffff"/>
              </a:solidFill>
              <a:latin typeface="Arial"/>
            </a:endParaRPr>
          </a:p>
        </p:txBody>
      </p:sp>
      <p:sp>
        <p:nvSpPr>
          <p:cNvPr id="58" name="TextBox 3"/>
          <p:cNvSpPr/>
          <p:nvPr/>
        </p:nvSpPr>
        <p:spPr>
          <a:xfrm>
            <a:off x="9297000" y="4028400"/>
            <a:ext cx="6924960" cy="793440"/>
          </a:xfrm>
          <a:prstGeom prst="rect">
            <a:avLst/>
          </a:prstGeom>
          <a:noFill/>
          <a:ln w="0">
            <a:noFill/>
          </a:ln>
        </p:spPr>
        <p:style>
          <a:lnRef idx="0"/>
          <a:fillRef idx="0"/>
          <a:effectRef idx="0"/>
          <a:fontRef idx="minor"/>
        </p:style>
        <p:txBody>
          <a:bodyPr lIns="0" rIns="0" tIns="0" bIns="0" anchor="t">
            <a:spAutoFit/>
          </a:bodyPr>
          <a:p>
            <a:pPr defTabSz="914400">
              <a:lnSpc>
                <a:spcPts val="6250"/>
              </a:lnSpc>
            </a:pPr>
            <a:r>
              <a:rPr b="0" lang="en-US" sz="2500" spc="-1" strike="noStrike">
                <a:solidFill>
                  <a:srgbClr val="ffffff"/>
                </a:solidFill>
                <a:latin typeface="Rugrats Sans"/>
                <a:ea typeface="Rugrats Sans"/>
              </a:rPr>
              <a:t>Contexte et Problématique</a:t>
            </a:r>
            <a:endParaRPr b="0" lang="en-US" sz="2500" spc="-1" strike="noStrike">
              <a:solidFill>
                <a:srgbClr val="ffffff"/>
              </a:solidFill>
              <a:latin typeface="Arial"/>
            </a:endParaRPr>
          </a:p>
        </p:txBody>
      </p:sp>
      <p:sp>
        <p:nvSpPr>
          <p:cNvPr id="59" name="TextBox 4"/>
          <p:cNvSpPr/>
          <p:nvPr/>
        </p:nvSpPr>
        <p:spPr>
          <a:xfrm>
            <a:off x="8348040" y="3362040"/>
            <a:ext cx="1031040" cy="1713240"/>
          </a:xfrm>
          <a:prstGeom prst="rect">
            <a:avLst/>
          </a:prstGeom>
          <a:noFill/>
          <a:ln w="0">
            <a:noFill/>
          </a:ln>
        </p:spPr>
        <p:style>
          <a:lnRef idx="0"/>
          <a:fillRef idx="0"/>
          <a:effectRef idx="0"/>
          <a:fontRef idx="minor"/>
        </p:style>
        <p:txBody>
          <a:bodyPr lIns="0" rIns="0" tIns="0" bIns="0" anchor="t">
            <a:spAutoFit/>
          </a:bodyPr>
          <a:p>
            <a:pPr defTabSz="914400">
              <a:lnSpc>
                <a:spcPts val="13493"/>
              </a:lnSpc>
            </a:pPr>
            <a:r>
              <a:rPr b="1" lang="en-US" sz="5390" spc="-1" strike="noStrike">
                <a:solidFill>
                  <a:srgbClr val="a1ddff"/>
                </a:solidFill>
                <a:latin typeface="Asap Condensed Bold"/>
                <a:ea typeface="Asap Condensed Bold"/>
              </a:rPr>
              <a:t>01</a:t>
            </a:r>
            <a:endParaRPr b="0" lang="en-US" sz="5390" spc="-1" strike="noStrike">
              <a:solidFill>
                <a:srgbClr val="ffffff"/>
              </a:solidFill>
              <a:latin typeface="Arial"/>
            </a:endParaRPr>
          </a:p>
        </p:txBody>
      </p:sp>
      <p:sp>
        <p:nvSpPr>
          <p:cNvPr id="60" name="Freeform 5"/>
          <p:cNvSpPr/>
          <p:nvPr/>
        </p:nvSpPr>
        <p:spPr>
          <a:xfrm>
            <a:off x="-4816080" y="4202640"/>
            <a:ext cx="11296800" cy="5648040"/>
          </a:xfrm>
          <a:custGeom>
            <a:avLst/>
            <a:gdLst>
              <a:gd name="textAreaLeft" fmla="*/ 0 w 11296800"/>
              <a:gd name="textAreaRight" fmla="*/ 11297880 w 11296800"/>
              <a:gd name="textAreaTop" fmla="*/ 0 h 5648040"/>
              <a:gd name="textAreaBottom" fmla="*/ 5649120 h 5648040"/>
            </a:gdLst>
            <a:ahLst/>
            <a:rect l="textAreaLeft" t="textAreaTop" r="textAreaRight" b="textAreaBottom"/>
            <a:pathLst>
              <a:path w="11297893" h="5648946">
                <a:moveTo>
                  <a:pt x="0" y="0"/>
                </a:moveTo>
                <a:lnTo>
                  <a:pt x="11297893" y="0"/>
                </a:lnTo>
                <a:lnTo>
                  <a:pt x="11297893" y="5648946"/>
                </a:lnTo>
                <a:lnTo>
                  <a:pt x="0" y="5648946"/>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1" name="Freeform 6"/>
          <p:cNvSpPr/>
          <p:nvPr/>
        </p:nvSpPr>
        <p:spPr>
          <a:xfrm>
            <a:off x="2579400" y="565560"/>
            <a:ext cx="4052880" cy="3601800"/>
          </a:xfrm>
          <a:custGeom>
            <a:avLst/>
            <a:gdLst>
              <a:gd name="textAreaLeft" fmla="*/ 0 w 4052880"/>
              <a:gd name="textAreaRight" fmla="*/ 4053960 w 4052880"/>
              <a:gd name="textAreaTop" fmla="*/ 0 h 3601800"/>
              <a:gd name="textAreaBottom" fmla="*/ 3602880 h 3601800"/>
            </a:gdLst>
            <a:ahLst/>
            <a:rect l="textAreaLeft" t="textAreaTop" r="textAreaRight" b="textAreaBottom"/>
            <a:pathLst>
              <a:path w="4053812" h="3602826">
                <a:moveTo>
                  <a:pt x="0" y="0"/>
                </a:moveTo>
                <a:lnTo>
                  <a:pt x="4053812" y="0"/>
                </a:lnTo>
                <a:lnTo>
                  <a:pt x="4053812" y="3602826"/>
                </a:lnTo>
                <a:lnTo>
                  <a:pt x="0" y="360282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2" name="Freeform 7"/>
          <p:cNvSpPr/>
          <p:nvPr/>
        </p:nvSpPr>
        <p:spPr>
          <a:xfrm>
            <a:off x="-6270120" y="-2243160"/>
            <a:ext cx="8461800" cy="5616000"/>
          </a:xfrm>
          <a:custGeom>
            <a:avLst/>
            <a:gdLst>
              <a:gd name="textAreaLeft" fmla="*/ 0 w 8461800"/>
              <a:gd name="textAreaRight" fmla="*/ 8462880 w 8461800"/>
              <a:gd name="textAreaTop" fmla="*/ 0 h 5616000"/>
              <a:gd name="textAreaBottom" fmla="*/ 5617080 h 5616000"/>
            </a:gdLst>
            <a:ahLst/>
            <a:rect l="textAreaLeft" t="textAreaTop" r="textAreaRight" b="textAreaBottom"/>
            <a:pathLst>
              <a:path w="8462771" h="5617164">
                <a:moveTo>
                  <a:pt x="0" y="0"/>
                </a:moveTo>
                <a:lnTo>
                  <a:pt x="8462771" y="0"/>
                </a:lnTo>
                <a:lnTo>
                  <a:pt x="8462771" y="5617164"/>
                </a:lnTo>
                <a:lnTo>
                  <a:pt x="0" y="5617164"/>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63" name="TextBox 8"/>
          <p:cNvSpPr/>
          <p:nvPr/>
        </p:nvSpPr>
        <p:spPr>
          <a:xfrm>
            <a:off x="9379800" y="4985640"/>
            <a:ext cx="7888680" cy="793440"/>
          </a:xfrm>
          <a:prstGeom prst="rect">
            <a:avLst/>
          </a:prstGeom>
          <a:noFill/>
          <a:ln w="0">
            <a:noFill/>
          </a:ln>
        </p:spPr>
        <p:style>
          <a:lnRef idx="0"/>
          <a:fillRef idx="0"/>
          <a:effectRef idx="0"/>
          <a:fontRef idx="minor"/>
        </p:style>
        <p:txBody>
          <a:bodyPr lIns="0" rIns="0" tIns="0" bIns="0" anchor="t">
            <a:spAutoFit/>
          </a:bodyPr>
          <a:p>
            <a:pPr defTabSz="914400">
              <a:lnSpc>
                <a:spcPts val="6250"/>
              </a:lnSpc>
            </a:pPr>
            <a:r>
              <a:rPr b="0" lang="en-US" sz="2500" spc="-1" strike="noStrike">
                <a:solidFill>
                  <a:srgbClr val="ffffff"/>
                </a:solidFill>
                <a:latin typeface="Rugrats Sans"/>
                <a:ea typeface="Rugrats Sans"/>
              </a:rPr>
              <a:t>Solution Proposée (Architecture et Technologies)</a:t>
            </a:r>
            <a:endParaRPr b="0" lang="en-US" sz="2500" spc="-1" strike="noStrike">
              <a:solidFill>
                <a:srgbClr val="ffffff"/>
              </a:solidFill>
              <a:latin typeface="Arial"/>
            </a:endParaRPr>
          </a:p>
        </p:txBody>
      </p:sp>
      <p:sp>
        <p:nvSpPr>
          <p:cNvPr id="64" name="TextBox 9"/>
          <p:cNvSpPr/>
          <p:nvPr/>
        </p:nvSpPr>
        <p:spPr>
          <a:xfrm>
            <a:off x="8347680" y="4305240"/>
            <a:ext cx="1031040" cy="1713240"/>
          </a:xfrm>
          <a:prstGeom prst="rect">
            <a:avLst/>
          </a:prstGeom>
          <a:noFill/>
          <a:ln w="0">
            <a:noFill/>
          </a:ln>
        </p:spPr>
        <p:style>
          <a:lnRef idx="0"/>
          <a:fillRef idx="0"/>
          <a:effectRef idx="0"/>
          <a:fontRef idx="minor"/>
        </p:style>
        <p:txBody>
          <a:bodyPr lIns="0" rIns="0" tIns="0" bIns="0" anchor="t">
            <a:spAutoFit/>
          </a:bodyPr>
          <a:p>
            <a:pPr defTabSz="914400">
              <a:lnSpc>
                <a:spcPts val="13493"/>
              </a:lnSpc>
            </a:pPr>
            <a:r>
              <a:rPr b="1" lang="en-US" sz="5390" spc="-1" strike="noStrike">
                <a:solidFill>
                  <a:srgbClr val="a1ddff"/>
                </a:solidFill>
                <a:latin typeface="Asap Condensed Bold"/>
                <a:ea typeface="Asap Condensed Bold"/>
              </a:rPr>
              <a:t>02</a:t>
            </a:r>
            <a:endParaRPr b="0" lang="en-US" sz="5390" spc="-1" strike="noStrike">
              <a:solidFill>
                <a:srgbClr val="ffffff"/>
              </a:solidFill>
              <a:latin typeface="Arial"/>
            </a:endParaRPr>
          </a:p>
        </p:txBody>
      </p:sp>
      <p:sp>
        <p:nvSpPr>
          <p:cNvPr id="65" name="TextBox 10"/>
          <p:cNvSpPr/>
          <p:nvPr/>
        </p:nvSpPr>
        <p:spPr>
          <a:xfrm>
            <a:off x="9379800" y="5925600"/>
            <a:ext cx="6924960" cy="793440"/>
          </a:xfrm>
          <a:prstGeom prst="rect">
            <a:avLst/>
          </a:prstGeom>
          <a:noFill/>
          <a:ln w="0">
            <a:noFill/>
          </a:ln>
        </p:spPr>
        <p:style>
          <a:lnRef idx="0"/>
          <a:fillRef idx="0"/>
          <a:effectRef idx="0"/>
          <a:fontRef idx="minor"/>
        </p:style>
        <p:txBody>
          <a:bodyPr lIns="0" rIns="0" tIns="0" bIns="0" anchor="t">
            <a:spAutoFit/>
          </a:bodyPr>
          <a:p>
            <a:pPr defTabSz="914400">
              <a:lnSpc>
                <a:spcPts val="6250"/>
              </a:lnSpc>
            </a:pPr>
            <a:r>
              <a:rPr b="0" lang="en-US" sz="2500" spc="-1" strike="noStrike">
                <a:solidFill>
                  <a:srgbClr val="ffffff"/>
                </a:solidFill>
                <a:latin typeface="Rugrats Sans"/>
                <a:ea typeface="Rugrats Sans"/>
              </a:rPr>
              <a:t>Conception</a:t>
            </a:r>
            <a:endParaRPr b="0" lang="en-US" sz="2500" spc="-1" strike="noStrike">
              <a:solidFill>
                <a:srgbClr val="ffffff"/>
              </a:solidFill>
              <a:latin typeface="Arial"/>
            </a:endParaRPr>
          </a:p>
        </p:txBody>
      </p:sp>
      <p:sp>
        <p:nvSpPr>
          <p:cNvPr id="66" name="TextBox 11"/>
          <p:cNvSpPr/>
          <p:nvPr/>
        </p:nvSpPr>
        <p:spPr>
          <a:xfrm>
            <a:off x="8347680" y="5204520"/>
            <a:ext cx="1031040" cy="1713240"/>
          </a:xfrm>
          <a:prstGeom prst="rect">
            <a:avLst/>
          </a:prstGeom>
          <a:noFill/>
          <a:ln w="0">
            <a:noFill/>
          </a:ln>
        </p:spPr>
        <p:style>
          <a:lnRef idx="0"/>
          <a:fillRef idx="0"/>
          <a:effectRef idx="0"/>
          <a:fontRef idx="minor"/>
        </p:style>
        <p:txBody>
          <a:bodyPr lIns="0" rIns="0" tIns="0" bIns="0" anchor="t">
            <a:spAutoFit/>
          </a:bodyPr>
          <a:p>
            <a:pPr defTabSz="914400">
              <a:lnSpc>
                <a:spcPts val="13493"/>
              </a:lnSpc>
            </a:pPr>
            <a:r>
              <a:rPr b="1" lang="en-US" sz="5390" spc="-1" strike="noStrike">
                <a:solidFill>
                  <a:srgbClr val="a1ddff"/>
                </a:solidFill>
                <a:latin typeface="Asap Condensed Bold"/>
                <a:ea typeface="Asap Condensed Bold"/>
              </a:rPr>
              <a:t>03</a:t>
            </a:r>
            <a:endParaRPr b="0" lang="en-US" sz="5390" spc="-1" strike="noStrike">
              <a:solidFill>
                <a:srgbClr val="ffffff"/>
              </a:solidFill>
              <a:latin typeface="Arial"/>
            </a:endParaRPr>
          </a:p>
        </p:txBody>
      </p:sp>
      <p:sp>
        <p:nvSpPr>
          <p:cNvPr id="67" name="TextBox 12"/>
          <p:cNvSpPr/>
          <p:nvPr/>
        </p:nvSpPr>
        <p:spPr>
          <a:xfrm>
            <a:off x="9379800" y="6719040"/>
            <a:ext cx="6924960" cy="793440"/>
          </a:xfrm>
          <a:prstGeom prst="rect">
            <a:avLst/>
          </a:prstGeom>
          <a:noFill/>
          <a:ln w="0">
            <a:noFill/>
          </a:ln>
        </p:spPr>
        <p:style>
          <a:lnRef idx="0"/>
          <a:fillRef idx="0"/>
          <a:effectRef idx="0"/>
          <a:fontRef idx="minor"/>
        </p:style>
        <p:txBody>
          <a:bodyPr lIns="0" rIns="0" tIns="0" bIns="0" anchor="t">
            <a:spAutoFit/>
          </a:bodyPr>
          <a:p>
            <a:pPr defTabSz="914400">
              <a:lnSpc>
                <a:spcPts val="6250"/>
              </a:lnSpc>
            </a:pPr>
            <a:r>
              <a:rPr b="0" lang="en-US" sz="2500" spc="-1" strike="noStrike">
                <a:solidFill>
                  <a:srgbClr val="ffffff"/>
                </a:solidFill>
                <a:latin typeface="Rugrats Sans"/>
                <a:ea typeface="Rugrats Sans"/>
              </a:rPr>
              <a:t>Fonctionnalités Clés et Démonstration</a:t>
            </a:r>
            <a:endParaRPr b="0" lang="en-US" sz="2500" spc="-1" strike="noStrike">
              <a:solidFill>
                <a:srgbClr val="ffffff"/>
              </a:solidFill>
              <a:latin typeface="Arial"/>
            </a:endParaRPr>
          </a:p>
        </p:txBody>
      </p:sp>
      <p:sp>
        <p:nvSpPr>
          <p:cNvPr id="68" name="TextBox 13"/>
          <p:cNvSpPr/>
          <p:nvPr/>
        </p:nvSpPr>
        <p:spPr>
          <a:xfrm>
            <a:off x="8347680" y="6018480"/>
            <a:ext cx="1176480" cy="1713240"/>
          </a:xfrm>
          <a:prstGeom prst="rect">
            <a:avLst/>
          </a:prstGeom>
          <a:noFill/>
          <a:ln w="0">
            <a:noFill/>
          </a:ln>
        </p:spPr>
        <p:style>
          <a:lnRef idx="0"/>
          <a:fillRef idx="0"/>
          <a:effectRef idx="0"/>
          <a:fontRef idx="minor"/>
        </p:style>
        <p:txBody>
          <a:bodyPr lIns="0" rIns="0" tIns="0" bIns="0" anchor="t">
            <a:spAutoFit/>
          </a:bodyPr>
          <a:p>
            <a:pPr defTabSz="914400">
              <a:lnSpc>
                <a:spcPts val="13493"/>
              </a:lnSpc>
            </a:pPr>
            <a:r>
              <a:rPr b="1" lang="en-US" sz="5390" spc="-1" strike="noStrike">
                <a:solidFill>
                  <a:srgbClr val="a1ddff"/>
                </a:solidFill>
                <a:latin typeface="Asap Condensed Bold"/>
                <a:ea typeface="Asap Condensed Bold"/>
              </a:rPr>
              <a:t>04</a:t>
            </a:r>
            <a:endParaRPr b="0" lang="en-US" sz="5390" spc="-1" strike="noStrike">
              <a:solidFill>
                <a:srgbClr val="ffffff"/>
              </a:solidFill>
              <a:latin typeface="Arial"/>
            </a:endParaRPr>
          </a:p>
        </p:txBody>
      </p:sp>
      <p:sp>
        <p:nvSpPr>
          <p:cNvPr id="69" name="TextBox 14"/>
          <p:cNvSpPr/>
          <p:nvPr/>
        </p:nvSpPr>
        <p:spPr>
          <a:xfrm>
            <a:off x="9379800" y="7586640"/>
            <a:ext cx="6924960" cy="793440"/>
          </a:xfrm>
          <a:prstGeom prst="rect">
            <a:avLst/>
          </a:prstGeom>
          <a:noFill/>
          <a:ln w="0">
            <a:noFill/>
          </a:ln>
        </p:spPr>
        <p:style>
          <a:lnRef idx="0"/>
          <a:fillRef idx="0"/>
          <a:effectRef idx="0"/>
          <a:fontRef idx="minor"/>
        </p:style>
        <p:txBody>
          <a:bodyPr lIns="0" rIns="0" tIns="0" bIns="0" anchor="t">
            <a:spAutoFit/>
          </a:bodyPr>
          <a:p>
            <a:pPr defTabSz="914400">
              <a:lnSpc>
                <a:spcPts val="6250"/>
              </a:lnSpc>
            </a:pPr>
            <a:r>
              <a:rPr b="0" lang="en-US" sz="2500" spc="-1" strike="noStrike">
                <a:solidFill>
                  <a:srgbClr val="ffffff"/>
                </a:solidFill>
                <a:latin typeface="Rugrats Sans"/>
                <a:ea typeface="Rugrats Sans"/>
              </a:rPr>
              <a:t>Conclusion</a:t>
            </a:r>
            <a:endParaRPr b="0" lang="en-US" sz="2500" spc="-1" strike="noStrike">
              <a:solidFill>
                <a:srgbClr val="ffffff"/>
              </a:solidFill>
              <a:latin typeface="Arial"/>
            </a:endParaRPr>
          </a:p>
        </p:txBody>
      </p:sp>
      <p:sp>
        <p:nvSpPr>
          <p:cNvPr id="70" name="TextBox 15"/>
          <p:cNvSpPr/>
          <p:nvPr/>
        </p:nvSpPr>
        <p:spPr>
          <a:xfrm>
            <a:off x="8347680" y="6917760"/>
            <a:ext cx="1031040" cy="1713240"/>
          </a:xfrm>
          <a:prstGeom prst="rect">
            <a:avLst/>
          </a:prstGeom>
          <a:noFill/>
          <a:ln w="0">
            <a:noFill/>
          </a:ln>
        </p:spPr>
        <p:style>
          <a:lnRef idx="0"/>
          <a:fillRef idx="0"/>
          <a:effectRef idx="0"/>
          <a:fontRef idx="minor"/>
        </p:style>
        <p:txBody>
          <a:bodyPr lIns="0" rIns="0" tIns="0" bIns="0" anchor="t">
            <a:spAutoFit/>
          </a:bodyPr>
          <a:p>
            <a:pPr defTabSz="914400">
              <a:lnSpc>
                <a:spcPts val="13493"/>
              </a:lnSpc>
            </a:pPr>
            <a:r>
              <a:rPr b="1" lang="en-US" sz="5390" spc="-1" strike="noStrike">
                <a:solidFill>
                  <a:srgbClr val="a1ddff"/>
                </a:solidFill>
                <a:latin typeface="Asap Condensed Bold"/>
                <a:ea typeface="Asap Condensed Bold"/>
              </a:rPr>
              <a:t>05</a:t>
            </a:r>
            <a:endParaRPr b="0" lang="en-US" sz="539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97"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98"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99"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00"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01"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02"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03"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04"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05" name="TextBox 10"/>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Authentification</a:t>
            </a:r>
            <a:endParaRPr b="0" lang="en-US" sz="6600" spc="-1" strike="noStrike">
              <a:solidFill>
                <a:srgbClr val="ffffff"/>
              </a:solidFill>
              <a:latin typeface="Arial"/>
            </a:endParaRPr>
          </a:p>
        </p:txBody>
      </p:sp>
      <p:sp>
        <p:nvSpPr>
          <p:cNvPr id="206" name="TextBox 11"/>
          <p:cNvSpPr/>
          <p:nvPr/>
        </p:nvSpPr>
        <p:spPr>
          <a:xfrm>
            <a:off x="2377080" y="4332240"/>
            <a:ext cx="11309760" cy="3119400"/>
          </a:xfrm>
          <a:prstGeom prst="rect">
            <a:avLst/>
          </a:prstGeom>
          <a:noFill/>
          <a:ln w="0">
            <a:noFill/>
          </a:ln>
        </p:spPr>
        <p:style>
          <a:lnRef idx="0"/>
          <a:fillRef idx="0"/>
          <a:effectRef idx="0"/>
          <a:fontRef idx="minor"/>
        </p:style>
        <p:txBody>
          <a:bodyPr lIns="0" rIns="0" tIns="0" bIns="0" anchor="t">
            <a:spAutoFit/>
          </a:bodyPr>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Le formulaire de login utilise Formik,</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La validation des champs (email et mot de passe) est effectuée en temps réel pour améliorer l’expérience utilisateur.</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En cas d’erreur de validation (champs vides, format incorrect, mot de passe trop court), un message d’erreur clair est affiché à côté du champ concerné.</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Les erreurs d’authentification</a:t>
            </a:r>
            <a:endParaRPr b="0" lang="en-US" sz="2510" spc="-1" strike="noStrike">
              <a:solidFill>
                <a:srgbClr val="ffffff"/>
              </a:solidFill>
              <a:latin typeface="Arial"/>
            </a:endParaRPr>
          </a:p>
        </p:txBody>
      </p:sp>
      <p:sp>
        <p:nvSpPr>
          <p:cNvPr id="207" name="TextBox 12"/>
          <p:cNvSpPr/>
          <p:nvPr/>
        </p:nvSpPr>
        <p:spPr>
          <a:xfrm>
            <a:off x="2205360" y="3622680"/>
            <a:ext cx="4642920" cy="644760"/>
          </a:xfrm>
          <a:prstGeom prst="rect">
            <a:avLst/>
          </a:prstGeom>
          <a:noFill/>
          <a:ln w="0">
            <a:noFill/>
          </a:ln>
        </p:spPr>
        <p:style>
          <a:lnRef idx="0"/>
          <a:fillRef idx="0"/>
          <a:effectRef idx="0"/>
          <a:fontRef idx="minor"/>
        </p:style>
        <p:txBody>
          <a:bodyPr lIns="0" rIns="0" tIns="0" bIns="0" anchor="t">
            <a:spAutoFit/>
          </a:bodyPr>
          <a:p>
            <a:pPr defTabSz="914400">
              <a:lnSpc>
                <a:spcPts val="5080"/>
              </a:lnSpc>
            </a:pPr>
            <a:r>
              <a:rPr b="1" lang="en-US" sz="3630" spc="-1" strike="noStrike">
                <a:solidFill>
                  <a:srgbClr val="a1ddff"/>
                </a:solidFill>
                <a:latin typeface="Asap Condensed Bold"/>
                <a:ea typeface="Asap Condensed Bold"/>
              </a:rPr>
              <a:t>Fonctionnalités</a:t>
            </a:r>
            <a:endParaRPr b="0" lang="en-US" sz="36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208"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09"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0"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1"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2"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3"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4"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5"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6" name="Freeform 10"/>
          <p:cNvSpPr/>
          <p:nvPr/>
        </p:nvSpPr>
        <p:spPr>
          <a:xfrm>
            <a:off x="3467880" y="3854160"/>
            <a:ext cx="11351520" cy="5677920"/>
          </a:xfrm>
          <a:custGeom>
            <a:avLst/>
            <a:gdLst>
              <a:gd name="textAreaLeft" fmla="*/ 0 w 11351520"/>
              <a:gd name="textAreaRight" fmla="*/ 11352600 w 11351520"/>
              <a:gd name="textAreaTop" fmla="*/ 0 h 5677920"/>
              <a:gd name="textAreaBottom" fmla="*/ 5679000 h 5677920"/>
            </a:gdLst>
            <a:ahLst/>
            <a:rect l="textAreaLeft" t="textAreaTop" r="textAreaRight" b="textAreaBottom"/>
            <a:pathLst>
              <a:path w="11352677" h="5679047">
                <a:moveTo>
                  <a:pt x="0" y="0"/>
                </a:moveTo>
                <a:lnTo>
                  <a:pt x="11352677" y="0"/>
                </a:lnTo>
                <a:lnTo>
                  <a:pt x="11352677" y="5679047"/>
                </a:lnTo>
                <a:lnTo>
                  <a:pt x="0" y="5679047"/>
                </a:lnTo>
                <a:lnTo>
                  <a:pt x="0" y="0"/>
                </a:lnTo>
                <a:close/>
              </a:path>
            </a:pathLst>
          </a:custGeom>
          <a:blipFill rotWithShape="0">
            <a:blip r:embed="rId1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17" name="TextBox 11"/>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8330" spc="-1" strike="noStrike">
                <a:solidFill>
                  <a:srgbClr val="a1ddff"/>
                </a:solidFill>
                <a:latin typeface="Asap Condensed Bold"/>
                <a:ea typeface="Asap Condensed Bold"/>
              </a:rPr>
              <a:t>Authentification</a:t>
            </a:r>
            <a:endParaRPr b="0" lang="en-US" sz="8330" spc="-1" strike="noStrike">
              <a:solidFill>
                <a:srgbClr val="ffffff"/>
              </a:solidFill>
              <a:latin typeface="Arial"/>
            </a:endParaRPr>
          </a:p>
        </p:txBody>
      </p:sp>
      <p:sp>
        <p:nvSpPr>
          <p:cNvPr id="218" name="TextBox 12"/>
          <p:cNvSpPr/>
          <p:nvPr/>
        </p:nvSpPr>
        <p:spPr>
          <a:xfrm>
            <a:off x="2716560" y="2783160"/>
            <a:ext cx="9023400" cy="716400"/>
          </a:xfrm>
          <a:prstGeom prst="rect">
            <a:avLst/>
          </a:prstGeom>
          <a:noFill/>
          <a:ln w="0">
            <a:noFill/>
          </a:ln>
        </p:spPr>
        <p:style>
          <a:lnRef idx="0"/>
          <a:fillRef idx="0"/>
          <a:effectRef idx="0"/>
          <a:fontRef idx="minor"/>
        </p:style>
        <p:txBody>
          <a:bodyPr lIns="0" rIns="0" tIns="0" bIns="0" anchor="t">
            <a:spAutoFit/>
          </a:bodyPr>
          <a:p>
            <a:pPr defTabSz="914400">
              <a:lnSpc>
                <a:spcPts val="5644"/>
              </a:lnSpc>
            </a:pPr>
            <a:r>
              <a:rPr b="1" lang="en-US" sz="4030" spc="-1" strike="noStrike">
                <a:solidFill>
                  <a:srgbClr val="a1ddff"/>
                </a:solidFill>
                <a:latin typeface="Asap Condensed Bold"/>
                <a:ea typeface="Asap Condensed Bold"/>
              </a:rPr>
              <a:t>Presentstation</a:t>
            </a:r>
            <a:endParaRPr b="0" lang="en-US" sz="40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219"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20"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21"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22"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23"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24"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25"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26"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27" name="TextBox 10"/>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8330" spc="-1" strike="noStrike">
                <a:solidFill>
                  <a:srgbClr val="a1ddff"/>
                </a:solidFill>
                <a:latin typeface="Asap Condensed Bold"/>
                <a:ea typeface="Asap Condensed Bold"/>
              </a:rPr>
              <a:t>Dashboard</a:t>
            </a:r>
            <a:endParaRPr b="0" lang="en-US" sz="8330" spc="-1" strike="noStrike">
              <a:solidFill>
                <a:srgbClr val="ffffff"/>
              </a:solidFill>
              <a:latin typeface="Arial"/>
            </a:endParaRPr>
          </a:p>
        </p:txBody>
      </p:sp>
      <p:sp>
        <p:nvSpPr>
          <p:cNvPr id="228" name="TextBox 11"/>
          <p:cNvSpPr/>
          <p:nvPr/>
        </p:nvSpPr>
        <p:spPr>
          <a:xfrm>
            <a:off x="2377080" y="4332240"/>
            <a:ext cx="11309760" cy="2228040"/>
          </a:xfrm>
          <a:prstGeom prst="rect">
            <a:avLst/>
          </a:prstGeom>
          <a:noFill/>
          <a:ln w="0">
            <a:noFill/>
          </a:ln>
        </p:spPr>
        <p:style>
          <a:lnRef idx="0"/>
          <a:fillRef idx="0"/>
          <a:effectRef idx="0"/>
          <a:fontRef idx="minor"/>
        </p:style>
        <p:txBody>
          <a:bodyPr lIns="0" rIns="0" tIns="0" bIns="0" anchor="t">
            <a:spAutoFit/>
          </a:bodyPr>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Graphique de performance des ventes (Sales Performance)</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Cards des KPI (Indicateurs Clés)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Graphique de performance des ventes (Sales Performance)</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Tableau des commandes récentes (Recent Orders)</a:t>
            </a:r>
            <a:endParaRPr b="0" lang="en-US" sz="2510" spc="-1" strike="noStrike">
              <a:solidFill>
                <a:srgbClr val="ffffff"/>
              </a:solidFill>
              <a:latin typeface="Arial"/>
            </a:endParaRPr>
          </a:p>
          <a:p>
            <a:pPr defTabSz="914400">
              <a:lnSpc>
                <a:spcPts val="3509"/>
              </a:lnSpc>
            </a:pPr>
            <a:endParaRPr b="0" lang="en-US" sz="1800" spc="-1" strike="noStrike">
              <a:solidFill>
                <a:srgbClr val="ffffff"/>
              </a:solidFill>
              <a:latin typeface="Arial"/>
            </a:endParaRPr>
          </a:p>
        </p:txBody>
      </p:sp>
      <p:sp>
        <p:nvSpPr>
          <p:cNvPr id="229" name="TextBox 12"/>
          <p:cNvSpPr/>
          <p:nvPr/>
        </p:nvSpPr>
        <p:spPr>
          <a:xfrm>
            <a:off x="2205360" y="3622680"/>
            <a:ext cx="4627440" cy="644760"/>
          </a:xfrm>
          <a:prstGeom prst="rect">
            <a:avLst/>
          </a:prstGeom>
          <a:noFill/>
          <a:ln w="0">
            <a:noFill/>
          </a:ln>
        </p:spPr>
        <p:style>
          <a:lnRef idx="0"/>
          <a:fillRef idx="0"/>
          <a:effectRef idx="0"/>
          <a:fontRef idx="minor"/>
        </p:style>
        <p:txBody>
          <a:bodyPr lIns="0" rIns="0" tIns="0" bIns="0" anchor="t">
            <a:spAutoFit/>
          </a:bodyPr>
          <a:p>
            <a:pPr defTabSz="914400">
              <a:lnSpc>
                <a:spcPts val="5080"/>
              </a:lnSpc>
            </a:pPr>
            <a:r>
              <a:rPr b="1" lang="en-US" sz="3630" spc="-1" strike="noStrike">
                <a:solidFill>
                  <a:srgbClr val="a1ddff"/>
                </a:solidFill>
                <a:latin typeface="Asap Condensed Bold"/>
                <a:ea typeface="Asap Condensed Bold"/>
              </a:rPr>
              <a:t>Fonctionnalités</a:t>
            </a:r>
            <a:endParaRPr b="0" lang="en-US" sz="36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230"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31"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32"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33"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34"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35"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36"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37"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38" name="Freeform 10"/>
          <p:cNvSpPr/>
          <p:nvPr/>
        </p:nvSpPr>
        <p:spPr>
          <a:xfrm>
            <a:off x="3909240" y="3618000"/>
            <a:ext cx="11351520" cy="5763600"/>
          </a:xfrm>
          <a:custGeom>
            <a:avLst/>
            <a:gdLst>
              <a:gd name="textAreaLeft" fmla="*/ 0 w 11351520"/>
              <a:gd name="textAreaRight" fmla="*/ 11352600 w 11351520"/>
              <a:gd name="textAreaTop" fmla="*/ 0 h 5763600"/>
              <a:gd name="textAreaBottom" fmla="*/ 5764680 h 5763600"/>
            </a:gdLst>
            <a:ahLst/>
            <a:rect l="textAreaLeft" t="textAreaTop" r="textAreaRight" b="textAreaBottom"/>
            <a:pathLst>
              <a:path w="11352677" h="5764829">
                <a:moveTo>
                  <a:pt x="0" y="0"/>
                </a:moveTo>
                <a:lnTo>
                  <a:pt x="11352677" y="0"/>
                </a:lnTo>
                <a:lnTo>
                  <a:pt x="11352677" y="5764829"/>
                </a:lnTo>
                <a:lnTo>
                  <a:pt x="0" y="5764829"/>
                </a:lnTo>
                <a:lnTo>
                  <a:pt x="0" y="0"/>
                </a:lnTo>
                <a:close/>
              </a:path>
            </a:pathLst>
          </a:custGeom>
          <a:blipFill rotWithShape="0">
            <a:blip r:embed="rId1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39" name="TextBox 11"/>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Dashboard</a:t>
            </a:r>
            <a:endParaRPr b="0" lang="en-US" sz="6600" spc="-1" strike="noStrike">
              <a:solidFill>
                <a:srgbClr val="ffffff"/>
              </a:solidFill>
              <a:latin typeface="Arial"/>
            </a:endParaRPr>
          </a:p>
        </p:txBody>
      </p:sp>
      <p:sp>
        <p:nvSpPr>
          <p:cNvPr id="240" name="TextBox 12"/>
          <p:cNvSpPr/>
          <p:nvPr/>
        </p:nvSpPr>
        <p:spPr>
          <a:xfrm>
            <a:off x="2716560" y="2783160"/>
            <a:ext cx="4641120" cy="716400"/>
          </a:xfrm>
          <a:prstGeom prst="rect">
            <a:avLst/>
          </a:prstGeom>
          <a:noFill/>
          <a:ln w="0">
            <a:noFill/>
          </a:ln>
        </p:spPr>
        <p:style>
          <a:lnRef idx="0"/>
          <a:fillRef idx="0"/>
          <a:effectRef idx="0"/>
          <a:fontRef idx="minor"/>
        </p:style>
        <p:txBody>
          <a:bodyPr lIns="0" rIns="0" tIns="0" bIns="0" anchor="t">
            <a:spAutoFit/>
          </a:bodyPr>
          <a:p>
            <a:pPr defTabSz="914400">
              <a:lnSpc>
                <a:spcPts val="5644"/>
              </a:lnSpc>
            </a:pPr>
            <a:r>
              <a:rPr b="1" lang="en-US" sz="4030" spc="-1" strike="noStrike">
                <a:solidFill>
                  <a:srgbClr val="a1ddff"/>
                </a:solidFill>
                <a:latin typeface="Asap Condensed Bold"/>
                <a:ea typeface="Asap Condensed Bold"/>
              </a:rPr>
              <a:t>Presentstation</a:t>
            </a:r>
            <a:endParaRPr b="0" lang="en-US" sz="40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241"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42"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43"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44"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45"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46"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47"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48"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49" name="TextBox 10"/>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List des produits</a:t>
            </a:r>
            <a:endParaRPr b="0" lang="en-US" sz="6600" spc="-1" strike="noStrike">
              <a:solidFill>
                <a:srgbClr val="ffffff"/>
              </a:solidFill>
              <a:latin typeface="Arial"/>
            </a:endParaRPr>
          </a:p>
        </p:txBody>
      </p:sp>
      <p:sp>
        <p:nvSpPr>
          <p:cNvPr id="250" name="TextBox 11"/>
          <p:cNvSpPr/>
          <p:nvPr/>
        </p:nvSpPr>
        <p:spPr>
          <a:xfrm>
            <a:off x="2377080" y="4332240"/>
            <a:ext cx="11309760" cy="1336680"/>
          </a:xfrm>
          <a:prstGeom prst="rect">
            <a:avLst/>
          </a:prstGeom>
          <a:noFill/>
          <a:ln w="0">
            <a:noFill/>
          </a:ln>
        </p:spPr>
        <p:style>
          <a:lnRef idx="0"/>
          <a:fillRef idx="0"/>
          <a:effectRef idx="0"/>
          <a:fontRef idx="minor"/>
        </p:style>
        <p:txBody>
          <a:bodyPr lIns="0" rIns="0" tIns="0" bIns="0" anchor="t">
            <a:spAutoFit/>
          </a:bodyPr>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Barre de recherche</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Affichage des produits en cartes</a:t>
            </a:r>
            <a:endParaRPr b="0" lang="en-US" sz="2510" spc="-1" strike="noStrike">
              <a:solidFill>
                <a:srgbClr val="ffffff"/>
              </a:solidFill>
              <a:latin typeface="Arial"/>
            </a:endParaRPr>
          </a:p>
          <a:p>
            <a:pPr defTabSz="914400">
              <a:lnSpc>
                <a:spcPts val="3509"/>
              </a:lnSpc>
            </a:pPr>
            <a:endParaRPr b="0" lang="en-US" sz="1800" spc="-1" strike="noStrike">
              <a:solidFill>
                <a:srgbClr val="ffffff"/>
              </a:solidFill>
              <a:latin typeface="Arial"/>
            </a:endParaRPr>
          </a:p>
        </p:txBody>
      </p:sp>
      <p:sp>
        <p:nvSpPr>
          <p:cNvPr id="251" name="TextBox 12"/>
          <p:cNvSpPr/>
          <p:nvPr/>
        </p:nvSpPr>
        <p:spPr>
          <a:xfrm>
            <a:off x="2205360" y="3622680"/>
            <a:ext cx="3912480" cy="644760"/>
          </a:xfrm>
          <a:prstGeom prst="rect">
            <a:avLst/>
          </a:prstGeom>
          <a:noFill/>
          <a:ln w="0">
            <a:noFill/>
          </a:ln>
        </p:spPr>
        <p:style>
          <a:lnRef idx="0"/>
          <a:fillRef idx="0"/>
          <a:effectRef idx="0"/>
          <a:fontRef idx="minor"/>
        </p:style>
        <p:txBody>
          <a:bodyPr lIns="0" rIns="0" tIns="0" bIns="0" anchor="t">
            <a:spAutoFit/>
          </a:bodyPr>
          <a:p>
            <a:pPr defTabSz="914400">
              <a:lnSpc>
                <a:spcPts val="5080"/>
              </a:lnSpc>
            </a:pPr>
            <a:r>
              <a:rPr b="1" lang="en-US" sz="3630" spc="-1" strike="noStrike">
                <a:solidFill>
                  <a:srgbClr val="a1ddff"/>
                </a:solidFill>
                <a:latin typeface="Asap Condensed Bold"/>
                <a:ea typeface="Asap Condensed Bold"/>
              </a:rPr>
              <a:t>Fonctionnalités</a:t>
            </a:r>
            <a:endParaRPr b="0" lang="en-US" sz="36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252"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53"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54"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55"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56"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57"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58"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59"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60" name="Freeform 10"/>
          <p:cNvSpPr/>
          <p:nvPr/>
        </p:nvSpPr>
        <p:spPr>
          <a:xfrm>
            <a:off x="3105720" y="3618000"/>
            <a:ext cx="12075480" cy="6131160"/>
          </a:xfrm>
          <a:custGeom>
            <a:avLst/>
            <a:gdLst>
              <a:gd name="textAreaLeft" fmla="*/ 0 w 12075480"/>
              <a:gd name="textAreaRight" fmla="*/ 12076560 w 12075480"/>
              <a:gd name="textAreaTop" fmla="*/ 0 h 6131160"/>
              <a:gd name="textAreaBottom" fmla="*/ 6132240 h 6131160"/>
            </a:gdLst>
            <a:ahLst/>
            <a:rect l="textAreaLeft" t="textAreaTop" r="textAreaRight" b="textAreaBottom"/>
            <a:pathLst>
              <a:path w="12076441" h="6132352">
                <a:moveTo>
                  <a:pt x="0" y="0"/>
                </a:moveTo>
                <a:lnTo>
                  <a:pt x="12076440" y="0"/>
                </a:lnTo>
                <a:lnTo>
                  <a:pt x="12076440" y="6132352"/>
                </a:lnTo>
                <a:lnTo>
                  <a:pt x="0" y="6132352"/>
                </a:lnTo>
                <a:lnTo>
                  <a:pt x="0" y="0"/>
                </a:lnTo>
                <a:close/>
              </a:path>
            </a:pathLst>
          </a:custGeom>
          <a:blipFill rotWithShape="0">
            <a:blip r:embed="rId1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61" name="TextBox 11"/>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list des produits</a:t>
            </a:r>
            <a:endParaRPr b="0" lang="en-US" sz="6600" spc="-1" strike="noStrike">
              <a:solidFill>
                <a:srgbClr val="ffffff"/>
              </a:solidFill>
              <a:latin typeface="Arial"/>
            </a:endParaRPr>
          </a:p>
        </p:txBody>
      </p:sp>
      <p:sp>
        <p:nvSpPr>
          <p:cNvPr id="262" name="TextBox 12"/>
          <p:cNvSpPr/>
          <p:nvPr/>
        </p:nvSpPr>
        <p:spPr>
          <a:xfrm>
            <a:off x="1597680" y="2783160"/>
            <a:ext cx="5063760" cy="716400"/>
          </a:xfrm>
          <a:prstGeom prst="rect">
            <a:avLst/>
          </a:prstGeom>
          <a:noFill/>
          <a:ln w="0">
            <a:noFill/>
          </a:ln>
        </p:spPr>
        <p:style>
          <a:lnRef idx="0"/>
          <a:fillRef idx="0"/>
          <a:effectRef idx="0"/>
          <a:fontRef idx="minor"/>
        </p:style>
        <p:txBody>
          <a:bodyPr lIns="0" rIns="0" tIns="0" bIns="0" anchor="t">
            <a:spAutoFit/>
          </a:bodyPr>
          <a:p>
            <a:pPr defTabSz="914400">
              <a:lnSpc>
                <a:spcPts val="5644"/>
              </a:lnSpc>
            </a:pPr>
            <a:r>
              <a:rPr b="1" lang="en-US" sz="4030" spc="-1" strike="noStrike">
                <a:solidFill>
                  <a:srgbClr val="a1ddff"/>
                </a:solidFill>
                <a:latin typeface="Asap Condensed Bold"/>
                <a:ea typeface="Asap Condensed Bold"/>
              </a:rPr>
              <a:t>Presentstation</a:t>
            </a:r>
            <a:endParaRPr b="0" lang="en-US" sz="40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263"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64"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65"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66"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67"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68"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69"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70"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71" name="TextBox 10"/>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Détail du Produit</a:t>
            </a:r>
            <a:endParaRPr b="0" lang="en-US" sz="6600" spc="-1" strike="noStrike">
              <a:solidFill>
                <a:srgbClr val="ffffff"/>
              </a:solidFill>
              <a:latin typeface="Arial"/>
            </a:endParaRPr>
          </a:p>
        </p:txBody>
      </p:sp>
      <p:sp>
        <p:nvSpPr>
          <p:cNvPr id="272" name="TextBox 11"/>
          <p:cNvSpPr/>
          <p:nvPr/>
        </p:nvSpPr>
        <p:spPr>
          <a:xfrm>
            <a:off x="2377080" y="4332240"/>
            <a:ext cx="11309760" cy="3565080"/>
          </a:xfrm>
          <a:prstGeom prst="rect">
            <a:avLst/>
          </a:prstGeom>
          <a:noFill/>
          <a:ln w="0">
            <a:noFill/>
          </a:ln>
        </p:spPr>
        <p:style>
          <a:lnRef idx="0"/>
          <a:fillRef idx="0"/>
          <a:effectRef idx="0"/>
          <a:fontRef idx="minor"/>
        </p:style>
        <p:txBody>
          <a:bodyPr lIns="0" rIns="0" tIns="0" bIns="0" anchor="t">
            <a:spAutoFit/>
          </a:bodyPr>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Mode lecture/édition</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Gestion des images (ajout/suppression)</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Modification des informations du produit</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Sauvegarde des modifications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Suppression du produit</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Affichage des statistiques</a:t>
            </a:r>
            <a:endParaRPr b="0" lang="en-US" sz="2510" spc="-1" strike="noStrike">
              <a:solidFill>
                <a:srgbClr val="ffffff"/>
              </a:solidFill>
              <a:latin typeface="Arial"/>
            </a:endParaRPr>
          </a:p>
          <a:p>
            <a:pPr defTabSz="914400">
              <a:lnSpc>
                <a:spcPts val="3509"/>
              </a:lnSpc>
            </a:pPr>
            <a:endParaRPr b="0" lang="en-US" sz="1800" spc="-1" strike="noStrike">
              <a:solidFill>
                <a:srgbClr val="ffffff"/>
              </a:solidFill>
              <a:latin typeface="Arial"/>
            </a:endParaRPr>
          </a:p>
          <a:p>
            <a:pPr defTabSz="914400">
              <a:lnSpc>
                <a:spcPts val="3509"/>
              </a:lnSpc>
            </a:pPr>
            <a:endParaRPr b="0" lang="en-US" sz="1800" spc="-1" strike="noStrike">
              <a:solidFill>
                <a:srgbClr val="ffffff"/>
              </a:solidFill>
              <a:latin typeface="Arial"/>
            </a:endParaRPr>
          </a:p>
        </p:txBody>
      </p:sp>
      <p:sp>
        <p:nvSpPr>
          <p:cNvPr id="273" name="TextBox 12"/>
          <p:cNvSpPr/>
          <p:nvPr/>
        </p:nvSpPr>
        <p:spPr>
          <a:xfrm>
            <a:off x="2205360" y="3622680"/>
            <a:ext cx="4145760" cy="644760"/>
          </a:xfrm>
          <a:prstGeom prst="rect">
            <a:avLst/>
          </a:prstGeom>
          <a:noFill/>
          <a:ln w="0">
            <a:noFill/>
          </a:ln>
        </p:spPr>
        <p:style>
          <a:lnRef idx="0"/>
          <a:fillRef idx="0"/>
          <a:effectRef idx="0"/>
          <a:fontRef idx="minor"/>
        </p:style>
        <p:txBody>
          <a:bodyPr lIns="0" rIns="0" tIns="0" bIns="0" anchor="t">
            <a:spAutoFit/>
          </a:bodyPr>
          <a:p>
            <a:pPr defTabSz="914400">
              <a:lnSpc>
                <a:spcPts val="5080"/>
              </a:lnSpc>
            </a:pPr>
            <a:r>
              <a:rPr b="1" lang="en-US" sz="3630" spc="-1" strike="noStrike">
                <a:solidFill>
                  <a:srgbClr val="a1ddff"/>
                </a:solidFill>
                <a:latin typeface="Asap Condensed Bold"/>
                <a:ea typeface="Asap Condensed Bold"/>
              </a:rPr>
              <a:t>Fonctionnalités</a:t>
            </a:r>
            <a:endParaRPr b="0" lang="en-US" sz="36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274"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75"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76"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77"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78"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79"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80"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81"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82" name="Freeform 10"/>
          <p:cNvSpPr/>
          <p:nvPr/>
        </p:nvSpPr>
        <p:spPr>
          <a:xfrm>
            <a:off x="3787920" y="3732840"/>
            <a:ext cx="12042000" cy="5789880"/>
          </a:xfrm>
          <a:custGeom>
            <a:avLst/>
            <a:gdLst>
              <a:gd name="textAreaLeft" fmla="*/ 0 w 12042000"/>
              <a:gd name="textAreaRight" fmla="*/ 12043080 w 12042000"/>
              <a:gd name="textAreaTop" fmla="*/ 0 h 5789880"/>
              <a:gd name="textAreaBottom" fmla="*/ 5790960 h 5789880"/>
            </a:gdLst>
            <a:ahLst/>
            <a:rect l="textAreaLeft" t="textAreaTop" r="textAreaRight" b="textAreaBottom"/>
            <a:pathLst>
              <a:path w="12043245" h="5791019">
                <a:moveTo>
                  <a:pt x="0" y="0"/>
                </a:moveTo>
                <a:lnTo>
                  <a:pt x="12043245" y="0"/>
                </a:lnTo>
                <a:lnTo>
                  <a:pt x="12043245" y="5791019"/>
                </a:lnTo>
                <a:lnTo>
                  <a:pt x="0" y="5791019"/>
                </a:lnTo>
                <a:lnTo>
                  <a:pt x="0" y="0"/>
                </a:lnTo>
                <a:close/>
              </a:path>
            </a:pathLst>
          </a:custGeom>
          <a:blipFill rotWithShape="0">
            <a:blip r:embed="rId1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83" name="TextBox 11"/>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Détail du Produit</a:t>
            </a:r>
            <a:endParaRPr b="0" lang="en-US" sz="6600" spc="-1" strike="noStrike">
              <a:solidFill>
                <a:srgbClr val="ffffff"/>
              </a:solidFill>
              <a:latin typeface="Arial"/>
            </a:endParaRPr>
          </a:p>
        </p:txBody>
      </p:sp>
      <p:sp>
        <p:nvSpPr>
          <p:cNvPr id="284" name="TextBox 12"/>
          <p:cNvSpPr/>
          <p:nvPr/>
        </p:nvSpPr>
        <p:spPr>
          <a:xfrm>
            <a:off x="2716560" y="2783160"/>
            <a:ext cx="7531560" cy="716400"/>
          </a:xfrm>
          <a:prstGeom prst="rect">
            <a:avLst/>
          </a:prstGeom>
          <a:noFill/>
          <a:ln w="0">
            <a:noFill/>
          </a:ln>
        </p:spPr>
        <p:style>
          <a:lnRef idx="0"/>
          <a:fillRef idx="0"/>
          <a:effectRef idx="0"/>
          <a:fontRef idx="minor"/>
        </p:style>
        <p:txBody>
          <a:bodyPr lIns="0" rIns="0" tIns="0" bIns="0" anchor="t">
            <a:spAutoFit/>
          </a:bodyPr>
          <a:p>
            <a:pPr defTabSz="914400">
              <a:lnSpc>
                <a:spcPts val="5644"/>
              </a:lnSpc>
            </a:pPr>
            <a:r>
              <a:rPr b="1" lang="en-US" sz="4030" spc="-1" strike="noStrike">
                <a:solidFill>
                  <a:srgbClr val="a1ddff"/>
                </a:solidFill>
                <a:latin typeface="Asap Condensed Bold"/>
                <a:ea typeface="Asap Condensed Bold"/>
              </a:rPr>
              <a:t>Presentstation</a:t>
            </a:r>
            <a:endParaRPr b="0" lang="en-US" sz="40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285"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86"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87"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88"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89"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90"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91"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92"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93" name="TextBox 10"/>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Détail du Catégorie</a:t>
            </a:r>
            <a:endParaRPr b="0" lang="en-US" sz="6600" spc="-1" strike="noStrike">
              <a:solidFill>
                <a:srgbClr val="ffffff"/>
              </a:solidFill>
              <a:latin typeface="Arial"/>
            </a:endParaRPr>
          </a:p>
        </p:txBody>
      </p:sp>
      <p:sp>
        <p:nvSpPr>
          <p:cNvPr id="294" name="TextBox 11"/>
          <p:cNvSpPr/>
          <p:nvPr/>
        </p:nvSpPr>
        <p:spPr>
          <a:xfrm>
            <a:off x="2377080" y="4332240"/>
            <a:ext cx="11309760" cy="3565080"/>
          </a:xfrm>
          <a:prstGeom prst="rect">
            <a:avLst/>
          </a:prstGeom>
          <a:noFill/>
          <a:ln w="0">
            <a:noFill/>
          </a:ln>
        </p:spPr>
        <p:style>
          <a:lnRef idx="0"/>
          <a:fillRef idx="0"/>
          <a:effectRef idx="0"/>
          <a:fontRef idx="minor"/>
        </p:style>
        <p:txBody>
          <a:bodyPr lIns="0" rIns="0" tIns="0" bIns="0" anchor="t">
            <a:spAutoFit/>
          </a:bodyPr>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Mode lecture/édition</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Gestion de l'image (modification)</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Modification des informations de la catégorie</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Sauvegarde des modifications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Suppression de la catégorie</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Affichage des statistiques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Gestion des produits associés</a:t>
            </a:r>
            <a:endParaRPr b="0" lang="en-US" sz="2510" spc="-1" strike="noStrike">
              <a:solidFill>
                <a:srgbClr val="ffffff"/>
              </a:solidFill>
              <a:latin typeface="Arial"/>
            </a:endParaRPr>
          </a:p>
          <a:p>
            <a:pPr defTabSz="914400">
              <a:lnSpc>
                <a:spcPts val="3509"/>
              </a:lnSpc>
            </a:pPr>
            <a:endParaRPr b="0" lang="en-US" sz="1800" spc="-1" strike="noStrike">
              <a:solidFill>
                <a:srgbClr val="ffffff"/>
              </a:solidFill>
              <a:latin typeface="Arial"/>
            </a:endParaRPr>
          </a:p>
        </p:txBody>
      </p:sp>
      <p:sp>
        <p:nvSpPr>
          <p:cNvPr id="295" name="TextBox 12"/>
          <p:cNvSpPr/>
          <p:nvPr/>
        </p:nvSpPr>
        <p:spPr>
          <a:xfrm>
            <a:off x="2205360" y="3622680"/>
            <a:ext cx="4052520" cy="644760"/>
          </a:xfrm>
          <a:prstGeom prst="rect">
            <a:avLst/>
          </a:prstGeom>
          <a:noFill/>
          <a:ln w="0">
            <a:noFill/>
          </a:ln>
        </p:spPr>
        <p:style>
          <a:lnRef idx="0"/>
          <a:fillRef idx="0"/>
          <a:effectRef idx="0"/>
          <a:fontRef idx="minor"/>
        </p:style>
        <p:txBody>
          <a:bodyPr lIns="0" rIns="0" tIns="0" bIns="0" anchor="t">
            <a:spAutoFit/>
          </a:bodyPr>
          <a:p>
            <a:pPr defTabSz="914400">
              <a:lnSpc>
                <a:spcPts val="5080"/>
              </a:lnSpc>
            </a:pPr>
            <a:r>
              <a:rPr b="1" lang="en-US" sz="3630" spc="-1" strike="noStrike">
                <a:solidFill>
                  <a:srgbClr val="a1ddff"/>
                </a:solidFill>
                <a:latin typeface="Asap Condensed Bold"/>
                <a:ea typeface="Asap Condensed Bold"/>
              </a:rPr>
              <a:t>Fonctionnalités</a:t>
            </a:r>
            <a:endParaRPr b="0" lang="en-US" sz="36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296"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97"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98"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299"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00"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01"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02"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03"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04" name="Freeform 10"/>
          <p:cNvSpPr/>
          <p:nvPr/>
        </p:nvSpPr>
        <p:spPr>
          <a:xfrm>
            <a:off x="3787920" y="3854160"/>
            <a:ext cx="12042000" cy="5668560"/>
          </a:xfrm>
          <a:custGeom>
            <a:avLst/>
            <a:gdLst>
              <a:gd name="textAreaLeft" fmla="*/ 0 w 12042000"/>
              <a:gd name="textAreaRight" fmla="*/ 12043080 w 12042000"/>
              <a:gd name="textAreaTop" fmla="*/ 0 h 5668560"/>
              <a:gd name="textAreaBottom" fmla="*/ 5669640 h 5668560"/>
            </a:gdLst>
            <a:ahLst/>
            <a:rect l="textAreaLeft" t="textAreaTop" r="textAreaRight" b="textAreaBottom"/>
            <a:pathLst>
              <a:path w="12043245" h="5669701">
                <a:moveTo>
                  <a:pt x="0" y="0"/>
                </a:moveTo>
                <a:lnTo>
                  <a:pt x="12043245" y="0"/>
                </a:lnTo>
                <a:lnTo>
                  <a:pt x="12043245" y="5669701"/>
                </a:lnTo>
                <a:lnTo>
                  <a:pt x="0" y="5669701"/>
                </a:lnTo>
                <a:lnTo>
                  <a:pt x="0" y="0"/>
                </a:lnTo>
                <a:close/>
              </a:path>
            </a:pathLst>
          </a:custGeom>
          <a:blipFill rotWithShape="0">
            <a:blip r:embed="rId1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05" name="TextBox 11"/>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Détail du Catégorie</a:t>
            </a:r>
            <a:endParaRPr b="0" lang="en-US" sz="6600" spc="-1" strike="noStrike">
              <a:solidFill>
                <a:srgbClr val="ffffff"/>
              </a:solidFill>
              <a:latin typeface="Arial"/>
            </a:endParaRPr>
          </a:p>
        </p:txBody>
      </p:sp>
      <p:sp>
        <p:nvSpPr>
          <p:cNvPr id="306" name="TextBox 12"/>
          <p:cNvSpPr/>
          <p:nvPr/>
        </p:nvSpPr>
        <p:spPr>
          <a:xfrm>
            <a:off x="2716560" y="2783160"/>
            <a:ext cx="4035240" cy="716400"/>
          </a:xfrm>
          <a:prstGeom prst="rect">
            <a:avLst/>
          </a:prstGeom>
          <a:noFill/>
          <a:ln w="0">
            <a:noFill/>
          </a:ln>
        </p:spPr>
        <p:style>
          <a:lnRef idx="0"/>
          <a:fillRef idx="0"/>
          <a:effectRef idx="0"/>
          <a:fontRef idx="minor"/>
        </p:style>
        <p:txBody>
          <a:bodyPr lIns="0" rIns="0" tIns="0" bIns="0" anchor="t">
            <a:spAutoFit/>
          </a:bodyPr>
          <a:p>
            <a:pPr defTabSz="914400">
              <a:lnSpc>
                <a:spcPts val="5644"/>
              </a:lnSpc>
            </a:pPr>
            <a:r>
              <a:rPr b="1" lang="en-US" sz="4030" spc="-1" strike="noStrike">
                <a:solidFill>
                  <a:srgbClr val="a1ddff"/>
                </a:solidFill>
                <a:latin typeface="Asap Condensed Bold"/>
                <a:ea typeface="Asap Condensed Bold"/>
              </a:rPr>
              <a:t>Presentstation</a:t>
            </a:r>
            <a:endParaRPr b="0" lang="en-US" sz="40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71" name="TextBox 2"/>
          <p:cNvSpPr/>
          <p:nvPr/>
        </p:nvSpPr>
        <p:spPr>
          <a:xfrm>
            <a:off x="2512440" y="5227200"/>
            <a:ext cx="1510128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8330" spc="-1" strike="noStrike">
                <a:solidFill>
                  <a:srgbClr val="a1ddff"/>
                </a:solidFill>
                <a:latin typeface="Asap Condensed Bold"/>
                <a:ea typeface="Asap Condensed Bold"/>
              </a:rPr>
              <a:t>Contexte et Problématique</a:t>
            </a:r>
            <a:endParaRPr b="0" lang="en-US" sz="8330" spc="-1" strike="noStrike">
              <a:solidFill>
                <a:srgbClr val="ffffff"/>
              </a:solidFill>
              <a:latin typeface="Arial"/>
            </a:endParaRPr>
          </a:p>
        </p:txBody>
      </p:sp>
      <p:sp>
        <p:nvSpPr>
          <p:cNvPr id="72" name="TextBox 3"/>
          <p:cNvSpPr/>
          <p:nvPr/>
        </p:nvSpPr>
        <p:spPr>
          <a:xfrm>
            <a:off x="8259480" y="3749760"/>
            <a:ext cx="2247120" cy="746280"/>
          </a:xfrm>
          <a:prstGeom prst="rect">
            <a:avLst/>
          </a:prstGeom>
          <a:noFill/>
          <a:ln w="0">
            <a:noFill/>
          </a:ln>
        </p:spPr>
        <p:style>
          <a:lnRef idx="0"/>
          <a:fillRef idx="0"/>
          <a:effectRef idx="0"/>
          <a:fontRef idx="minor"/>
        </p:style>
        <p:txBody>
          <a:bodyPr lIns="0" rIns="0" tIns="0" bIns="0" anchor="t">
            <a:spAutoFit/>
          </a:bodyPr>
          <a:p>
            <a:pPr defTabSz="914400">
              <a:lnSpc>
                <a:spcPts val="5879"/>
              </a:lnSpc>
            </a:pPr>
            <a:r>
              <a:rPr b="1" lang="en-US" sz="11760" spc="-1" strike="noStrike">
                <a:solidFill>
                  <a:srgbClr val="a1ddff"/>
                </a:solidFill>
                <a:latin typeface="Asap Condensed Bold"/>
                <a:ea typeface="Asap Condensed Bold"/>
              </a:rPr>
              <a:t>01</a:t>
            </a:r>
            <a:endParaRPr b="0" lang="en-US" sz="1176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307"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08"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09"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10"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11"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12"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13"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14"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15" name="TextBox 10"/>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Les commandes </a:t>
            </a:r>
            <a:endParaRPr b="0" lang="en-US" sz="6600" spc="-1" strike="noStrike">
              <a:solidFill>
                <a:srgbClr val="ffffff"/>
              </a:solidFill>
              <a:latin typeface="Arial"/>
            </a:endParaRPr>
          </a:p>
        </p:txBody>
      </p:sp>
      <p:sp>
        <p:nvSpPr>
          <p:cNvPr id="316" name="TextBox 11"/>
          <p:cNvSpPr/>
          <p:nvPr/>
        </p:nvSpPr>
        <p:spPr>
          <a:xfrm>
            <a:off x="2377080" y="4332240"/>
            <a:ext cx="11309760" cy="3119400"/>
          </a:xfrm>
          <a:prstGeom prst="rect">
            <a:avLst/>
          </a:prstGeom>
          <a:noFill/>
          <a:ln w="0">
            <a:noFill/>
          </a:ln>
        </p:spPr>
        <p:style>
          <a:lnRef idx="0"/>
          <a:fillRef idx="0"/>
          <a:effectRef idx="0"/>
          <a:fontRef idx="minor"/>
        </p:style>
        <p:txBody>
          <a:bodyPr lIns="0" rIns="0" tIns="0" bIns="0" anchor="t">
            <a:spAutoFit/>
          </a:bodyPr>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Filtrage des commandes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Recherche en temps réel</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Affichage des statistiques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Navigation vers les détails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Gestion des statuts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Pagination des résultats</a:t>
            </a:r>
            <a:endParaRPr b="0" lang="en-US" sz="2510" spc="-1" strike="noStrike">
              <a:solidFill>
                <a:srgbClr val="ffffff"/>
              </a:solidFill>
              <a:latin typeface="Arial"/>
            </a:endParaRPr>
          </a:p>
          <a:p>
            <a:pPr defTabSz="914400">
              <a:lnSpc>
                <a:spcPts val="3509"/>
              </a:lnSpc>
            </a:pPr>
            <a:endParaRPr b="0" lang="en-US" sz="1800" spc="-1" strike="noStrike">
              <a:solidFill>
                <a:srgbClr val="ffffff"/>
              </a:solidFill>
              <a:latin typeface="Arial"/>
            </a:endParaRPr>
          </a:p>
        </p:txBody>
      </p:sp>
      <p:sp>
        <p:nvSpPr>
          <p:cNvPr id="317" name="TextBox 12"/>
          <p:cNvSpPr/>
          <p:nvPr/>
        </p:nvSpPr>
        <p:spPr>
          <a:xfrm>
            <a:off x="2205360" y="3622680"/>
            <a:ext cx="4425480" cy="644760"/>
          </a:xfrm>
          <a:prstGeom prst="rect">
            <a:avLst/>
          </a:prstGeom>
          <a:noFill/>
          <a:ln w="0">
            <a:noFill/>
          </a:ln>
        </p:spPr>
        <p:style>
          <a:lnRef idx="0"/>
          <a:fillRef idx="0"/>
          <a:effectRef idx="0"/>
          <a:fontRef idx="minor"/>
        </p:style>
        <p:txBody>
          <a:bodyPr lIns="0" rIns="0" tIns="0" bIns="0" anchor="t">
            <a:spAutoFit/>
          </a:bodyPr>
          <a:p>
            <a:pPr defTabSz="914400">
              <a:lnSpc>
                <a:spcPts val="5080"/>
              </a:lnSpc>
            </a:pPr>
            <a:r>
              <a:rPr b="1" lang="en-US" sz="3630" spc="-1" strike="noStrike">
                <a:solidFill>
                  <a:srgbClr val="a1ddff"/>
                </a:solidFill>
                <a:latin typeface="Asap Condensed Bold"/>
                <a:ea typeface="Asap Condensed Bold"/>
              </a:rPr>
              <a:t>Fonctionnalités</a:t>
            </a:r>
            <a:endParaRPr b="0" lang="en-US" sz="36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318"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19"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0"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1"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2"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3"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4"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5"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6" name="Freeform 10"/>
          <p:cNvSpPr/>
          <p:nvPr/>
        </p:nvSpPr>
        <p:spPr>
          <a:xfrm>
            <a:off x="3312000" y="3854160"/>
            <a:ext cx="12042000" cy="5668560"/>
          </a:xfrm>
          <a:custGeom>
            <a:avLst/>
            <a:gdLst>
              <a:gd name="textAreaLeft" fmla="*/ 0 w 12042000"/>
              <a:gd name="textAreaRight" fmla="*/ 12043080 w 12042000"/>
              <a:gd name="textAreaTop" fmla="*/ 0 h 5668560"/>
              <a:gd name="textAreaBottom" fmla="*/ 5669640 h 5668560"/>
            </a:gdLst>
            <a:ahLst/>
            <a:rect l="textAreaLeft" t="textAreaTop" r="textAreaRight" b="textAreaBottom"/>
            <a:pathLst>
              <a:path w="12043245" h="5669701">
                <a:moveTo>
                  <a:pt x="0" y="0"/>
                </a:moveTo>
                <a:lnTo>
                  <a:pt x="12043245" y="0"/>
                </a:lnTo>
                <a:lnTo>
                  <a:pt x="12043245" y="5669701"/>
                </a:lnTo>
                <a:lnTo>
                  <a:pt x="0" y="5669701"/>
                </a:lnTo>
                <a:lnTo>
                  <a:pt x="0" y="0"/>
                </a:lnTo>
                <a:close/>
              </a:path>
            </a:pathLst>
          </a:custGeom>
          <a:blipFill rotWithShape="0">
            <a:blip r:embed="rId1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27" name="TextBox 11"/>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Les commandes</a:t>
            </a:r>
            <a:endParaRPr b="0" lang="en-US" sz="6600" spc="-1" strike="noStrike">
              <a:solidFill>
                <a:srgbClr val="ffffff"/>
              </a:solidFill>
              <a:latin typeface="Arial"/>
            </a:endParaRPr>
          </a:p>
        </p:txBody>
      </p:sp>
      <p:sp>
        <p:nvSpPr>
          <p:cNvPr id="328" name="TextBox 12"/>
          <p:cNvSpPr/>
          <p:nvPr/>
        </p:nvSpPr>
        <p:spPr>
          <a:xfrm>
            <a:off x="1473480" y="2948040"/>
            <a:ext cx="4194360" cy="716400"/>
          </a:xfrm>
          <a:prstGeom prst="rect">
            <a:avLst/>
          </a:prstGeom>
          <a:noFill/>
          <a:ln w="0">
            <a:noFill/>
          </a:ln>
        </p:spPr>
        <p:style>
          <a:lnRef idx="0"/>
          <a:fillRef idx="0"/>
          <a:effectRef idx="0"/>
          <a:fontRef idx="minor"/>
        </p:style>
        <p:txBody>
          <a:bodyPr lIns="0" rIns="0" tIns="0" bIns="0" anchor="t">
            <a:spAutoFit/>
          </a:bodyPr>
          <a:p>
            <a:pPr defTabSz="914400">
              <a:lnSpc>
                <a:spcPts val="5644"/>
              </a:lnSpc>
            </a:pPr>
            <a:r>
              <a:rPr b="1" lang="en-US" sz="4030" spc="-1" strike="noStrike">
                <a:solidFill>
                  <a:srgbClr val="a1ddff"/>
                </a:solidFill>
                <a:latin typeface="Asap Condensed Bold"/>
                <a:ea typeface="Asap Condensed Bold"/>
              </a:rPr>
              <a:t>Presentstation</a:t>
            </a:r>
            <a:endParaRPr b="0" lang="en-US" sz="40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329"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30"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31"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32"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33"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34"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35"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36"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37" name="TextBox 10"/>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Les clients</a:t>
            </a:r>
            <a:endParaRPr b="0" lang="en-US" sz="6600" spc="-1" strike="noStrike">
              <a:solidFill>
                <a:srgbClr val="ffffff"/>
              </a:solidFill>
              <a:latin typeface="Arial"/>
            </a:endParaRPr>
          </a:p>
        </p:txBody>
      </p:sp>
      <p:sp>
        <p:nvSpPr>
          <p:cNvPr id="338" name="TextBox 11"/>
          <p:cNvSpPr/>
          <p:nvPr/>
        </p:nvSpPr>
        <p:spPr>
          <a:xfrm>
            <a:off x="2377080" y="4332240"/>
            <a:ext cx="11309760" cy="3119400"/>
          </a:xfrm>
          <a:prstGeom prst="rect">
            <a:avLst/>
          </a:prstGeom>
          <a:noFill/>
          <a:ln w="0">
            <a:noFill/>
          </a:ln>
        </p:spPr>
        <p:style>
          <a:lnRef idx="0"/>
          <a:fillRef idx="0"/>
          <a:effectRef idx="0"/>
          <a:fontRef idx="minor"/>
        </p:style>
        <p:txBody>
          <a:bodyPr lIns="0" rIns="0" tIns="0" bIns="0" anchor="t">
            <a:spAutoFit/>
          </a:bodyPr>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Fonctionnalités principales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Modification des informations client</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Suppression du client</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Visualisation de l'historique des commandes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Navigation vers les détails des commandes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Gestion des états de chargement</a:t>
            </a:r>
            <a:endParaRPr b="0" lang="en-US" sz="2510" spc="-1" strike="noStrike">
              <a:solidFill>
                <a:srgbClr val="ffffff"/>
              </a:solidFill>
              <a:latin typeface="Arial"/>
            </a:endParaRPr>
          </a:p>
          <a:p>
            <a:pPr defTabSz="914400">
              <a:lnSpc>
                <a:spcPts val="3509"/>
              </a:lnSpc>
            </a:pPr>
            <a:endParaRPr b="0" lang="en-US" sz="1800" spc="-1" strike="noStrike">
              <a:solidFill>
                <a:srgbClr val="ffffff"/>
              </a:solidFill>
              <a:latin typeface="Arial"/>
            </a:endParaRPr>
          </a:p>
        </p:txBody>
      </p:sp>
      <p:sp>
        <p:nvSpPr>
          <p:cNvPr id="339" name="TextBox 12"/>
          <p:cNvSpPr/>
          <p:nvPr/>
        </p:nvSpPr>
        <p:spPr>
          <a:xfrm>
            <a:off x="2205360" y="3622680"/>
            <a:ext cx="4068000" cy="644760"/>
          </a:xfrm>
          <a:prstGeom prst="rect">
            <a:avLst/>
          </a:prstGeom>
          <a:noFill/>
          <a:ln w="0">
            <a:noFill/>
          </a:ln>
        </p:spPr>
        <p:style>
          <a:lnRef idx="0"/>
          <a:fillRef idx="0"/>
          <a:effectRef idx="0"/>
          <a:fontRef idx="minor"/>
        </p:style>
        <p:txBody>
          <a:bodyPr lIns="0" rIns="0" tIns="0" bIns="0" anchor="t">
            <a:spAutoFit/>
          </a:bodyPr>
          <a:p>
            <a:pPr defTabSz="914400">
              <a:lnSpc>
                <a:spcPts val="5080"/>
              </a:lnSpc>
            </a:pPr>
            <a:r>
              <a:rPr b="1" lang="en-US" sz="3630" spc="-1" strike="noStrike">
                <a:solidFill>
                  <a:srgbClr val="a1ddff"/>
                </a:solidFill>
                <a:latin typeface="Asap Condensed Bold"/>
                <a:ea typeface="Asap Condensed Bold"/>
              </a:rPr>
              <a:t>Fonctionnalités</a:t>
            </a:r>
            <a:endParaRPr b="0" lang="en-US" sz="36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340"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41"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42"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43"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44"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45"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46"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47"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48" name="Freeform 10"/>
          <p:cNvSpPr/>
          <p:nvPr/>
        </p:nvSpPr>
        <p:spPr>
          <a:xfrm>
            <a:off x="3787920" y="3763080"/>
            <a:ext cx="12235320" cy="5759640"/>
          </a:xfrm>
          <a:custGeom>
            <a:avLst/>
            <a:gdLst>
              <a:gd name="textAreaLeft" fmla="*/ 0 w 12235320"/>
              <a:gd name="textAreaRight" fmla="*/ 12236400 w 12235320"/>
              <a:gd name="textAreaTop" fmla="*/ 0 h 5759640"/>
              <a:gd name="textAreaBottom" fmla="*/ 5760720 h 5759640"/>
            </a:gdLst>
            <a:ahLst/>
            <a:rect l="textAreaLeft" t="textAreaTop" r="textAreaRight" b="textAreaBottom"/>
            <a:pathLst>
              <a:path w="12236320" h="5760597">
                <a:moveTo>
                  <a:pt x="0" y="0"/>
                </a:moveTo>
                <a:lnTo>
                  <a:pt x="12236320" y="0"/>
                </a:lnTo>
                <a:lnTo>
                  <a:pt x="12236320" y="5760597"/>
                </a:lnTo>
                <a:lnTo>
                  <a:pt x="0" y="5760597"/>
                </a:lnTo>
                <a:lnTo>
                  <a:pt x="0" y="0"/>
                </a:lnTo>
                <a:close/>
              </a:path>
            </a:pathLst>
          </a:custGeom>
          <a:blipFill rotWithShape="0">
            <a:blip r:embed="rId1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49" name="TextBox 11"/>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Les clients</a:t>
            </a:r>
            <a:endParaRPr b="0" lang="en-US" sz="6600" spc="-1" strike="noStrike">
              <a:solidFill>
                <a:srgbClr val="ffffff"/>
              </a:solidFill>
              <a:latin typeface="Arial"/>
            </a:endParaRPr>
          </a:p>
        </p:txBody>
      </p:sp>
      <p:sp>
        <p:nvSpPr>
          <p:cNvPr id="350" name="TextBox 12"/>
          <p:cNvSpPr/>
          <p:nvPr/>
        </p:nvSpPr>
        <p:spPr>
          <a:xfrm>
            <a:off x="2716560" y="2783160"/>
            <a:ext cx="5063760" cy="716400"/>
          </a:xfrm>
          <a:prstGeom prst="rect">
            <a:avLst/>
          </a:prstGeom>
          <a:noFill/>
          <a:ln w="0">
            <a:noFill/>
          </a:ln>
        </p:spPr>
        <p:style>
          <a:lnRef idx="0"/>
          <a:fillRef idx="0"/>
          <a:effectRef idx="0"/>
          <a:fontRef idx="minor"/>
        </p:style>
        <p:txBody>
          <a:bodyPr lIns="0" rIns="0" tIns="0" bIns="0" anchor="t">
            <a:spAutoFit/>
          </a:bodyPr>
          <a:p>
            <a:pPr defTabSz="914400">
              <a:lnSpc>
                <a:spcPts val="5644"/>
              </a:lnSpc>
            </a:pPr>
            <a:r>
              <a:rPr b="1" lang="en-US" sz="4030" spc="-1" strike="noStrike">
                <a:solidFill>
                  <a:srgbClr val="a1ddff"/>
                </a:solidFill>
                <a:latin typeface="Asap Condensed Bold"/>
                <a:ea typeface="Asap Condensed Bold"/>
              </a:rPr>
              <a:t>Presentstation</a:t>
            </a:r>
            <a:endParaRPr b="0" lang="en-US" sz="40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351"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52"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53"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54"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55"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56"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57"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58"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59" name="TextBox 10"/>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détail du client</a:t>
            </a:r>
            <a:endParaRPr b="0" lang="en-US" sz="6600" spc="-1" strike="noStrike">
              <a:solidFill>
                <a:srgbClr val="ffffff"/>
              </a:solidFill>
              <a:latin typeface="Arial"/>
            </a:endParaRPr>
          </a:p>
        </p:txBody>
      </p:sp>
      <p:sp>
        <p:nvSpPr>
          <p:cNvPr id="360" name="TextBox 11"/>
          <p:cNvSpPr/>
          <p:nvPr/>
        </p:nvSpPr>
        <p:spPr>
          <a:xfrm>
            <a:off x="2377080" y="4332240"/>
            <a:ext cx="11309760" cy="2673720"/>
          </a:xfrm>
          <a:prstGeom prst="rect">
            <a:avLst/>
          </a:prstGeom>
          <a:noFill/>
          <a:ln w="0">
            <a:noFill/>
          </a:ln>
        </p:spPr>
        <p:style>
          <a:lnRef idx="0"/>
          <a:fillRef idx="0"/>
          <a:effectRef idx="0"/>
          <a:fontRef idx="minor"/>
        </p:style>
        <p:txBody>
          <a:bodyPr lIns="0" rIns="0" tIns="0" bIns="0" anchor="t">
            <a:spAutoFit/>
          </a:bodyPr>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Modification des informations client</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Suppression du client</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Visualisation de l'historique des commandes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Navigation vers les détails des commandes</a:t>
            </a:r>
            <a:endParaRPr b="0" lang="en-US" sz="2510" spc="-1" strike="noStrike">
              <a:solidFill>
                <a:srgbClr val="ffffff"/>
              </a:solidFill>
              <a:latin typeface="Arial"/>
            </a:endParaRPr>
          </a:p>
          <a:p>
            <a:pPr lvl="1" marL="541080" indent="-270720" defTabSz="914400">
              <a:lnSpc>
                <a:spcPts val="3509"/>
              </a:lnSpc>
              <a:buClr>
                <a:srgbClr val="ffffff"/>
              </a:buClr>
              <a:buFont typeface="Arial"/>
              <a:buChar char="•"/>
            </a:pPr>
            <a:r>
              <a:rPr b="0" lang="en-US" sz="2510" spc="-1" strike="noStrike">
                <a:solidFill>
                  <a:srgbClr val="ffffff"/>
                </a:solidFill>
                <a:latin typeface="Asap Condensed"/>
                <a:ea typeface="Asap Condensed"/>
              </a:rPr>
              <a:t>Gestion des états de chargement</a:t>
            </a:r>
            <a:endParaRPr b="0" lang="en-US" sz="2510" spc="-1" strike="noStrike">
              <a:solidFill>
                <a:srgbClr val="ffffff"/>
              </a:solidFill>
              <a:latin typeface="Arial"/>
            </a:endParaRPr>
          </a:p>
          <a:p>
            <a:pPr defTabSz="914400">
              <a:lnSpc>
                <a:spcPts val="3509"/>
              </a:lnSpc>
            </a:pPr>
            <a:endParaRPr b="0" lang="en-US" sz="1800" spc="-1" strike="noStrike">
              <a:solidFill>
                <a:srgbClr val="ffffff"/>
              </a:solidFill>
              <a:latin typeface="Arial"/>
            </a:endParaRPr>
          </a:p>
        </p:txBody>
      </p:sp>
      <p:sp>
        <p:nvSpPr>
          <p:cNvPr id="361" name="TextBox 12"/>
          <p:cNvSpPr/>
          <p:nvPr/>
        </p:nvSpPr>
        <p:spPr>
          <a:xfrm>
            <a:off x="2205360" y="3622680"/>
            <a:ext cx="4907160" cy="644760"/>
          </a:xfrm>
          <a:prstGeom prst="rect">
            <a:avLst/>
          </a:prstGeom>
          <a:noFill/>
          <a:ln w="0">
            <a:noFill/>
          </a:ln>
        </p:spPr>
        <p:style>
          <a:lnRef idx="0"/>
          <a:fillRef idx="0"/>
          <a:effectRef idx="0"/>
          <a:fontRef idx="minor"/>
        </p:style>
        <p:txBody>
          <a:bodyPr lIns="0" rIns="0" tIns="0" bIns="0" anchor="t">
            <a:spAutoFit/>
          </a:bodyPr>
          <a:p>
            <a:pPr defTabSz="914400">
              <a:lnSpc>
                <a:spcPts val="5080"/>
              </a:lnSpc>
            </a:pPr>
            <a:r>
              <a:rPr b="1" lang="en-US" sz="3630" spc="-1" strike="noStrike">
                <a:solidFill>
                  <a:srgbClr val="a1ddff"/>
                </a:solidFill>
                <a:latin typeface="Asap Condensed Bold"/>
                <a:ea typeface="Asap Condensed Bold"/>
              </a:rPr>
              <a:t>Fonctionnalités</a:t>
            </a:r>
            <a:endParaRPr b="0" lang="en-US" sz="36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362"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63"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64"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65"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66"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67"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68"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69"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70" name="Freeform 10"/>
          <p:cNvSpPr/>
          <p:nvPr/>
        </p:nvSpPr>
        <p:spPr>
          <a:xfrm>
            <a:off x="3556080" y="3603600"/>
            <a:ext cx="13134960" cy="6183000"/>
          </a:xfrm>
          <a:custGeom>
            <a:avLst/>
            <a:gdLst>
              <a:gd name="textAreaLeft" fmla="*/ 0 w 13134960"/>
              <a:gd name="textAreaRight" fmla="*/ 13136040 w 13134960"/>
              <a:gd name="textAreaTop" fmla="*/ 0 h 6183000"/>
              <a:gd name="textAreaBottom" fmla="*/ 6184080 h 6183000"/>
            </a:gdLst>
            <a:ahLst/>
            <a:rect l="textAreaLeft" t="textAreaTop" r="textAreaRight" b="textAreaBottom"/>
            <a:pathLst>
              <a:path w="13135926" h="6184112">
                <a:moveTo>
                  <a:pt x="0" y="0"/>
                </a:moveTo>
                <a:lnTo>
                  <a:pt x="13135925" y="0"/>
                </a:lnTo>
                <a:lnTo>
                  <a:pt x="13135925" y="6184112"/>
                </a:lnTo>
                <a:lnTo>
                  <a:pt x="0" y="6184112"/>
                </a:lnTo>
                <a:lnTo>
                  <a:pt x="0" y="0"/>
                </a:lnTo>
                <a:close/>
              </a:path>
            </a:pathLst>
          </a:custGeom>
          <a:blipFill rotWithShape="0">
            <a:blip r:embed="rId1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371" name="TextBox 11"/>
          <p:cNvSpPr/>
          <p:nvPr/>
        </p:nvSpPr>
        <p:spPr>
          <a:xfrm>
            <a:off x="3556080" y="10519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détail du client</a:t>
            </a:r>
            <a:endParaRPr b="0" lang="en-US" sz="6600" spc="-1" strike="noStrike">
              <a:solidFill>
                <a:srgbClr val="ffffff"/>
              </a:solidFill>
              <a:latin typeface="Arial"/>
            </a:endParaRPr>
          </a:p>
        </p:txBody>
      </p:sp>
      <p:sp>
        <p:nvSpPr>
          <p:cNvPr id="372" name="TextBox 12"/>
          <p:cNvSpPr/>
          <p:nvPr/>
        </p:nvSpPr>
        <p:spPr>
          <a:xfrm>
            <a:off x="2716560" y="2783160"/>
            <a:ext cx="4283640" cy="716400"/>
          </a:xfrm>
          <a:prstGeom prst="rect">
            <a:avLst/>
          </a:prstGeom>
          <a:noFill/>
          <a:ln w="0">
            <a:noFill/>
          </a:ln>
        </p:spPr>
        <p:style>
          <a:lnRef idx="0"/>
          <a:fillRef idx="0"/>
          <a:effectRef idx="0"/>
          <a:fontRef idx="minor"/>
        </p:style>
        <p:txBody>
          <a:bodyPr lIns="0" rIns="0" tIns="0" bIns="0" anchor="t">
            <a:spAutoFit/>
          </a:bodyPr>
          <a:p>
            <a:pPr defTabSz="914400">
              <a:lnSpc>
                <a:spcPts val="5644"/>
              </a:lnSpc>
            </a:pPr>
            <a:r>
              <a:rPr b="1" lang="en-US" sz="4030" spc="-1" strike="noStrike">
                <a:solidFill>
                  <a:srgbClr val="a1ddff"/>
                </a:solidFill>
                <a:latin typeface="Asap Condensed Bold"/>
                <a:ea typeface="Asap Condensed Bold"/>
              </a:rPr>
              <a:t>Presentstation</a:t>
            </a:r>
            <a:endParaRPr b="0" lang="en-US" sz="40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373" name="TextBox 2"/>
          <p:cNvSpPr/>
          <p:nvPr/>
        </p:nvSpPr>
        <p:spPr>
          <a:xfrm>
            <a:off x="5937840" y="4725000"/>
            <a:ext cx="6410880" cy="1635480"/>
          </a:xfrm>
          <a:prstGeom prst="rect">
            <a:avLst/>
          </a:prstGeom>
          <a:noFill/>
          <a:ln w="0">
            <a:noFill/>
          </a:ln>
        </p:spPr>
        <p:style>
          <a:lnRef idx="0"/>
          <a:fillRef idx="0"/>
          <a:effectRef idx="0"/>
          <a:fontRef idx="minor"/>
        </p:style>
        <p:txBody>
          <a:bodyPr lIns="0" rIns="0" tIns="0" bIns="0" anchor="t">
            <a:spAutoFit/>
          </a:bodyPr>
          <a:p>
            <a:pPr algn="ctr" defTabSz="914400">
              <a:lnSpc>
                <a:spcPts val="12881"/>
              </a:lnSpc>
            </a:pPr>
            <a:r>
              <a:rPr b="1" lang="en-US" sz="9200" spc="-1" strike="noStrike">
                <a:solidFill>
                  <a:srgbClr val="a1ddff"/>
                </a:solidFill>
                <a:latin typeface="Canva Sans Bold"/>
                <a:ea typeface="Canva Sans Bold"/>
              </a:rPr>
              <a:t>Conclusion</a:t>
            </a:r>
            <a:endParaRPr b="0" lang="en-US" sz="9200" spc="-1" strike="noStrike">
              <a:solidFill>
                <a:srgbClr val="ffffff"/>
              </a:solidFill>
              <a:latin typeface="Arial"/>
            </a:endParaRPr>
          </a:p>
        </p:txBody>
      </p:sp>
      <p:sp>
        <p:nvSpPr>
          <p:cNvPr id="374" name="TextBox 3"/>
          <p:cNvSpPr/>
          <p:nvPr/>
        </p:nvSpPr>
        <p:spPr>
          <a:xfrm>
            <a:off x="7811640" y="3174120"/>
            <a:ext cx="266364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8330" spc="-1" strike="noStrike">
                <a:solidFill>
                  <a:srgbClr val="a1ddff"/>
                </a:solidFill>
                <a:latin typeface="Asap Condensed Bold"/>
                <a:ea typeface="Asap Condensed Bold"/>
              </a:rPr>
              <a:t>05</a:t>
            </a:r>
            <a:endParaRPr b="0" lang="en-US" sz="833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73" name="Freeform 2"/>
          <p:cNvSpPr/>
          <p:nvPr/>
        </p:nvSpPr>
        <p:spPr>
          <a:xfrm rot="19267200">
            <a:off x="15081120" y="-21744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4"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5" name="Freeform 4"/>
          <p:cNvSpPr/>
          <p:nvPr/>
        </p:nvSpPr>
        <p:spPr>
          <a:xfrm rot="3402000">
            <a:off x="-1061280" y="466992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0" y="0"/>
                </a:lnTo>
                <a:lnTo>
                  <a:pt x="2516680"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6"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7"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8"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79"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0" name="Freeform 9"/>
          <p:cNvSpPr/>
          <p:nvPr/>
        </p:nvSpPr>
        <p:spPr>
          <a:xfrm rot="7663200">
            <a:off x="1325160" y="-892440"/>
            <a:ext cx="2748600" cy="2095560"/>
          </a:xfrm>
          <a:custGeom>
            <a:avLst/>
            <a:gdLst>
              <a:gd name="textAreaLeft" fmla="*/ 0 w 2748600"/>
              <a:gd name="textAreaRight" fmla="*/ 2749680 w 2748600"/>
              <a:gd name="textAreaTop" fmla="*/ 0 h 2095560"/>
              <a:gd name="textAreaBottom" fmla="*/ 2096640 h 2095560"/>
            </a:gdLst>
            <a:ahLst/>
            <a:rect l="textAreaLeft" t="textAreaTop" r="textAreaRight" b="textAreaBottom"/>
            <a:pathLst>
              <a:path w="2749858" h="2096766">
                <a:moveTo>
                  <a:pt x="0" y="0"/>
                </a:moveTo>
                <a:lnTo>
                  <a:pt x="2749858" y="0"/>
                </a:lnTo>
                <a:lnTo>
                  <a:pt x="2749858" y="2096766"/>
                </a:lnTo>
                <a:lnTo>
                  <a:pt x="0" y="2096766"/>
                </a:lnTo>
                <a:lnTo>
                  <a:pt x="0" y="0"/>
                </a:lnTo>
                <a:close/>
              </a:path>
            </a:pathLst>
          </a:custGeom>
          <a:blipFill rotWithShape="0">
            <a:blip r:embed="rId15">
              <a:extLst>
                <a:ext uri="{96DAC541-7B7A-43D3-8B79-37D633B846F1}">
                  <asvg:svgBlip xmlns:asvg="http://schemas.microsoft.com/office/drawing/2016/SVG/main" r:embed="rId1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1" name="TextBox 10"/>
          <p:cNvSpPr/>
          <p:nvPr/>
        </p:nvSpPr>
        <p:spPr>
          <a:xfrm>
            <a:off x="903600" y="1080000"/>
            <a:ext cx="16097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Contexte et Problématique</a:t>
            </a:r>
            <a:endParaRPr b="0" lang="en-US" sz="6600" spc="-1" strike="noStrike">
              <a:solidFill>
                <a:srgbClr val="ffffff"/>
              </a:solidFill>
              <a:latin typeface="Arial"/>
            </a:endParaRPr>
          </a:p>
        </p:txBody>
      </p:sp>
      <p:sp>
        <p:nvSpPr>
          <p:cNvPr id="82" name="TextBox 11"/>
          <p:cNvSpPr/>
          <p:nvPr/>
        </p:nvSpPr>
        <p:spPr>
          <a:xfrm>
            <a:off x="3415320" y="3015000"/>
            <a:ext cx="11939040" cy="3706200"/>
          </a:xfrm>
          <a:prstGeom prst="rect">
            <a:avLst/>
          </a:prstGeom>
          <a:noFill/>
          <a:ln w="0">
            <a:noFill/>
          </a:ln>
        </p:spPr>
        <p:style>
          <a:lnRef idx="0"/>
          <a:fillRef idx="0"/>
          <a:effectRef idx="0"/>
          <a:fontRef idx="minor"/>
        </p:style>
        <p:txBody>
          <a:bodyPr lIns="0" rIns="0" tIns="0" bIns="0" anchor="t">
            <a:spAutoFit/>
          </a:bodyPr>
          <a:p>
            <a:pPr algn="ctr" defTabSz="914400">
              <a:lnSpc>
                <a:spcPts val="3648"/>
              </a:lnSpc>
              <a:tabLst>
                <a:tab algn="l" pos="0"/>
              </a:tabLst>
            </a:pPr>
            <a:r>
              <a:rPr b="0" lang="en-US" sz="2610" spc="-1" strike="noStrike">
                <a:solidFill>
                  <a:srgbClr val="ffffff"/>
                </a:solidFill>
                <a:latin typeface="Rugrats Sans"/>
                <a:ea typeface="Rugrats Sans"/>
              </a:rPr>
              <a:t>Face à l'essor du commerce en ligne, il y a un besoin croissant d'outils de gestion efficaces pour les entreprises.  Les solutions existantes sont souvent complexes, peu personnalisables ou payantes, ce qui les rend inadaptées pour les petites structures ou les projets pédagogiques.  La problématique principale était de développer une solution web personnalisée et accessible pour gérer les produits, clients et commandes d'une boutique en ligne, tout en assurant ergonomie, visualisation claire des données et robustesse logicielle</a:t>
            </a:r>
            <a:endParaRPr b="0" lang="en-US" sz="261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83" name="TextBox 2"/>
          <p:cNvSpPr/>
          <p:nvPr/>
        </p:nvSpPr>
        <p:spPr>
          <a:xfrm>
            <a:off x="3510720" y="438120"/>
            <a:ext cx="1117440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7200" spc="-1" strike="noStrike">
                <a:solidFill>
                  <a:srgbClr val="a1ddff"/>
                </a:solidFill>
                <a:latin typeface="Asap Condensed Bold"/>
                <a:ea typeface="Asap Condensed Bold"/>
              </a:rPr>
              <a:t>Object de projet</a:t>
            </a:r>
            <a:endParaRPr b="0" lang="en-US" sz="7200" spc="-1" strike="noStrike">
              <a:solidFill>
                <a:srgbClr val="ffffff"/>
              </a:solidFill>
              <a:latin typeface="Arial"/>
            </a:endParaRPr>
          </a:p>
        </p:txBody>
      </p:sp>
      <p:sp>
        <p:nvSpPr>
          <p:cNvPr id="84" name="TextBox 3"/>
          <p:cNvSpPr/>
          <p:nvPr/>
        </p:nvSpPr>
        <p:spPr>
          <a:xfrm>
            <a:off x="1028880" y="2126520"/>
            <a:ext cx="6587640" cy="645480"/>
          </a:xfrm>
          <a:prstGeom prst="rect">
            <a:avLst/>
          </a:prstGeom>
          <a:noFill/>
          <a:ln w="0">
            <a:noFill/>
          </a:ln>
        </p:spPr>
        <p:style>
          <a:lnRef idx="0"/>
          <a:fillRef idx="0"/>
          <a:effectRef idx="0"/>
          <a:fontRef idx="minor"/>
        </p:style>
        <p:txBody>
          <a:bodyPr lIns="0" rIns="0" tIns="0" bIns="0" anchor="t">
            <a:spAutoFit/>
          </a:bodyPr>
          <a:p>
            <a:pPr algn="ctr" defTabSz="914400">
              <a:lnSpc>
                <a:spcPts val="5085"/>
              </a:lnSpc>
            </a:pPr>
            <a:r>
              <a:rPr b="1" lang="en-US" sz="3630" spc="-1" strike="noStrike">
                <a:solidFill>
                  <a:srgbClr val="a1ddff"/>
                </a:solidFill>
                <a:latin typeface="Asap Condensed Bold"/>
                <a:ea typeface="Asap Condensed Bold"/>
              </a:rPr>
              <a:t>Objectif Général </a:t>
            </a:r>
            <a:endParaRPr b="0" lang="en-US" sz="3630" spc="-1" strike="noStrike">
              <a:solidFill>
                <a:srgbClr val="ffffff"/>
              </a:solidFill>
              <a:latin typeface="Arial"/>
            </a:endParaRPr>
          </a:p>
        </p:txBody>
      </p:sp>
      <p:sp>
        <p:nvSpPr>
          <p:cNvPr id="85" name="TextBox 4"/>
          <p:cNvSpPr/>
          <p:nvPr/>
        </p:nvSpPr>
        <p:spPr>
          <a:xfrm>
            <a:off x="435960" y="2806920"/>
            <a:ext cx="7928280" cy="3009240"/>
          </a:xfrm>
          <a:prstGeom prst="rect">
            <a:avLst/>
          </a:prstGeom>
          <a:noFill/>
          <a:ln w="0">
            <a:noFill/>
          </a:ln>
        </p:spPr>
        <p:style>
          <a:lnRef idx="0"/>
          <a:fillRef idx="0"/>
          <a:effectRef idx="0"/>
          <a:fontRef idx="minor"/>
        </p:style>
        <p:txBody>
          <a:bodyPr lIns="0" rIns="0" tIns="0" bIns="0" anchor="t">
            <a:spAutoFit/>
          </a:bodyPr>
          <a:p>
            <a:pPr lvl="1" marL="509760" indent="-254880" defTabSz="914400">
              <a:lnSpc>
                <a:spcPts val="3305"/>
              </a:lnSpc>
              <a:buClr>
                <a:srgbClr val="ffffff"/>
              </a:buClr>
              <a:buFont typeface="Arial"/>
              <a:buChar char="•"/>
            </a:pPr>
            <a:r>
              <a:rPr b="0" lang="en-US" sz="2360" spc="-1" strike="noStrike">
                <a:solidFill>
                  <a:srgbClr val="ffffff"/>
                </a:solidFill>
                <a:latin typeface="Rugrats Sans"/>
                <a:ea typeface="Rugrats Sans"/>
              </a:rPr>
              <a:t>Développer un tableau de bord d'administration complet et performant pour une application e-commerce.</a:t>
            </a:r>
            <a:endParaRPr b="0" lang="en-US" sz="2360" spc="-1" strike="noStrike">
              <a:solidFill>
                <a:srgbClr val="ffffff"/>
              </a:solidFill>
              <a:latin typeface="Arial"/>
            </a:endParaRPr>
          </a:p>
          <a:p>
            <a:pPr lvl="1" marL="509760" indent="-254880" defTabSz="914400">
              <a:lnSpc>
                <a:spcPts val="3305"/>
              </a:lnSpc>
              <a:buClr>
                <a:srgbClr val="ffffff"/>
              </a:buClr>
              <a:buFont typeface="Arial"/>
              <a:buChar char="•"/>
            </a:pPr>
            <a:r>
              <a:rPr b="0" lang="en-US" sz="2360" spc="-1" strike="noStrike">
                <a:solidFill>
                  <a:srgbClr val="ffffff"/>
                </a:solidFill>
                <a:latin typeface="Rugrats Sans"/>
                <a:ea typeface="Rugrats Sans"/>
              </a:rPr>
              <a:t>Faciliter la gestion quotidienne des opérations pour les administrateurs.</a:t>
            </a:r>
            <a:endParaRPr b="0" lang="en-US" sz="2360" spc="-1" strike="noStrike">
              <a:solidFill>
                <a:srgbClr val="ffffff"/>
              </a:solidFill>
              <a:latin typeface="Arial"/>
            </a:endParaRPr>
          </a:p>
          <a:p>
            <a:pPr lvl="1" marL="552960" indent="-276480" defTabSz="914400">
              <a:lnSpc>
                <a:spcPts val="3586"/>
              </a:lnSpc>
              <a:buClr>
                <a:srgbClr val="ffffff"/>
              </a:buClr>
              <a:buFont typeface="Arial"/>
              <a:buChar char="•"/>
            </a:pPr>
            <a:r>
              <a:rPr b="0" lang="en-US" sz="2560" spc="-1" strike="noStrike">
                <a:solidFill>
                  <a:srgbClr val="ffffff"/>
                </a:solidFill>
                <a:latin typeface="Rugrats Sans"/>
                <a:ea typeface="Rugrats Sans"/>
              </a:rPr>
              <a:t>Assurer une expérience utilisateur intuitive et efficace.</a:t>
            </a:r>
            <a:endParaRPr b="0" lang="en-US" sz="2560" spc="-1" strike="noStrike">
              <a:solidFill>
                <a:srgbClr val="ffffff"/>
              </a:solidFill>
              <a:latin typeface="Arial"/>
            </a:endParaRPr>
          </a:p>
        </p:txBody>
      </p:sp>
      <p:sp>
        <p:nvSpPr>
          <p:cNvPr id="86" name="TextBox 5"/>
          <p:cNvSpPr/>
          <p:nvPr/>
        </p:nvSpPr>
        <p:spPr>
          <a:xfrm>
            <a:off x="9098280" y="2079000"/>
            <a:ext cx="7632000" cy="651240"/>
          </a:xfrm>
          <a:prstGeom prst="rect">
            <a:avLst/>
          </a:prstGeom>
          <a:noFill/>
          <a:ln w="0">
            <a:noFill/>
          </a:ln>
        </p:spPr>
        <p:style>
          <a:lnRef idx="0"/>
          <a:fillRef idx="0"/>
          <a:effectRef idx="0"/>
          <a:fontRef idx="minor"/>
        </p:style>
        <p:txBody>
          <a:bodyPr lIns="0" rIns="0" tIns="0" bIns="0" anchor="t">
            <a:spAutoFit/>
          </a:bodyPr>
          <a:p>
            <a:pPr algn="ctr" defTabSz="914400">
              <a:lnSpc>
                <a:spcPts val="5131"/>
              </a:lnSpc>
            </a:pPr>
            <a:r>
              <a:rPr b="1" lang="en-US" sz="3670" spc="-1" strike="noStrike">
                <a:solidFill>
                  <a:srgbClr val="a1ddff"/>
                </a:solidFill>
                <a:latin typeface="Asap Condensed Bold"/>
                <a:ea typeface="Asap Condensed Bold"/>
              </a:rPr>
              <a:t>Objectifs Spécifiques   </a:t>
            </a:r>
            <a:endParaRPr b="0" lang="en-US" sz="3670" spc="-1" strike="noStrike">
              <a:solidFill>
                <a:srgbClr val="ffffff"/>
              </a:solidFill>
              <a:latin typeface="Arial"/>
            </a:endParaRPr>
          </a:p>
        </p:txBody>
      </p:sp>
      <p:sp>
        <p:nvSpPr>
          <p:cNvPr id="87" name="TextBox 6"/>
          <p:cNvSpPr/>
          <p:nvPr/>
        </p:nvSpPr>
        <p:spPr>
          <a:xfrm>
            <a:off x="8665920" y="2816640"/>
            <a:ext cx="9188640" cy="4898520"/>
          </a:xfrm>
          <a:prstGeom prst="rect">
            <a:avLst/>
          </a:prstGeom>
          <a:noFill/>
          <a:ln w="0">
            <a:noFill/>
          </a:ln>
        </p:spPr>
        <p:style>
          <a:lnRef idx="0"/>
          <a:fillRef idx="0"/>
          <a:effectRef idx="0"/>
          <a:fontRef idx="minor"/>
        </p:style>
        <p:txBody>
          <a:bodyPr lIns="0" rIns="0" tIns="0" bIns="0" anchor="t">
            <a:spAutoFit/>
          </a:bodyPr>
          <a:p>
            <a:pPr lvl="1" marL="496080" indent="-248040" defTabSz="914400">
              <a:lnSpc>
                <a:spcPts val="3214"/>
              </a:lnSpc>
              <a:buClr>
                <a:srgbClr val="ffffff"/>
              </a:buClr>
              <a:buFont typeface="Arial"/>
              <a:buChar char="•"/>
            </a:pPr>
            <a:r>
              <a:rPr b="0" lang="en-US" sz="2300" spc="-1" strike="noStrike">
                <a:solidFill>
                  <a:srgbClr val="ffffff"/>
                </a:solidFill>
                <a:latin typeface="Rugrats Sans"/>
                <a:ea typeface="Rugrats Sans"/>
              </a:rPr>
              <a:t>Concevoir une interface utilisateur (UI) ergonomique et robuste avec React en TypeScript.</a:t>
            </a:r>
            <a:endParaRPr b="0" lang="en-US" sz="2300" spc="-1" strike="noStrike">
              <a:solidFill>
                <a:srgbClr val="ffffff"/>
              </a:solidFill>
              <a:latin typeface="Arial"/>
            </a:endParaRPr>
          </a:p>
          <a:p>
            <a:pPr lvl="1" marL="496080" indent="-248040" defTabSz="914400">
              <a:lnSpc>
                <a:spcPts val="3214"/>
              </a:lnSpc>
              <a:buClr>
                <a:srgbClr val="ffffff"/>
              </a:buClr>
              <a:buFont typeface="Arial"/>
              <a:buChar char="•"/>
            </a:pPr>
            <a:r>
              <a:rPr b="0" lang="en-US" sz="2300" spc="-1" strike="noStrike">
                <a:solidFill>
                  <a:srgbClr val="ffffff"/>
                </a:solidFill>
                <a:latin typeface="Rugrats Sans"/>
                <a:ea typeface="Rugrats Sans"/>
              </a:rPr>
              <a:t>Développer un backend sécurisé et performant avec Laravel.</a:t>
            </a:r>
            <a:endParaRPr b="0" lang="en-US" sz="2300" spc="-1" strike="noStrike">
              <a:solidFill>
                <a:srgbClr val="ffffff"/>
              </a:solidFill>
              <a:latin typeface="Arial"/>
            </a:endParaRPr>
          </a:p>
          <a:p>
            <a:pPr lvl="1" marL="496080" indent="-248040" defTabSz="914400">
              <a:lnSpc>
                <a:spcPts val="3214"/>
              </a:lnSpc>
              <a:buClr>
                <a:srgbClr val="ffffff"/>
              </a:buClr>
              <a:buFont typeface="Arial"/>
              <a:buChar char="•"/>
            </a:pPr>
            <a:r>
              <a:rPr b="0" lang="en-US" sz="2300" spc="-1" strike="noStrike">
                <a:solidFill>
                  <a:srgbClr val="ffffff"/>
                </a:solidFill>
                <a:latin typeface="Rugrats Sans"/>
                <a:ea typeface="Rugrats Sans"/>
              </a:rPr>
              <a:t>Mettre en place une base de données relationnelle (MySQL).</a:t>
            </a:r>
            <a:endParaRPr b="0" lang="en-US" sz="2300" spc="-1" strike="noStrike">
              <a:solidFill>
                <a:srgbClr val="ffffff"/>
              </a:solidFill>
              <a:latin typeface="Arial"/>
            </a:endParaRPr>
          </a:p>
          <a:p>
            <a:pPr lvl="1" marL="496080" indent="-248040" defTabSz="914400">
              <a:lnSpc>
                <a:spcPts val="3214"/>
              </a:lnSpc>
              <a:buClr>
                <a:srgbClr val="ffffff"/>
              </a:buClr>
              <a:buFont typeface="Arial"/>
              <a:buChar char="•"/>
            </a:pPr>
            <a:r>
              <a:rPr b="0" lang="en-US" sz="2300" spc="-1" strike="noStrike">
                <a:solidFill>
                  <a:srgbClr val="ffffff"/>
                </a:solidFill>
                <a:latin typeface="Rugrats Sans"/>
                <a:ea typeface="Rugrats Sans"/>
              </a:rPr>
              <a:t>Assurer une séparation claire entre le frontend et le backend via des API RESTful.</a:t>
            </a:r>
            <a:endParaRPr b="0" lang="en-US" sz="2300" spc="-1" strike="noStrike">
              <a:solidFill>
                <a:srgbClr val="ffffff"/>
              </a:solidFill>
              <a:latin typeface="Arial"/>
            </a:endParaRPr>
          </a:p>
          <a:p>
            <a:pPr lvl="1" marL="496080" indent="-248040" defTabSz="914400">
              <a:lnSpc>
                <a:spcPts val="3214"/>
              </a:lnSpc>
              <a:buClr>
                <a:srgbClr val="ffffff"/>
              </a:buClr>
              <a:buFont typeface="Arial"/>
              <a:buChar char="•"/>
            </a:pPr>
            <a:r>
              <a:rPr b="0" lang="en-US" sz="2300" spc="-1" strike="noStrike">
                <a:solidFill>
                  <a:srgbClr val="ffffff"/>
                </a:solidFill>
                <a:latin typeface="Rugrats Sans"/>
                <a:ea typeface="Rugrats Sans"/>
              </a:rPr>
              <a:t>Implémenter des fonctionnalités CRUD pour les produits, clients et commandes.</a:t>
            </a:r>
            <a:endParaRPr b="0" lang="en-US" sz="2300" spc="-1" strike="noStrike">
              <a:solidFill>
                <a:srgbClr val="ffffff"/>
              </a:solidFill>
              <a:latin typeface="Arial"/>
            </a:endParaRPr>
          </a:p>
          <a:p>
            <a:pPr lvl="1" marL="496080" indent="-248040" defTabSz="914400">
              <a:lnSpc>
                <a:spcPts val="3214"/>
              </a:lnSpc>
              <a:buClr>
                <a:srgbClr val="ffffff"/>
              </a:buClr>
              <a:buFont typeface="Arial"/>
              <a:buChar char="•"/>
            </a:pPr>
            <a:r>
              <a:rPr b="0" lang="en-US" sz="2300" spc="-1" strike="noStrike">
                <a:solidFill>
                  <a:srgbClr val="ffffff"/>
                </a:solidFill>
                <a:latin typeface="Rugrats Sans"/>
                <a:ea typeface="Rugrats Sans"/>
              </a:rPr>
              <a:t>Afficher des indicateurs clés de performance (KPI) pertinents.</a:t>
            </a:r>
            <a:endParaRPr b="0" lang="en-US" sz="2300" spc="-1" strike="noStrike">
              <a:solidFill>
                <a:srgbClr val="ffffff"/>
              </a:solidFill>
              <a:latin typeface="Arial"/>
            </a:endParaRPr>
          </a:p>
          <a:p>
            <a:pPr lvl="1" marL="496080" indent="-248040" defTabSz="914400">
              <a:lnSpc>
                <a:spcPts val="3214"/>
              </a:lnSpc>
              <a:buClr>
                <a:srgbClr val="ffffff"/>
              </a:buClr>
              <a:buFont typeface="Arial"/>
              <a:buChar char="•"/>
            </a:pPr>
            <a:r>
              <a:rPr b="0" lang="en-US" sz="2300" spc="-1" strike="noStrike">
                <a:solidFill>
                  <a:srgbClr val="ffffff"/>
                </a:solidFill>
                <a:latin typeface="Rugrats Sans"/>
                <a:ea typeface="Rugrats Sans"/>
              </a:rPr>
              <a:t>Appliquer les bonnes pratiques de développement full stack (sécurité, validation, documentation).</a:t>
            </a:r>
            <a:endParaRPr b="0" lang="en-US" sz="2300" spc="-1" strike="noStrike">
              <a:solidFill>
                <a:srgbClr val="ffffff"/>
              </a:solidFill>
              <a:latin typeface="Arial"/>
            </a:endParaRPr>
          </a:p>
          <a:p>
            <a:pPr defTabSz="914400">
              <a:lnSpc>
                <a:spcPts val="3214"/>
              </a:lnSpc>
              <a:tabLst>
                <a:tab algn="l" pos="0"/>
              </a:tabLst>
            </a:pPr>
            <a:endParaRPr b="0" lang="en-US" sz="1800" spc="-1" strike="noStrike">
              <a:solidFill>
                <a:srgbClr val="ffffff"/>
              </a:solidFill>
              <a:latin typeface="Arial"/>
            </a:endParaRPr>
          </a:p>
        </p:txBody>
      </p:sp>
      <p:sp>
        <p:nvSpPr>
          <p:cNvPr id="88" name="Freeform 7"/>
          <p:cNvSpPr/>
          <p:nvPr/>
        </p:nvSpPr>
        <p:spPr>
          <a:xfrm>
            <a:off x="140760" y="8825760"/>
            <a:ext cx="2622960" cy="2714760"/>
          </a:xfrm>
          <a:custGeom>
            <a:avLst/>
            <a:gdLst>
              <a:gd name="textAreaLeft" fmla="*/ 0 w 2622960"/>
              <a:gd name="textAreaRight" fmla="*/ 2624040 w 2622960"/>
              <a:gd name="textAreaTop" fmla="*/ 0 h 2714760"/>
              <a:gd name="textAreaBottom" fmla="*/ 2715840 h 2714760"/>
            </a:gdLst>
            <a:ahLst/>
            <a:rect l="textAreaLeft" t="textAreaTop" r="textAreaRight" b="textAreaBottom"/>
            <a:pathLst>
              <a:path w="2624007" h="2715661">
                <a:moveTo>
                  <a:pt x="0" y="0"/>
                </a:moveTo>
                <a:lnTo>
                  <a:pt x="2624007" y="0"/>
                </a:lnTo>
                <a:lnTo>
                  <a:pt x="2624007" y="2715661"/>
                </a:lnTo>
                <a:lnTo>
                  <a:pt x="0" y="2715661"/>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89" name="Freeform 8"/>
          <p:cNvSpPr/>
          <p:nvPr/>
        </p:nvSpPr>
        <p:spPr>
          <a:xfrm>
            <a:off x="2764800" y="8825760"/>
            <a:ext cx="2622960" cy="2714760"/>
          </a:xfrm>
          <a:custGeom>
            <a:avLst/>
            <a:gdLst>
              <a:gd name="textAreaLeft" fmla="*/ 0 w 2622960"/>
              <a:gd name="textAreaRight" fmla="*/ 2624040 w 2622960"/>
              <a:gd name="textAreaTop" fmla="*/ 0 h 2714760"/>
              <a:gd name="textAreaBottom" fmla="*/ 2715840 h 2714760"/>
            </a:gdLst>
            <a:ahLst/>
            <a:rect l="textAreaLeft" t="textAreaTop" r="textAreaRight" b="textAreaBottom"/>
            <a:pathLst>
              <a:path w="2624007" h="2715661">
                <a:moveTo>
                  <a:pt x="0" y="0"/>
                </a:moveTo>
                <a:lnTo>
                  <a:pt x="2624008" y="0"/>
                </a:lnTo>
                <a:lnTo>
                  <a:pt x="2624008" y="2715661"/>
                </a:lnTo>
                <a:lnTo>
                  <a:pt x="0" y="2715661"/>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0" name="Freeform 9"/>
          <p:cNvSpPr/>
          <p:nvPr/>
        </p:nvSpPr>
        <p:spPr>
          <a:xfrm>
            <a:off x="5388840" y="8825760"/>
            <a:ext cx="2622960" cy="2714760"/>
          </a:xfrm>
          <a:custGeom>
            <a:avLst/>
            <a:gdLst>
              <a:gd name="textAreaLeft" fmla="*/ 0 w 2622960"/>
              <a:gd name="textAreaRight" fmla="*/ 2624040 w 2622960"/>
              <a:gd name="textAreaTop" fmla="*/ 0 h 2714760"/>
              <a:gd name="textAreaBottom" fmla="*/ 2715840 h 2714760"/>
            </a:gdLst>
            <a:ahLst/>
            <a:rect l="textAreaLeft" t="textAreaTop" r="textAreaRight" b="textAreaBottom"/>
            <a:pathLst>
              <a:path w="2624007" h="2715661">
                <a:moveTo>
                  <a:pt x="0" y="0"/>
                </a:moveTo>
                <a:lnTo>
                  <a:pt x="2624007" y="0"/>
                </a:lnTo>
                <a:lnTo>
                  <a:pt x="2624007" y="2715661"/>
                </a:lnTo>
                <a:lnTo>
                  <a:pt x="0" y="271566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1" name="Freeform 10"/>
          <p:cNvSpPr/>
          <p:nvPr/>
        </p:nvSpPr>
        <p:spPr>
          <a:xfrm>
            <a:off x="8012880" y="8825760"/>
            <a:ext cx="2622960" cy="2714760"/>
          </a:xfrm>
          <a:custGeom>
            <a:avLst/>
            <a:gdLst>
              <a:gd name="textAreaLeft" fmla="*/ 0 w 2622960"/>
              <a:gd name="textAreaRight" fmla="*/ 2624040 w 2622960"/>
              <a:gd name="textAreaTop" fmla="*/ 0 h 2714760"/>
              <a:gd name="textAreaBottom" fmla="*/ 2715840 h 2714760"/>
            </a:gdLst>
            <a:ahLst/>
            <a:rect l="textAreaLeft" t="textAreaTop" r="textAreaRight" b="textAreaBottom"/>
            <a:pathLst>
              <a:path w="2624007" h="2715661">
                <a:moveTo>
                  <a:pt x="0" y="0"/>
                </a:moveTo>
                <a:lnTo>
                  <a:pt x="2624007" y="0"/>
                </a:lnTo>
                <a:lnTo>
                  <a:pt x="2624007" y="2715661"/>
                </a:lnTo>
                <a:lnTo>
                  <a:pt x="0" y="2715661"/>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2" name="Freeform 11"/>
          <p:cNvSpPr/>
          <p:nvPr/>
        </p:nvSpPr>
        <p:spPr>
          <a:xfrm>
            <a:off x="10636920" y="8825760"/>
            <a:ext cx="2622960" cy="2714760"/>
          </a:xfrm>
          <a:custGeom>
            <a:avLst/>
            <a:gdLst>
              <a:gd name="textAreaLeft" fmla="*/ 0 w 2622960"/>
              <a:gd name="textAreaRight" fmla="*/ 2624040 w 2622960"/>
              <a:gd name="textAreaTop" fmla="*/ 0 h 2714760"/>
              <a:gd name="textAreaBottom" fmla="*/ 2715840 h 2714760"/>
            </a:gdLst>
            <a:ahLst/>
            <a:rect l="textAreaLeft" t="textAreaTop" r="textAreaRight" b="textAreaBottom"/>
            <a:pathLst>
              <a:path w="2624007" h="2715661">
                <a:moveTo>
                  <a:pt x="0" y="0"/>
                </a:moveTo>
                <a:lnTo>
                  <a:pt x="2624007" y="0"/>
                </a:lnTo>
                <a:lnTo>
                  <a:pt x="2624007" y="2715661"/>
                </a:lnTo>
                <a:lnTo>
                  <a:pt x="0" y="2715661"/>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3" name="Freeform 12"/>
          <p:cNvSpPr/>
          <p:nvPr/>
        </p:nvSpPr>
        <p:spPr>
          <a:xfrm>
            <a:off x="13260960" y="8825760"/>
            <a:ext cx="2622960" cy="2714760"/>
          </a:xfrm>
          <a:custGeom>
            <a:avLst/>
            <a:gdLst>
              <a:gd name="textAreaLeft" fmla="*/ 0 w 2622960"/>
              <a:gd name="textAreaRight" fmla="*/ 2624040 w 2622960"/>
              <a:gd name="textAreaTop" fmla="*/ 0 h 2714760"/>
              <a:gd name="textAreaBottom" fmla="*/ 2715840 h 2714760"/>
            </a:gdLst>
            <a:ahLst/>
            <a:rect l="textAreaLeft" t="textAreaTop" r="textAreaRight" b="textAreaBottom"/>
            <a:pathLst>
              <a:path w="2624007" h="2715661">
                <a:moveTo>
                  <a:pt x="0" y="0"/>
                </a:moveTo>
                <a:lnTo>
                  <a:pt x="2624007" y="0"/>
                </a:lnTo>
                <a:lnTo>
                  <a:pt x="2624007" y="2715661"/>
                </a:lnTo>
                <a:lnTo>
                  <a:pt x="0" y="2715661"/>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4" name="Freeform 13"/>
          <p:cNvSpPr/>
          <p:nvPr/>
        </p:nvSpPr>
        <p:spPr>
          <a:xfrm>
            <a:off x="15885000" y="8825760"/>
            <a:ext cx="2622960" cy="2714760"/>
          </a:xfrm>
          <a:custGeom>
            <a:avLst/>
            <a:gdLst>
              <a:gd name="textAreaLeft" fmla="*/ 0 w 2622960"/>
              <a:gd name="textAreaRight" fmla="*/ 2624040 w 2622960"/>
              <a:gd name="textAreaTop" fmla="*/ 0 h 2714760"/>
              <a:gd name="textAreaBottom" fmla="*/ 2715840 h 2714760"/>
            </a:gdLst>
            <a:ahLst/>
            <a:rect l="textAreaLeft" t="textAreaTop" r="textAreaRight" b="textAreaBottom"/>
            <a:pathLst>
              <a:path w="2624007" h="2715661">
                <a:moveTo>
                  <a:pt x="0" y="0"/>
                </a:moveTo>
                <a:lnTo>
                  <a:pt x="2624007" y="0"/>
                </a:lnTo>
                <a:lnTo>
                  <a:pt x="2624007" y="2715661"/>
                </a:lnTo>
                <a:lnTo>
                  <a:pt x="0" y="2715661"/>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95" name="TextBox 2"/>
          <p:cNvSpPr/>
          <p:nvPr/>
        </p:nvSpPr>
        <p:spPr>
          <a:xfrm>
            <a:off x="3534480" y="183600"/>
            <a:ext cx="11217960" cy="1486080"/>
          </a:xfrm>
          <a:prstGeom prst="rect">
            <a:avLst/>
          </a:prstGeom>
          <a:noFill/>
          <a:ln w="0">
            <a:noFill/>
          </a:ln>
        </p:spPr>
        <p:style>
          <a:lnRef idx="0"/>
          <a:fillRef idx="0"/>
          <a:effectRef idx="0"/>
          <a:fontRef idx="minor"/>
        </p:style>
        <p:txBody>
          <a:bodyPr lIns="0" rIns="0" tIns="0" bIns="0" anchor="t">
            <a:spAutoFit/>
          </a:bodyPr>
          <a:p>
            <a:pPr algn="ctr" defTabSz="914400">
              <a:lnSpc>
                <a:spcPts val="11704"/>
              </a:lnSpc>
            </a:pPr>
            <a:r>
              <a:rPr b="1" lang="en-US" sz="7200" spc="-1" strike="noStrike">
                <a:solidFill>
                  <a:srgbClr val="a1ddff"/>
                </a:solidFill>
                <a:latin typeface="Asap Condensed Bold"/>
                <a:ea typeface="Asap Condensed Bold"/>
              </a:rPr>
              <a:t>Exigences du système</a:t>
            </a:r>
            <a:endParaRPr b="0" lang="en-US" sz="7200" spc="-1" strike="noStrike">
              <a:solidFill>
                <a:srgbClr val="ffffff"/>
              </a:solidFill>
              <a:latin typeface="Arial"/>
            </a:endParaRPr>
          </a:p>
        </p:txBody>
      </p:sp>
      <p:sp>
        <p:nvSpPr>
          <p:cNvPr id="96" name="TextBox 3"/>
          <p:cNvSpPr/>
          <p:nvPr/>
        </p:nvSpPr>
        <p:spPr>
          <a:xfrm>
            <a:off x="2403360" y="2386080"/>
            <a:ext cx="9547560" cy="645480"/>
          </a:xfrm>
          <a:prstGeom prst="rect">
            <a:avLst/>
          </a:prstGeom>
          <a:noFill/>
          <a:ln w="0">
            <a:noFill/>
          </a:ln>
        </p:spPr>
        <p:style>
          <a:lnRef idx="0"/>
          <a:fillRef idx="0"/>
          <a:effectRef idx="0"/>
          <a:fontRef idx="minor"/>
        </p:style>
        <p:txBody>
          <a:bodyPr lIns="0" rIns="0" tIns="0" bIns="0" anchor="t">
            <a:spAutoFit/>
          </a:bodyPr>
          <a:p>
            <a:pPr defTabSz="914400">
              <a:lnSpc>
                <a:spcPts val="5085"/>
              </a:lnSpc>
            </a:pPr>
            <a:r>
              <a:rPr b="1" lang="en-US" sz="3630" spc="-1" strike="noStrike">
                <a:solidFill>
                  <a:srgbClr val="a1ddff"/>
                </a:solidFill>
                <a:latin typeface="Asap Condensed Bold"/>
                <a:ea typeface="Asap Condensed Bold"/>
              </a:rPr>
              <a:t>Besoins fonctionnels :</a:t>
            </a:r>
            <a:endParaRPr b="0" lang="en-US" sz="3630" spc="-1" strike="noStrike">
              <a:solidFill>
                <a:srgbClr val="ffffff"/>
              </a:solidFill>
              <a:latin typeface="Arial"/>
            </a:endParaRPr>
          </a:p>
        </p:txBody>
      </p:sp>
      <p:sp>
        <p:nvSpPr>
          <p:cNvPr id="97" name="TextBox 4"/>
          <p:cNvSpPr/>
          <p:nvPr/>
        </p:nvSpPr>
        <p:spPr>
          <a:xfrm>
            <a:off x="2260800" y="3051360"/>
            <a:ext cx="13159080" cy="4117680"/>
          </a:xfrm>
          <a:prstGeom prst="rect">
            <a:avLst/>
          </a:prstGeom>
          <a:noFill/>
          <a:ln w="0">
            <a:noFill/>
          </a:ln>
        </p:spPr>
        <p:style>
          <a:lnRef idx="0"/>
          <a:fillRef idx="0"/>
          <a:effectRef idx="0"/>
          <a:fontRef idx="minor"/>
        </p:style>
        <p:txBody>
          <a:bodyPr lIns="0" rIns="0" tIns="0" bIns="0" anchor="t">
            <a:spAutoFit/>
          </a:bodyPr>
          <a:p>
            <a:pPr lvl="1" marL="555480" indent="-277920" defTabSz="914400">
              <a:lnSpc>
                <a:spcPts val="3603"/>
              </a:lnSpc>
              <a:buClr>
                <a:srgbClr val="ffffff"/>
              </a:buClr>
              <a:buFont typeface="Arial"/>
              <a:buChar char="•"/>
            </a:pPr>
            <a:r>
              <a:rPr b="0" lang="en-US" sz="2570" spc="-1" strike="noStrike">
                <a:solidFill>
                  <a:srgbClr val="ffffff"/>
                </a:solidFill>
                <a:latin typeface="Rugrats Sans"/>
                <a:ea typeface="Rugrats Sans"/>
              </a:rPr>
              <a:t>Authentification </a:t>
            </a:r>
            <a:endParaRPr b="0" lang="en-US" sz="2570" spc="-1" strike="noStrike">
              <a:solidFill>
                <a:srgbClr val="ffffff"/>
              </a:solidFill>
              <a:latin typeface="Arial"/>
            </a:endParaRPr>
          </a:p>
          <a:p>
            <a:pPr lvl="1" marL="555480" indent="-277920" defTabSz="914400">
              <a:lnSpc>
                <a:spcPts val="3603"/>
              </a:lnSpc>
              <a:buClr>
                <a:srgbClr val="ffffff"/>
              </a:buClr>
              <a:buFont typeface="Arial"/>
              <a:buChar char="•"/>
            </a:pPr>
            <a:r>
              <a:rPr b="0" lang="en-US" sz="2570" spc="-1" strike="noStrike">
                <a:solidFill>
                  <a:srgbClr val="ffffff"/>
                </a:solidFill>
                <a:latin typeface="Rugrats Sans"/>
                <a:ea typeface="Rugrats Sans"/>
              </a:rPr>
              <a:t>Gestion des produits(CRUD) : ajout, modification, suppression, visualisation.</a:t>
            </a:r>
            <a:endParaRPr b="0" lang="en-US" sz="2570" spc="-1" strike="noStrike">
              <a:solidFill>
                <a:srgbClr val="ffffff"/>
              </a:solidFill>
              <a:latin typeface="Arial"/>
            </a:endParaRPr>
          </a:p>
          <a:p>
            <a:pPr lvl="1" marL="555480" indent="-277920" defTabSz="914400">
              <a:lnSpc>
                <a:spcPts val="3603"/>
              </a:lnSpc>
              <a:buClr>
                <a:srgbClr val="ffffff"/>
              </a:buClr>
              <a:buFont typeface="Arial"/>
              <a:buChar char="•"/>
            </a:pPr>
            <a:r>
              <a:rPr b="0" lang="en-US" sz="2570" spc="-1" strike="noStrike">
                <a:solidFill>
                  <a:srgbClr val="ffffff"/>
                </a:solidFill>
                <a:latin typeface="Rugrats Sans"/>
                <a:ea typeface="Rugrats Sans"/>
              </a:rPr>
              <a:t>Gestion des commandes : suivi des commandes, changement de statut.</a:t>
            </a:r>
            <a:endParaRPr b="0" lang="en-US" sz="2570" spc="-1" strike="noStrike">
              <a:solidFill>
                <a:srgbClr val="ffffff"/>
              </a:solidFill>
              <a:latin typeface="Arial"/>
            </a:endParaRPr>
          </a:p>
          <a:p>
            <a:pPr lvl="1" marL="555480" indent="-277920" defTabSz="914400">
              <a:lnSpc>
                <a:spcPts val="3603"/>
              </a:lnSpc>
              <a:buClr>
                <a:srgbClr val="ffffff"/>
              </a:buClr>
              <a:buFont typeface="Arial"/>
              <a:buChar char="•"/>
            </a:pPr>
            <a:r>
              <a:rPr b="0" lang="en-US" sz="2570" spc="-1" strike="noStrike">
                <a:solidFill>
                  <a:srgbClr val="ffffff"/>
                </a:solidFill>
                <a:latin typeface="Rugrats Sans"/>
                <a:ea typeface="Rugrats Sans"/>
              </a:rPr>
              <a:t>Gestion des catégories(CRUD) : ajout, modification, suppressin, visualistation.</a:t>
            </a:r>
            <a:endParaRPr b="0" lang="en-US" sz="2570" spc="-1" strike="noStrike">
              <a:solidFill>
                <a:srgbClr val="ffffff"/>
              </a:solidFill>
              <a:latin typeface="Arial"/>
            </a:endParaRPr>
          </a:p>
          <a:p>
            <a:pPr lvl="1" marL="555480" indent="-277920" defTabSz="914400">
              <a:lnSpc>
                <a:spcPts val="3603"/>
              </a:lnSpc>
              <a:buClr>
                <a:srgbClr val="ffffff"/>
              </a:buClr>
              <a:buFont typeface="Arial"/>
              <a:buChar char="•"/>
            </a:pPr>
            <a:r>
              <a:rPr b="0" lang="en-US" sz="2570" spc="-1" strike="noStrike">
                <a:solidFill>
                  <a:srgbClr val="ffffff"/>
                </a:solidFill>
                <a:latin typeface="Rugrats Sans"/>
                <a:ea typeface="Rugrats Sans"/>
              </a:rPr>
              <a:t>Gestion des clients : informations personnelles, historique d’achat.</a:t>
            </a:r>
            <a:endParaRPr b="0" lang="en-US" sz="2570" spc="-1" strike="noStrike">
              <a:solidFill>
                <a:srgbClr val="ffffff"/>
              </a:solidFill>
              <a:latin typeface="Arial"/>
            </a:endParaRPr>
          </a:p>
          <a:p>
            <a:pPr lvl="1" marL="555480" indent="-277920" defTabSz="914400">
              <a:lnSpc>
                <a:spcPts val="3603"/>
              </a:lnSpc>
              <a:buClr>
                <a:srgbClr val="ffffff"/>
              </a:buClr>
              <a:buFont typeface="Arial"/>
              <a:buChar char="•"/>
            </a:pPr>
            <a:r>
              <a:rPr b="0" lang="en-US" sz="2570" spc="-1" strike="noStrike">
                <a:solidFill>
                  <a:srgbClr val="ffffff"/>
                </a:solidFill>
                <a:latin typeface="Rugrats Sans"/>
                <a:ea typeface="Rugrats Sans"/>
              </a:rPr>
              <a:t>Tableau de bord pour l’administration avec des statistiques (ventes, utilisateurs actifs…).</a:t>
            </a:r>
            <a:endParaRPr b="0" lang="en-US" sz="2570" spc="-1" strike="noStrike">
              <a:solidFill>
                <a:srgbClr val="ffffff"/>
              </a:solidFill>
              <a:latin typeface="Arial"/>
            </a:endParaRPr>
          </a:p>
          <a:p>
            <a:pPr lvl="1" marL="555480" indent="-277920" defTabSz="914400">
              <a:lnSpc>
                <a:spcPts val="3603"/>
              </a:lnSpc>
              <a:buClr>
                <a:srgbClr val="ffffff"/>
              </a:buClr>
              <a:buFont typeface="Arial"/>
              <a:buChar char="•"/>
            </a:pPr>
            <a:r>
              <a:rPr b="0" lang="en-US" sz="2570" spc="-1" strike="noStrike">
                <a:solidFill>
                  <a:srgbClr val="ffffff"/>
                </a:solidFill>
                <a:latin typeface="Rugrats Sans"/>
                <a:ea typeface="Rugrats Sans"/>
              </a:rPr>
              <a:t>Interface utilisateur fluide et responsive.</a:t>
            </a:r>
            <a:endParaRPr b="0" lang="en-US" sz="2570" spc="-1" strike="noStrike">
              <a:solidFill>
                <a:srgbClr val="ffffff"/>
              </a:solidFill>
              <a:latin typeface="Arial"/>
            </a:endParaRPr>
          </a:p>
          <a:p>
            <a:pPr defTabSz="914400">
              <a:lnSpc>
                <a:spcPts val="3603"/>
              </a:lnSpc>
              <a:tabLst>
                <a:tab algn="l" pos="0"/>
              </a:tabLst>
            </a:pPr>
            <a:endParaRPr b="0" lang="en-US" sz="1800" spc="-1" strike="noStrike">
              <a:solidFill>
                <a:srgbClr val="ffffff"/>
              </a:solidFill>
              <a:latin typeface="Arial"/>
            </a:endParaRPr>
          </a:p>
        </p:txBody>
      </p:sp>
      <p:sp>
        <p:nvSpPr>
          <p:cNvPr id="98" name="Freeform 5"/>
          <p:cNvSpPr/>
          <p:nvPr/>
        </p:nvSpPr>
        <p:spPr>
          <a:xfrm>
            <a:off x="28656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99" name="Freeform 6"/>
          <p:cNvSpPr/>
          <p:nvPr/>
        </p:nvSpPr>
        <p:spPr>
          <a:xfrm>
            <a:off x="287892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00" name="Freeform 7"/>
          <p:cNvSpPr/>
          <p:nvPr/>
        </p:nvSpPr>
        <p:spPr>
          <a:xfrm>
            <a:off x="547128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01" name="Freeform 8"/>
          <p:cNvSpPr/>
          <p:nvPr/>
        </p:nvSpPr>
        <p:spPr>
          <a:xfrm>
            <a:off x="806364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02" name="Freeform 9"/>
          <p:cNvSpPr/>
          <p:nvPr/>
        </p:nvSpPr>
        <p:spPr>
          <a:xfrm>
            <a:off x="1065564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03" name="Freeform 10"/>
          <p:cNvSpPr/>
          <p:nvPr/>
        </p:nvSpPr>
        <p:spPr>
          <a:xfrm>
            <a:off x="1324800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8" y="0"/>
                </a:lnTo>
                <a:lnTo>
                  <a:pt x="2592298" y="2682843"/>
                </a:lnTo>
                <a:lnTo>
                  <a:pt x="0" y="2682843"/>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04" name="Freeform 11"/>
          <p:cNvSpPr/>
          <p:nvPr/>
        </p:nvSpPr>
        <p:spPr>
          <a:xfrm>
            <a:off x="1584036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05" name="Freeform 2"/>
          <p:cNvSpPr/>
          <p:nvPr/>
        </p:nvSpPr>
        <p:spPr>
          <a:xfrm>
            <a:off x="28656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06" name="Freeform 3"/>
          <p:cNvSpPr/>
          <p:nvPr/>
        </p:nvSpPr>
        <p:spPr>
          <a:xfrm>
            <a:off x="287892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07" name="Freeform 4"/>
          <p:cNvSpPr/>
          <p:nvPr/>
        </p:nvSpPr>
        <p:spPr>
          <a:xfrm>
            <a:off x="547128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08" name="Freeform 5"/>
          <p:cNvSpPr/>
          <p:nvPr/>
        </p:nvSpPr>
        <p:spPr>
          <a:xfrm>
            <a:off x="806364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09" name="Freeform 6"/>
          <p:cNvSpPr/>
          <p:nvPr/>
        </p:nvSpPr>
        <p:spPr>
          <a:xfrm>
            <a:off x="1065564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10" name="Freeform 7"/>
          <p:cNvSpPr/>
          <p:nvPr/>
        </p:nvSpPr>
        <p:spPr>
          <a:xfrm>
            <a:off x="1324800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8" y="0"/>
                </a:lnTo>
                <a:lnTo>
                  <a:pt x="2592298" y="2682843"/>
                </a:lnTo>
                <a:lnTo>
                  <a:pt x="0" y="2682843"/>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11" name="Freeform 8"/>
          <p:cNvSpPr/>
          <p:nvPr/>
        </p:nvSpPr>
        <p:spPr>
          <a:xfrm>
            <a:off x="15840360" y="8460720"/>
            <a:ext cx="2591280" cy="2681640"/>
          </a:xfrm>
          <a:custGeom>
            <a:avLst/>
            <a:gdLst>
              <a:gd name="textAreaLeft" fmla="*/ 0 w 2591280"/>
              <a:gd name="textAreaRight" fmla="*/ 2592360 w 2591280"/>
              <a:gd name="textAreaTop" fmla="*/ 0 h 2681640"/>
              <a:gd name="textAreaBottom" fmla="*/ 2682720 h 2681640"/>
            </a:gdLst>
            <a:ahLst/>
            <a:rect l="textAreaLeft" t="textAreaTop" r="textAreaRight" b="textAreaBottom"/>
            <a:pathLst>
              <a:path w="2592297" h="2682843">
                <a:moveTo>
                  <a:pt x="0" y="0"/>
                </a:moveTo>
                <a:lnTo>
                  <a:pt x="2592297" y="0"/>
                </a:lnTo>
                <a:lnTo>
                  <a:pt x="2592297" y="2682843"/>
                </a:lnTo>
                <a:lnTo>
                  <a:pt x="0" y="2682843"/>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12" name="Freeform 9"/>
          <p:cNvSpPr/>
          <p:nvPr/>
        </p:nvSpPr>
        <p:spPr>
          <a:xfrm>
            <a:off x="2570760" y="3936960"/>
            <a:ext cx="1485720" cy="1198080"/>
          </a:xfrm>
          <a:custGeom>
            <a:avLst/>
            <a:gdLst>
              <a:gd name="textAreaLeft" fmla="*/ 0 w 1485720"/>
              <a:gd name="textAreaRight" fmla="*/ 1486800 w 1485720"/>
              <a:gd name="textAreaTop" fmla="*/ 0 h 1198080"/>
              <a:gd name="textAreaBottom" fmla="*/ 1199160 h 1198080"/>
            </a:gdLst>
            <a:ahLst/>
            <a:rect l="textAreaLeft" t="textAreaTop" r="textAreaRight" b="textAreaBottom"/>
            <a:pathLst>
              <a:path w="1574482" h="1574482">
                <a:moveTo>
                  <a:pt x="0" y="0"/>
                </a:moveTo>
                <a:lnTo>
                  <a:pt x="1574482" y="0"/>
                </a:lnTo>
                <a:lnTo>
                  <a:pt x="1574482" y="1574482"/>
                </a:lnTo>
                <a:lnTo>
                  <a:pt x="0" y="1574482"/>
                </a:lnTo>
                <a:lnTo>
                  <a:pt x="0" y="0"/>
                </a:lnTo>
                <a:close/>
              </a:path>
            </a:pathLst>
          </a:custGeom>
          <a:blipFill rotWithShape="0">
            <a:blip r:embed="rId1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13" name="TextBox 10"/>
          <p:cNvSpPr/>
          <p:nvPr/>
        </p:nvSpPr>
        <p:spPr>
          <a:xfrm>
            <a:off x="2161440" y="331920"/>
            <a:ext cx="13745880" cy="1486080"/>
          </a:xfrm>
          <a:prstGeom prst="rect">
            <a:avLst/>
          </a:prstGeom>
          <a:noFill/>
          <a:ln w="0">
            <a:noFill/>
          </a:ln>
        </p:spPr>
        <p:style>
          <a:lnRef idx="0"/>
          <a:fillRef idx="0"/>
          <a:effectRef idx="0"/>
          <a:fontRef idx="minor"/>
        </p:style>
        <p:txBody>
          <a:bodyPr lIns="0" rIns="0" tIns="0" bIns="0" anchor="t">
            <a:spAutoFit/>
          </a:bodyPr>
          <a:p>
            <a:pPr algn="ctr" defTabSz="914400">
              <a:lnSpc>
                <a:spcPts val="11704"/>
              </a:lnSpc>
            </a:pPr>
            <a:r>
              <a:rPr b="1" lang="en-US" sz="6600" spc="-1" strike="noStrike">
                <a:solidFill>
                  <a:srgbClr val="a1ddff"/>
                </a:solidFill>
                <a:latin typeface="Asap Condensed Bold"/>
                <a:ea typeface="Asap Condensed Bold"/>
              </a:rPr>
              <a:t>Exigences du système</a:t>
            </a:r>
            <a:endParaRPr b="0" lang="en-US" sz="6600" spc="-1" strike="noStrike">
              <a:solidFill>
                <a:srgbClr val="ffffff"/>
              </a:solidFill>
              <a:latin typeface="Arial"/>
            </a:endParaRPr>
          </a:p>
        </p:txBody>
      </p:sp>
      <p:sp>
        <p:nvSpPr>
          <p:cNvPr id="114" name="TextBox 11"/>
          <p:cNvSpPr/>
          <p:nvPr/>
        </p:nvSpPr>
        <p:spPr>
          <a:xfrm>
            <a:off x="1780920" y="2606400"/>
            <a:ext cx="7362000" cy="660600"/>
          </a:xfrm>
          <a:prstGeom prst="rect">
            <a:avLst/>
          </a:prstGeom>
          <a:noFill/>
          <a:ln w="0">
            <a:noFill/>
          </a:ln>
        </p:spPr>
        <p:style>
          <a:lnRef idx="0"/>
          <a:fillRef idx="0"/>
          <a:effectRef idx="0"/>
          <a:fontRef idx="minor"/>
        </p:style>
        <p:txBody>
          <a:bodyPr lIns="0" rIns="0" tIns="0" bIns="0" anchor="t">
            <a:spAutoFit/>
          </a:bodyPr>
          <a:p>
            <a:pPr defTabSz="914400">
              <a:lnSpc>
                <a:spcPts val="5204"/>
              </a:lnSpc>
            </a:pPr>
            <a:r>
              <a:rPr b="1" lang="en-US" sz="3720" spc="-1" strike="noStrike">
                <a:solidFill>
                  <a:srgbClr val="a1ddff"/>
                </a:solidFill>
                <a:latin typeface="Asap Condensed Bold"/>
                <a:ea typeface="Asap Condensed Bold"/>
              </a:rPr>
              <a:t>Besoins non fonctionnels :</a:t>
            </a:r>
            <a:endParaRPr b="0" lang="en-US" sz="3720" spc="-1" strike="noStrike">
              <a:solidFill>
                <a:srgbClr val="ffffff"/>
              </a:solidFill>
              <a:latin typeface="Arial"/>
            </a:endParaRPr>
          </a:p>
        </p:txBody>
      </p:sp>
      <p:sp>
        <p:nvSpPr>
          <p:cNvPr id="115" name="TextBox 12"/>
          <p:cNvSpPr/>
          <p:nvPr/>
        </p:nvSpPr>
        <p:spPr>
          <a:xfrm>
            <a:off x="5811120" y="5833080"/>
            <a:ext cx="3834720" cy="645480"/>
          </a:xfrm>
          <a:prstGeom prst="rect">
            <a:avLst/>
          </a:prstGeom>
          <a:noFill/>
          <a:ln w="0">
            <a:noFill/>
          </a:ln>
        </p:spPr>
        <p:style>
          <a:lnRef idx="0"/>
          <a:fillRef idx="0"/>
          <a:effectRef idx="0"/>
          <a:fontRef idx="minor"/>
        </p:style>
        <p:txBody>
          <a:bodyPr lIns="0" rIns="0" tIns="0" bIns="0" anchor="t">
            <a:spAutoFit/>
          </a:bodyPr>
          <a:p>
            <a:pPr algn="ctr" defTabSz="914400">
              <a:lnSpc>
                <a:spcPts val="5085"/>
              </a:lnSpc>
            </a:pPr>
            <a:r>
              <a:rPr b="1" lang="en-US" sz="3630" spc="-1" strike="noStrike">
                <a:solidFill>
                  <a:srgbClr val="ffffff"/>
                </a:solidFill>
                <a:latin typeface="Asap Condensed Bold"/>
                <a:ea typeface="Asap Condensed Bold"/>
              </a:rPr>
              <a:t>La performance</a:t>
            </a:r>
            <a:endParaRPr b="0" lang="en-US" sz="3630" spc="-1" strike="noStrike">
              <a:solidFill>
                <a:srgbClr val="ffffff"/>
              </a:solidFill>
              <a:latin typeface="Arial"/>
            </a:endParaRPr>
          </a:p>
        </p:txBody>
      </p:sp>
      <p:sp>
        <p:nvSpPr>
          <p:cNvPr id="116" name="TextBox 13"/>
          <p:cNvSpPr/>
          <p:nvPr/>
        </p:nvSpPr>
        <p:spPr>
          <a:xfrm>
            <a:off x="10070640" y="5781600"/>
            <a:ext cx="2552400" cy="645480"/>
          </a:xfrm>
          <a:prstGeom prst="rect">
            <a:avLst/>
          </a:prstGeom>
          <a:noFill/>
          <a:ln w="0">
            <a:noFill/>
          </a:ln>
        </p:spPr>
        <p:style>
          <a:lnRef idx="0"/>
          <a:fillRef idx="0"/>
          <a:effectRef idx="0"/>
          <a:fontRef idx="minor"/>
        </p:style>
        <p:txBody>
          <a:bodyPr lIns="0" rIns="0" tIns="0" bIns="0" anchor="t">
            <a:spAutoFit/>
          </a:bodyPr>
          <a:p>
            <a:pPr algn="ctr" defTabSz="914400">
              <a:lnSpc>
                <a:spcPts val="5085"/>
              </a:lnSpc>
            </a:pPr>
            <a:r>
              <a:rPr b="1" lang="en-US" sz="3630" spc="-1" strike="noStrike">
                <a:solidFill>
                  <a:srgbClr val="ffffff"/>
                </a:solidFill>
                <a:latin typeface="Asap Condensed Bold"/>
                <a:ea typeface="Asap Condensed Bold"/>
              </a:rPr>
              <a:t>La sécurité </a:t>
            </a:r>
            <a:endParaRPr b="0" lang="en-US" sz="3630" spc="-1" strike="noStrike">
              <a:solidFill>
                <a:srgbClr val="ffffff"/>
              </a:solidFill>
              <a:latin typeface="Arial"/>
            </a:endParaRPr>
          </a:p>
        </p:txBody>
      </p:sp>
      <p:sp>
        <p:nvSpPr>
          <p:cNvPr id="117" name="TextBox 14"/>
          <p:cNvSpPr/>
          <p:nvPr/>
        </p:nvSpPr>
        <p:spPr>
          <a:xfrm>
            <a:off x="13495320" y="5716080"/>
            <a:ext cx="3512880" cy="645480"/>
          </a:xfrm>
          <a:prstGeom prst="rect">
            <a:avLst/>
          </a:prstGeom>
          <a:noFill/>
          <a:ln w="0">
            <a:noFill/>
          </a:ln>
        </p:spPr>
        <p:style>
          <a:lnRef idx="0"/>
          <a:fillRef idx="0"/>
          <a:effectRef idx="0"/>
          <a:fontRef idx="minor"/>
        </p:style>
        <p:txBody>
          <a:bodyPr lIns="0" rIns="0" tIns="0" bIns="0" anchor="t">
            <a:spAutoFit/>
          </a:bodyPr>
          <a:p>
            <a:pPr algn="ctr" defTabSz="914400">
              <a:lnSpc>
                <a:spcPts val="5085"/>
              </a:lnSpc>
            </a:pPr>
            <a:r>
              <a:rPr b="1" lang="en-US" sz="3630" spc="-1" strike="noStrike">
                <a:solidFill>
                  <a:srgbClr val="ffffff"/>
                </a:solidFill>
                <a:latin typeface="Asap Condensed Bold"/>
                <a:ea typeface="Asap Condensed Bold"/>
              </a:rPr>
              <a:t>La portabilité </a:t>
            </a:r>
            <a:endParaRPr b="0" lang="en-US" sz="3630" spc="-1" strike="noStrike">
              <a:solidFill>
                <a:srgbClr val="ffffff"/>
              </a:solidFill>
              <a:latin typeface="Arial"/>
            </a:endParaRPr>
          </a:p>
        </p:txBody>
      </p:sp>
      <p:sp>
        <p:nvSpPr>
          <p:cNvPr id="118" name="TextBox 15"/>
          <p:cNvSpPr/>
          <p:nvPr/>
        </p:nvSpPr>
        <p:spPr>
          <a:xfrm>
            <a:off x="1496880" y="5833080"/>
            <a:ext cx="3774600" cy="645480"/>
          </a:xfrm>
          <a:prstGeom prst="rect">
            <a:avLst/>
          </a:prstGeom>
          <a:noFill/>
          <a:ln w="0">
            <a:noFill/>
          </a:ln>
        </p:spPr>
        <p:style>
          <a:lnRef idx="0"/>
          <a:fillRef idx="0"/>
          <a:effectRef idx="0"/>
          <a:fontRef idx="minor"/>
        </p:style>
        <p:txBody>
          <a:bodyPr lIns="0" rIns="0" tIns="0" bIns="0" anchor="t">
            <a:spAutoFit/>
          </a:bodyPr>
          <a:p>
            <a:pPr algn="ctr" defTabSz="914400">
              <a:lnSpc>
                <a:spcPts val="5085"/>
              </a:lnSpc>
            </a:pPr>
            <a:r>
              <a:rPr b="1" lang="en-US" sz="3630" spc="-1" strike="noStrike">
                <a:solidFill>
                  <a:srgbClr val="ffffff"/>
                </a:solidFill>
                <a:latin typeface="Asap Condensed Bold"/>
                <a:ea typeface="Asap Condensed Bold"/>
              </a:rPr>
              <a:t>La maintenance </a:t>
            </a:r>
            <a:endParaRPr b="0" lang="en-US" sz="3630" spc="-1" strike="noStrike">
              <a:solidFill>
                <a:srgbClr val="ffffff"/>
              </a:solidFill>
              <a:latin typeface="Arial"/>
            </a:endParaRPr>
          </a:p>
        </p:txBody>
      </p:sp>
      <p:sp>
        <p:nvSpPr>
          <p:cNvPr id="119" name="Freeform 16"/>
          <p:cNvSpPr/>
          <p:nvPr/>
        </p:nvSpPr>
        <p:spPr>
          <a:xfrm>
            <a:off x="6796440" y="4092480"/>
            <a:ext cx="1485720" cy="1198080"/>
          </a:xfrm>
          <a:custGeom>
            <a:avLst/>
            <a:gdLst>
              <a:gd name="textAreaLeft" fmla="*/ 0 w 1485720"/>
              <a:gd name="textAreaRight" fmla="*/ 1486800 w 1485720"/>
              <a:gd name="textAreaTop" fmla="*/ 0 h 1198080"/>
              <a:gd name="textAreaBottom" fmla="*/ 1199160 h 1198080"/>
            </a:gdLst>
            <a:ahLst/>
            <a:rect l="textAreaLeft" t="textAreaTop" r="textAreaRight" b="textAreaBottom"/>
            <a:pathLst>
              <a:path w="1574482" h="1574482">
                <a:moveTo>
                  <a:pt x="0" y="0"/>
                </a:moveTo>
                <a:lnTo>
                  <a:pt x="1574482" y="0"/>
                </a:lnTo>
                <a:lnTo>
                  <a:pt x="1574482" y="1574482"/>
                </a:lnTo>
                <a:lnTo>
                  <a:pt x="0" y="1574482"/>
                </a:lnTo>
                <a:lnTo>
                  <a:pt x="0" y="0"/>
                </a:lnTo>
                <a:close/>
              </a:path>
            </a:pathLst>
          </a:custGeom>
          <a:blipFill rotWithShape="0">
            <a:blip r:embed="rId1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20" name="Freeform 17"/>
          <p:cNvSpPr/>
          <p:nvPr/>
        </p:nvSpPr>
        <p:spPr>
          <a:xfrm>
            <a:off x="10446480" y="3947400"/>
            <a:ext cx="1566360" cy="1321920"/>
          </a:xfrm>
          <a:custGeom>
            <a:avLst/>
            <a:gdLst>
              <a:gd name="textAreaLeft" fmla="*/ 0 w 1566360"/>
              <a:gd name="textAreaRight" fmla="*/ 1567440 w 1566360"/>
              <a:gd name="textAreaTop" fmla="*/ 0 h 1321920"/>
              <a:gd name="textAreaBottom" fmla="*/ 1323000 h 1321920"/>
            </a:gdLst>
            <a:ahLst/>
            <a:rect l="textAreaLeft" t="textAreaTop" r="textAreaRight" b="textAreaBottom"/>
            <a:pathLst>
              <a:path w="1574482" h="1574482">
                <a:moveTo>
                  <a:pt x="0" y="0"/>
                </a:moveTo>
                <a:lnTo>
                  <a:pt x="1574482" y="0"/>
                </a:lnTo>
                <a:lnTo>
                  <a:pt x="1574482" y="1574482"/>
                </a:lnTo>
                <a:lnTo>
                  <a:pt x="0" y="1574482"/>
                </a:lnTo>
                <a:lnTo>
                  <a:pt x="0" y="0"/>
                </a:lnTo>
                <a:close/>
              </a:path>
            </a:pathLst>
          </a:custGeom>
          <a:blipFill rotWithShape="0">
            <a:blip r:embed="rId1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21" name="Freeform 18"/>
          <p:cNvSpPr/>
          <p:nvPr/>
        </p:nvSpPr>
        <p:spPr>
          <a:xfrm>
            <a:off x="13996080" y="3936960"/>
            <a:ext cx="1806480" cy="1198080"/>
          </a:xfrm>
          <a:custGeom>
            <a:avLst/>
            <a:gdLst>
              <a:gd name="textAreaLeft" fmla="*/ 0 w 1806480"/>
              <a:gd name="textAreaRight" fmla="*/ 1807560 w 1806480"/>
              <a:gd name="textAreaTop" fmla="*/ 0 h 1198080"/>
              <a:gd name="textAreaBottom" fmla="*/ 1199160 h 1198080"/>
            </a:gdLst>
            <a:ahLst/>
            <a:rect l="textAreaLeft" t="textAreaTop" r="textAreaRight" b="textAreaBottom"/>
            <a:pathLst>
              <a:path w="1574482" h="1574482">
                <a:moveTo>
                  <a:pt x="0" y="0"/>
                </a:moveTo>
                <a:lnTo>
                  <a:pt x="1574482" y="0"/>
                </a:lnTo>
                <a:lnTo>
                  <a:pt x="1574482" y="1574482"/>
                </a:lnTo>
                <a:lnTo>
                  <a:pt x="0" y="1574482"/>
                </a:lnTo>
                <a:lnTo>
                  <a:pt x="0" y="0"/>
                </a:lnTo>
                <a:close/>
              </a:path>
            </a:pathLst>
          </a:custGeom>
          <a:blipFill rotWithShape="0">
            <a:blip r:embed="rId1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22" name="TextBox 2"/>
          <p:cNvSpPr/>
          <p:nvPr/>
        </p:nvSpPr>
        <p:spPr>
          <a:xfrm>
            <a:off x="233280" y="5275800"/>
            <a:ext cx="17941320" cy="1480320"/>
          </a:xfrm>
          <a:prstGeom prst="rect">
            <a:avLst/>
          </a:prstGeom>
          <a:noFill/>
          <a:ln w="0">
            <a:noFill/>
          </a:ln>
        </p:spPr>
        <p:style>
          <a:lnRef idx="0"/>
          <a:fillRef idx="0"/>
          <a:effectRef idx="0"/>
          <a:fontRef idx="minor"/>
        </p:style>
        <p:txBody>
          <a:bodyPr lIns="0" rIns="0" tIns="0" bIns="0" anchor="t">
            <a:spAutoFit/>
          </a:bodyPr>
          <a:p>
            <a:pPr algn="ctr" defTabSz="914400">
              <a:lnSpc>
                <a:spcPts val="11659"/>
              </a:lnSpc>
            </a:pPr>
            <a:r>
              <a:rPr b="1" lang="en-US" sz="6600" spc="-1" strike="noStrike">
                <a:solidFill>
                  <a:srgbClr val="a1ddff"/>
                </a:solidFill>
                <a:latin typeface="Asap Condensed Bold"/>
                <a:ea typeface="Asap Condensed Bold"/>
              </a:rPr>
              <a:t>Solution Proposée et Architecture</a:t>
            </a:r>
            <a:endParaRPr b="0" lang="en-US" sz="6600" spc="-1" strike="noStrike">
              <a:solidFill>
                <a:srgbClr val="ffffff"/>
              </a:solidFill>
              <a:latin typeface="Arial"/>
            </a:endParaRPr>
          </a:p>
        </p:txBody>
      </p:sp>
      <p:sp>
        <p:nvSpPr>
          <p:cNvPr id="123" name="TextBox 3"/>
          <p:cNvSpPr/>
          <p:nvPr/>
        </p:nvSpPr>
        <p:spPr>
          <a:xfrm>
            <a:off x="8259480" y="3749760"/>
            <a:ext cx="2651400" cy="746280"/>
          </a:xfrm>
          <a:prstGeom prst="rect">
            <a:avLst/>
          </a:prstGeom>
          <a:noFill/>
          <a:ln w="0">
            <a:noFill/>
          </a:ln>
        </p:spPr>
        <p:style>
          <a:lnRef idx="0"/>
          <a:fillRef idx="0"/>
          <a:effectRef idx="0"/>
          <a:fontRef idx="minor"/>
        </p:style>
        <p:txBody>
          <a:bodyPr lIns="0" rIns="0" tIns="0" bIns="0" anchor="t">
            <a:spAutoFit/>
          </a:bodyPr>
          <a:p>
            <a:pPr defTabSz="914400">
              <a:lnSpc>
                <a:spcPts val="5879"/>
              </a:lnSpc>
            </a:pPr>
            <a:r>
              <a:rPr b="1" lang="en-US" sz="11760" spc="-1" strike="noStrike">
                <a:solidFill>
                  <a:srgbClr val="a1ddff"/>
                </a:solidFill>
                <a:latin typeface="Asap Condensed Bold"/>
                <a:ea typeface="Asap Condensed Bold"/>
              </a:rPr>
              <a:t>02</a:t>
            </a:r>
            <a:endParaRPr b="0" lang="en-US" sz="1176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0d1b37"/>
        </a:solidFill>
      </p:bgPr>
    </p:bg>
    <p:spTree>
      <p:nvGrpSpPr>
        <p:cNvPr id="1" name=""/>
        <p:cNvGrpSpPr/>
        <p:nvPr/>
      </p:nvGrpSpPr>
      <p:grpSpPr>
        <a:xfrm>
          <a:off x="0" y="0"/>
          <a:ext cx="0" cy="0"/>
          <a:chOff x="0" y="0"/>
          <a:chExt cx="0" cy="0"/>
        </a:xfrm>
      </p:grpSpPr>
      <p:sp>
        <p:nvSpPr>
          <p:cNvPr id="124" name="Freeform 2"/>
          <p:cNvSpPr/>
          <p:nvPr/>
        </p:nvSpPr>
        <p:spPr>
          <a:xfrm rot="19267200">
            <a:off x="15410520" y="-1116000"/>
            <a:ext cx="3881880" cy="2629440"/>
          </a:xfrm>
          <a:custGeom>
            <a:avLst/>
            <a:gdLst>
              <a:gd name="textAreaLeft" fmla="*/ 0 w 3881880"/>
              <a:gd name="textAreaRight" fmla="*/ 3882960 w 3881880"/>
              <a:gd name="textAreaTop" fmla="*/ 0 h 2629440"/>
              <a:gd name="textAreaBottom" fmla="*/ 2630520 h 2629440"/>
            </a:gdLst>
            <a:ahLst/>
            <a:rect l="textAreaLeft" t="textAreaTop" r="textAreaRight" b="textAreaBottom"/>
            <a:pathLst>
              <a:path w="3882928" h="2630684">
                <a:moveTo>
                  <a:pt x="0" y="0"/>
                </a:moveTo>
                <a:lnTo>
                  <a:pt x="3882928" y="0"/>
                </a:lnTo>
                <a:lnTo>
                  <a:pt x="3882928" y="2630684"/>
                </a:lnTo>
                <a:lnTo>
                  <a:pt x="0" y="2630684"/>
                </a:lnTo>
                <a:lnTo>
                  <a:pt x="0" y="0"/>
                </a:lnTo>
                <a:close/>
              </a:path>
            </a:pathLst>
          </a:custGeom>
          <a:blipFill rotWithShape="0">
            <a:blip r:embed="rId1">
              <a:extLst>
                <a:ext uri="{96DAC541-7B7A-43D3-8B79-37D633B846F1}">
                  <asvg:svgBlip xmlns:asvg="http://schemas.microsoft.com/office/drawing/2016/SVG/main" r:embed="rId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25" name="Freeform 3"/>
          <p:cNvSpPr/>
          <p:nvPr/>
        </p:nvSpPr>
        <p:spPr>
          <a:xfrm rot="15235800">
            <a:off x="18075960" y="1522080"/>
            <a:ext cx="1272600" cy="2694960"/>
          </a:xfrm>
          <a:custGeom>
            <a:avLst/>
            <a:gdLst>
              <a:gd name="textAreaLeft" fmla="*/ 0 w 1272600"/>
              <a:gd name="textAreaRight" fmla="*/ 1273680 w 1272600"/>
              <a:gd name="textAreaTop" fmla="*/ 0 h 2694960"/>
              <a:gd name="textAreaBottom" fmla="*/ 2696040 h 2694960"/>
            </a:gdLst>
            <a:ahLst/>
            <a:rect l="textAreaLeft" t="textAreaTop" r="textAreaRight" b="textAreaBottom"/>
            <a:pathLst>
              <a:path w="1273801" h="2695876">
                <a:moveTo>
                  <a:pt x="0" y="0"/>
                </a:moveTo>
                <a:lnTo>
                  <a:pt x="1273801" y="0"/>
                </a:lnTo>
                <a:lnTo>
                  <a:pt x="1273801" y="2695876"/>
                </a:lnTo>
                <a:lnTo>
                  <a:pt x="0" y="2695876"/>
                </a:lnTo>
                <a:lnTo>
                  <a:pt x="0" y="0"/>
                </a:lnTo>
                <a:close/>
              </a:path>
            </a:pathLst>
          </a:custGeom>
          <a:blipFill rotWithShape="0">
            <a:blip r:embed="rId3">
              <a:extLst>
                <a:ext uri="{96DAC541-7B7A-43D3-8B79-37D633B846F1}">
                  <asvg:svgBlip xmlns:asvg="http://schemas.microsoft.com/office/drawing/2016/SVG/main" r:embed="rId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26" name="Freeform 4"/>
          <p:cNvSpPr/>
          <p:nvPr/>
        </p:nvSpPr>
        <p:spPr>
          <a:xfrm rot="3402000">
            <a:off x="-1827000" y="4945680"/>
            <a:ext cx="2515680" cy="3417120"/>
          </a:xfrm>
          <a:custGeom>
            <a:avLst/>
            <a:gdLst>
              <a:gd name="textAreaLeft" fmla="*/ 0 w 2515680"/>
              <a:gd name="textAreaRight" fmla="*/ 2516760 w 2515680"/>
              <a:gd name="textAreaTop" fmla="*/ 0 h 3417120"/>
              <a:gd name="textAreaBottom" fmla="*/ 3418200 h 3417120"/>
            </a:gdLst>
            <a:ahLst/>
            <a:rect l="textAreaLeft" t="textAreaTop" r="textAreaRight" b="textAreaBottom"/>
            <a:pathLst>
              <a:path w="2516680" h="3418242">
                <a:moveTo>
                  <a:pt x="0" y="0"/>
                </a:moveTo>
                <a:lnTo>
                  <a:pt x="2516681" y="0"/>
                </a:lnTo>
                <a:lnTo>
                  <a:pt x="2516681" y="3418241"/>
                </a:lnTo>
                <a:lnTo>
                  <a:pt x="0" y="3418241"/>
                </a:lnTo>
                <a:lnTo>
                  <a:pt x="0" y="0"/>
                </a:lnTo>
                <a:close/>
              </a:path>
            </a:pathLst>
          </a:custGeom>
          <a:blipFill rotWithShape="0">
            <a:blip r:embed="rId5">
              <a:extLst>
                <a:ext uri="{96DAC541-7B7A-43D3-8B79-37D633B846F1}">
                  <asvg:svgBlip xmlns:asvg="http://schemas.microsoft.com/office/drawing/2016/SVG/main" r:embed="rId6"/>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27" name="Freeform 5"/>
          <p:cNvSpPr/>
          <p:nvPr/>
        </p:nvSpPr>
        <p:spPr>
          <a:xfrm rot="8680200">
            <a:off x="5040" y="7783920"/>
            <a:ext cx="1796760" cy="2558160"/>
          </a:xfrm>
          <a:custGeom>
            <a:avLst/>
            <a:gdLst>
              <a:gd name="textAreaLeft" fmla="*/ 0 w 1796760"/>
              <a:gd name="textAreaRight" fmla="*/ 1797840 w 1796760"/>
              <a:gd name="textAreaTop" fmla="*/ 0 h 2558160"/>
              <a:gd name="textAreaBottom" fmla="*/ 2559240 h 2558160"/>
            </a:gdLst>
            <a:ahLst/>
            <a:rect l="textAreaLeft" t="textAreaTop" r="textAreaRight" b="textAreaBottom"/>
            <a:pathLst>
              <a:path w="1797891" h="2559275">
                <a:moveTo>
                  <a:pt x="0" y="0"/>
                </a:moveTo>
                <a:lnTo>
                  <a:pt x="1797891" y="0"/>
                </a:lnTo>
                <a:lnTo>
                  <a:pt x="1797891" y="2559275"/>
                </a:lnTo>
                <a:lnTo>
                  <a:pt x="0" y="2559275"/>
                </a:lnTo>
                <a:lnTo>
                  <a:pt x="0" y="0"/>
                </a:lnTo>
                <a:close/>
              </a:path>
            </a:pathLst>
          </a:custGeom>
          <a:blipFill rotWithShape="0">
            <a:blip r:embed="rId7">
              <a:extLst>
                <a:ext uri="{96DAC541-7B7A-43D3-8B79-37D633B846F1}">
                  <asvg:svgBlip xmlns:asvg="http://schemas.microsoft.com/office/drawing/2016/SVG/main" r:embed="rId8"/>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28" name="Freeform 6"/>
          <p:cNvSpPr/>
          <p:nvPr/>
        </p:nvSpPr>
        <p:spPr>
          <a:xfrm rot="15765000">
            <a:off x="4100400" y="-2504520"/>
            <a:ext cx="3135240" cy="3859200"/>
          </a:xfrm>
          <a:custGeom>
            <a:avLst/>
            <a:gdLst>
              <a:gd name="textAreaLeft" fmla="*/ 0 w 3135240"/>
              <a:gd name="textAreaRight" fmla="*/ 3136320 w 3135240"/>
              <a:gd name="textAreaTop" fmla="*/ 0 h 3859200"/>
              <a:gd name="textAreaBottom" fmla="*/ 3860280 h 3859200"/>
            </a:gdLst>
            <a:ahLst/>
            <a:rect l="textAreaLeft" t="textAreaTop" r="textAreaRight" b="textAreaBottom"/>
            <a:pathLst>
              <a:path w="3136382" h="3860163">
                <a:moveTo>
                  <a:pt x="0" y="0"/>
                </a:moveTo>
                <a:lnTo>
                  <a:pt x="3136383" y="0"/>
                </a:lnTo>
                <a:lnTo>
                  <a:pt x="3136383" y="3860163"/>
                </a:lnTo>
                <a:lnTo>
                  <a:pt x="0" y="3860163"/>
                </a:lnTo>
                <a:lnTo>
                  <a:pt x="0" y="0"/>
                </a:lnTo>
                <a:close/>
              </a:path>
            </a:pathLst>
          </a:custGeom>
          <a:blipFill rotWithShape="0">
            <a:blip r:embed="rId9">
              <a:extLst>
                <a:ext uri="{96DAC541-7B7A-43D3-8B79-37D633B846F1}">
                  <asvg:svgBlip xmlns:asvg="http://schemas.microsoft.com/office/drawing/2016/SVG/main" r:embed="rId10"/>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29" name="Freeform 7"/>
          <p:cNvSpPr/>
          <p:nvPr/>
        </p:nvSpPr>
        <p:spPr>
          <a:xfrm rot="19215600">
            <a:off x="16142400" y="8573040"/>
            <a:ext cx="2664360" cy="3426840"/>
          </a:xfrm>
          <a:custGeom>
            <a:avLst/>
            <a:gdLst>
              <a:gd name="textAreaLeft" fmla="*/ 0 w 2664360"/>
              <a:gd name="textAreaRight" fmla="*/ 2665440 w 2664360"/>
              <a:gd name="textAreaTop" fmla="*/ 0 h 3426840"/>
              <a:gd name="textAreaBottom" fmla="*/ 3427920 h 3426840"/>
            </a:gdLst>
            <a:ahLst/>
            <a:rect l="textAreaLeft" t="textAreaTop" r="textAreaRight" b="textAreaBottom"/>
            <a:pathLst>
              <a:path w="2665300" h="3428039">
                <a:moveTo>
                  <a:pt x="0" y="0"/>
                </a:moveTo>
                <a:lnTo>
                  <a:pt x="2665300" y="0"/>
                </a:lnTo>
                <a:lnTo>
                  <a:pt x="2665300" y="3428038"/>
                </a:lnTo>
                <a:lnTo>
                  <a:pt x="0" y="3428038"/>
                </a:lnTo>
                <a:lnTo>
                  <a:pt x="0" y="0"/>
                </a:lnTo>
                <a:close/>
              </a:path>
            </a:pathLst>
          </a:custGeom>
          <a:blipFill rotWithShape="0">
            <a:blip r:embed="rId11">
              <a:extLst>
                <a:ext uri="{96DAC541-7B7A-43D3-8B79-37D633B846F1}">
                  <asvg:svgBlip xmlns:asvg="http://schemas.microsoft.com/office/drawing/2016/SVG/main" r:embed="rId12"/>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30" name="Freeform 8"/>
          <p:cNvSpPr/>
          <p:nvPr/>
        </p:nvSpPr>
        <p:spPr>
          <a:xfrm rot="1684200">
            <a:off x="16693560" y="6773400"/>
            <a:ext cx="1563840" cy="1595520"/>
          </a:xfrm>
          <a:custGeom>
            <a:avLst/>
            <a:gdLst>
              <a:gd name="textAreaLeft" fmla="*/ 0 w 1563840"/>
              <a:gd name="textAreaRight" fmla="*/ 1564920 w 1563840"/>
              <a:gd name="textAreaTop" fmla="*/ 0 h 1595520"/>
              <a:gd name="textAreaBottom" fmla="*/ 1596600 h 1595520"/>
            </a:gdLst>
            <a:ahLst/>
            <a:rect l="textAreaLeft" t="textAreaTop" r="textAreaRight" b="textAreaBottom"/>
            <a:pathLst>
              <a:path w="1564798" h="1596732">
                <a:moveTo>
                  <a:pt x="0" y="0"/>
                </a:moveTo>
                <a:lnTo>
                  <a:pt x="1564798" y="0"/>
                </a:lnTo>
                <a:lnTo>
                  <a:pt x="1564798" y="1596732"/>
                </a:lnTo>
                <a:lnTo>
                  <a:pt x="0" y="1596732"/>
                </a:lnTo>
                <a:lnTo>
                  <a:pt x="0" y="0"/>
                </a:lnTo>
                <a:close/>
              </a:path>
            </a:pathLst>
          </a:custGeom>
          <a:blipFill rotWithShape="0">
            <a:blip r:embed="rId13">
              <a:extLst>
                <a:ext uri="{96DAC541-7B7A-43D3-8B79-37D633B846F1}">
                  <asvg:svgBlip xmlns:asvg="http://schemas.microsoft.com/office/drawing/2016/SVG/main" r:embed="rId14"/>
                </a:ext>
              </a:extLst>
            </a:blip>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31" name="Freeform 9"/>
          <p:cNvSpPr/>
          <p:nvPr/>
        </p:nvSpPr>
        <p:spPr>
          <a:xfrm>
            <a:off x="2067480" y="3945240"/>
            <a:ext cx="1762200" cy="1714680"/>
          </a:xfrm>
          <a:custGeom>
            <a:avLst/>
            <a:gdLst>
              <a:gd name="textAreaLeft" fmla="*/ 0 w 1762200"/>
              <a:gd name="textAreaRight" fmla="*/ 1763280 w 1762200"/>
              <a:gd name="textAreaTop" fmla="*/ 0 h 1714680"/>
              <a:gd name="textAreaBottom" fmla="*/ 1715760 h 1714680"/>
            </a:gdLst>
            <a:ahLst/>
            <a:rect l="textAreaLeft" t="textAreaTop" r="textAreaRight" b="textAreaBottom"/>
            <a:pathLst>
              <a:path w="1763406" h="1715633">
                <a:moveTo>
                  <a:pt x="0" y="0"/>
                </a:moveTo>
                <a:lnTo>
                  <a:pt x="1763405" y="0"/>
                </a:lnTo>
                <a:lnTo>
                  <a:pt x="1763405" y="1715632"/>
                </a:lnTo>
                <a:lnTo>
                  <a:pt x="0" y="1715632"/>
                </a:lnTo>
                <a:lnTo>
                  <a:pt x="0" y="0"/>
                </a:lnTo>
                <a:close/>
              </a:path>
            </a:pathLst>
          </a:custGeom>
          <a:blipFill rotWithShape="0">
            <a:blip r:embed="rId15"/>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32" name="Freeform 10"/>
          <p:cNvSpPr/>
          <p:nvPr/>
        </p:nvSpPr>
        <p:spPr>
          <a:xfrm>
            <a:off x="10848600" y="4031640"/>
            <a:ext cx="1801440" cy="1801440"/>
          </a:xfrm>
          <a:custGeom>
            <a:avLst/>
            <a:gdLst>
              <a:gd name="textAreaLeft" fmla="*/ 0 w 1801440"/>
              <a:gd name="textAreaRight" fmla="*/ 1802520 w 1801440"/>
              <a:gd name="textAreaTop" fmla="*/ 0 h 1801440"/>
              <a:gd name="textAreaBottom" fmla="*/ 1802520 h 1801440"/>
            </a:gdLst>
            <a:ahLst/>
            <a:rect l="textAreaLeft" t="textAreaTop" r="textAreaRight" b="textAreaBottom"/>
            <a:pathLst>
              <a:path w="1802667" h="1802667">
                <a:moveTo>
                  <a:pt x="0" y="0"/>
                </a:moveTo>
                <a:lnTo>
                  <a:pt x="1802667" y="0"/>
                </a:lnTo>
                <a:lnTo>
                  <a:pt x="1802667" y="1802666"/>
                </a:lnTo>
                <a:lnTo>
                  <a:pt x="0" y="1802666"/>
                </a:lnTo>
                <a:lnTo>
                  <a:pt x="0" y="0"/>
                </a:lnTo>
                <a:close/>
              </a:path>
            </a:pathLst>
          </a:custGeom>
          <a:blipFill rotWithShape="0">
            <a:blip r:embed="rId16"/>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33" name="Freeform 11"/>
          <p:cNvSpPr/>
          <p:nvPr/>
        </p:nvSpPr>
        <p:spPr>
          <a:xfrm>
            <a:off x="3585600" y="4066200"/>
            <a:ext cx="1790640" cy="1790640"/>
          </a:xfrm>
          <a:custGeom>
            <a:avLst/>
            <a:gdLst>
              <a:gd name="textAreaLeft" fmla="*/ 0 w 1790640"/>
              <a:gd name="textAreaRight" fmla="*/ 1791720 w 1790640"/>
              <a:gd name="textAreaTop" fmla="*/ 0 h 1790640"/>
              <a:gd name="textAreaBottom" fmla="*/ 1791720 h 1790640"/>
            </a:gdLst>
            <a:ahLst/>
            <a:rect l="textAreaLeft" t="textAreaTop" r="textAreaRight" b="textAreaBottom"/>
            <a:pathLst>
              <a:path w="1791749" h="1791749">
                <a:moveTo>
                  <a:pt x="0" y="0"/>
                </a:moveTo>
                <a:lnTo>
                  <a:pt x="1791749" y="0"/>
                </a:lnTo>
                <a:lnTo>
                  <a:pt x="1791749" y="1791749"/>
                </a:lnTo>
                <a:lnTo>
                  <a:pt x="0" y="1791749"/>
                </a:lnTo>
                <a:lnTo>
                  <a:pt x="0" y="0"/>
                </a:lnTo>
                <a:close/>
              </a:path>
            </a:pathLst>
          </a:custGeom>
          <a:blipFill rotWithShape="0">
            <a:blip r:embed="rId17"/>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34" name="Freeform 12"/>
          <p:cNvSpPr/>
          <p:nvPr/>
        </p:nvSpPr>
        <p:spPr>
          <a:xfrm>
            <a:off x="14661720" y="4086360"/>
            <a:ext cx="1747080" cy="1747080"/>
          </a:xfrm>
          <a:custGeom>
            <a:avLst/>
            <a:gdLst>
              <a:gd name="textAreaLeft" fmla="*/ 0 w 1747080"/>
              <a:gd name="textAreaRight" fmla="*/ 1748160 w 1747080"/>
              <a:gd name="textAreaTop" fmla="*/ 0 h 1747080"/>
              <a:gd name="textAreaBottom" fmla="*/ 1748160 h 1747080"/>
            </a:gdLst>
            <a:ahLst/>
            <a:rect l="textAreaLeft" t="textAreaTop" r="textAreaRight" b="textAreaBottom"/>
            <a:pathLst>
              <a:path w="1748031" h="1748031">
                <a:moveTo>
                  <a:pt x="0" y="0"/>
                </a:moveTo>
                <a:lnTo>
                  <a:pt x="1748031" y="0"/>
                </a:lnTo>
                <a:lnTo>
                  <a:pt x="1748031" y="1748030"/>
                </a:lnTo>
                <a:lnTo>
                  <a:pt x="0" y="1748030"/>
                </a:lnTo>
                <a:lnTo>
                  <a:pt x="0" y="0"/>
                </a:lnTo>
                <a:close/>
              </a:path>
            </a:pathLst>
          </a:custGeom>
          <a:blipFill rotWithShape="0">
            <a:blip r:embed="rId18"/>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35" name="Freeform 13"/>
          <p:cNvSpPr/>
          <p:nvPr/>
        </p:nvSpPr>
        <p:spPr>
          <a:xfrm>
            <a:off x="7148520" y="4031640"/>
            <a:ext cx="1521360" cy="1481760"/>
          </a:xfrm>
          <a:custGeom>
            <a:avLst/>
            <a:gdLst>
              <a:gd name="textAreaLeft" fmla="*/ 0 w 1521360"/>
              <a:gd name="textAreaRight" fmla="*/ 1522440 w 1521360"/>
              <a:gd name="textAreaTop" fmla="*/ 0 h 1481760"/>
              <a:gd name="textAreaBottom" fmla="*/ 1482840 h 1481760"/>
            </a:gdLst>
            <a:ahLst/>
            <a:rect l="textAreaLeft" t="textAreaTop" r="textAreaRight" b="textAreaBottom"/>
            <a:pathLst>
              <a:path w="1522568" h="1482911">
                <a:moveTo>
                  <a:pt x="0" y="0"/>
                </a:moveTo>
                <a:lnTo>
                  <a:pt x="1522567" y="0"/>
                </a:lnTo>
                <a:lnTo>
                  <a:pt x="1522567" y="1482911"/>
                </a:lnTo>
                <a:lnTo>
                  <a:pt x="0" y="1482911"/>
                </a:lnTo>
                <a:lnTo>
                  <a:pt x="0" y="0"/>
                </a:lnTo>
                <a:close/>
              </a:path>
            </a:pathLst>
          </a:custGeom>
          <a:blipFill rotWithShape="0">
            <a:blip r:embed="rId19"/>
            <a:srcRect/>
            <a:stretch/>
          </a:blipFill>
          <a:ln w="0">
            <a:noFill/>
          </a:ln>
        </p:spPr>
        <p:style>
          <a:lnRef idx="0"/>
          <a:fillRef idx="0"/>
          <a:effectRef idx="0"/>
          <a:fontRef idx="minor"/>
        </p:style>
        <p:txBody>
          <a:bodyPr lIns="90000" rIns="90000" tIns="45000" bIns="45000" anchor="t">
            <a:noAutofit/>
          </a:bodyPr>
          <a:p>
            <a:pPr>
              <a:lnSpc>
                <a:spcPct val="100000"/>
              </a:lnSpc>
            </a:pPr>
            <a:endParaRPr b="0" lang="en-US" sz="1800" spc="-1" strike="noStrike">
              <a:solidFill>
                <a:srgbClr val="000000"/>
              </a:solidFill>
              <a:latin typeface="Arial"/>
            </a:endParaRPr>
          </a:p>
        </p:txBody>
      </p:sp>
      <p:sp>
        <p:nvSpPr>
          <p:cNvPr id="136" name="TextBox 14"/>
          <p:cNvSpPr/>
          <p:nvPr/>
        </p:nvSpPr>
        <p:spPr>
          <a:xfrm>
            <a:off x="607320" y="1222920"/>
            <a:ext cx="16758000" cy="1212840"/>
          </a:xfrm>
          <a:prstGeom prst="rect">
            <a:avLst/>
          </a:prstGeom>
          <a:noFill/>
          <a:ln w="0">
            <a:noFill/>
          </a:ln>
        </p:spPr>
        <p:style>
          <a:lnRef idx="0"/>
          <a:fillRef idx="0"/>
          <a:effectRef idx="0"/>
          <a:fontRef idx="minor"/>
        </p:style>
        <p:txBody>
          <a:bodyPr lIns="0" rIns="0" tIns="0" bIns="0" anchor="t">
            <a:spAutoFit/>
          </a:bodyPr>
          <a:p>
            <a:pPr algn="ctr" defTabSz="914400">
              <a:lnSpc>
                <a:spcPts val="9553"/>
              </a:lnSpc>
            </a:pPr>
            <a:r>
              <a:rPr b="1" lang="en-US" sz="6000" spc="-1" strike="noStrike">
                <a:solidFill>
                  <a:srgbClr val="a1ddff"/>
                </a:solidFill>
                <a:latin typeface="Asap Condensed Bold"/>
                <a:ea typeface="Asap Condensed Bold"/>
              </a:rPr>
              <a:t>Architecture Générale du Système</a:t>
            </a:r>
            <a:endParaRPr b="0" lang="en-US" sz="6000" spc="-1" strike="noStrike">
              <a:solidFill>
                <a:srgbClr val="ffffff"/>
              </a:solidFill>
              <a:latin typeface="Arial"/>
            </a:endParaRPr>
          </a:p>
        </p:txBody>
      </p:sp>
      <p:sp>
        <p:nvSpPr>
          <p:cNvPr id="137" name="AutoShape 15"/>
          <p:cNvSpPr/>
          <p:nvPr/>
        </p:nvSpPr>
        <p:spPr>
          <a:xfrm>
            <a:off x="8803800" y="4671720"/>
            <a:ext cx="2044440" cy="360"/>
          </a:xfrm>
          <a:prstGeom prst="line">
            <a:avLst/>
          </a:prstGeom>
          <a:ln w="38100">
            <a:solidFill>
              <a:srgbClr val="ffffff"/>
            </a:solidFill>
            <a:round/>
            <a:tailEnd len="med" type="triangle" w="lg"/>
          </a:ln>
        </p:spPr>
        <p:style>
          <a:lnRef idx="0"/>
          <a:fillRef idx="0"/>
          <a:effectRef idx="0"/>
          <a:fontRef idx="minor"/>
        </p:style>
        <p:txBody>
          <a:bodyPr lIns="90000" rIns="90000" tIns="-44640" bIns="-44640" anchor="t" anchorCtr="1">
            <a:noAutofit/>
          </a:bodyPr>
          <a:p>
            <a:endParaRPr b="0" lang="en-US" sz="1800" spc="-1" strike="noStrike">
              <a:solidFill>
                <a:srgbClr val="ffffff"/>
              </a:solidFill>
              <a:latin typeface="Arial"/>
            </a:endParaRPr>
          </a:p>
        </p:txBody>
      </p:sp>
      <p:sp>
        <p:nvSpPr>
          <p:cNvPr id="138" name="AutoShape 16"/>
          <p:cNvSpPr/>
          <p:nvPr/>
        </p:nvSpPr>
        <p:spPr>
          <a:xfrm>
            <a:off x="5232240" y="4687560"/>
            <a:ext cx="1760760" cy="360"/>
          </a:xfrm>
          <a:prstGeom prst="line">
            <a:avLst/>
          </a:prstGeom>
          <a:ln w="38100">
            <a:solidFill>
              <a:srgbClr val="ffffff"/>
            </a:solidFill>
            <a:round/>
            <a:tailEnd len="med" type="triangle" w="lg"/>
          </a:ln>
        </p:spPr>
        <p:style>
          <a:lnRef idx="0"/>
          <a:fillRef idx="0"/>
          <a:effectRef idx="0"/>
          <a:fontRef idx="minor"/>
        </p:style>
        <p:txBody>
          <a:bodyPr lIns="90000" rIns="90000" tIns="-44640" bIns="-44640" anchor="t" anchorCtr="1">
            <a:noAutofit/>
          </a:bodyPr>
          <a:p>
            <a:endParaRPr b="0" lang="en-US" sz="1800" spc="-1" strike="noStrike">
              <a:solidFill>
                <a:srgbClr val="ffffff"/>
              </a:solidFill>
              <a:latin typeface="Arial"/>
            </a:endParaRPr>
          </a:p>
        </p:txBody>
      </p:sp>
      <p:sp>
        <p:nvSpPr>
          <p:cNvPr id="139" name="AutoShape 17"/>
          <p:cNvSpPr/>
          <p:nvPr/>
        </p:nvSpPr>
        <p:spPr>
          <a:xfrm flipH="1">
            <a:off x="5232240" y="4977720"/>
            <a:ext cx="1760760" cy="360"/>
          </a:xfrm>
          <a:prstGeom prst="line">
            <a:avLst/>
          </a:prstGeom>
          <a:ln w="38100">
            <a:solidFill>
              <a:srgbClr val="ffffff"/>
            </a:solidFill>
            <a:round/>
            <a:tailEnd len="med" type="triangle" w="lg"/>
          </a:ln>
        </p:spPr>
        <p:style>
          <a:lnRef idx="0"/>
          <a:fillRef idx="0"/>
          <a:effectRef idx="0"/>
          <a:fontRef idx="minor"/>
        </p:style>
        <p:txBody>
          <a:bodyPr lIns="90000" rIns="90000" tIns="-44640" bIns="-44640" anchor="t" anchorCtr="1">
            <a:noAutofit/>
          </a:bodyPr>
          <a:p>
            <a:endParaRPr b="0" lang="en-US" sz="1800" spc="-1" strike="noStrike">
              <a:solidFill>
                <a:srgbClr val="ffffff"/>
              </a:solidFill>
              <a:latin typeface="Arial"/>
            </a:endParaRPr>
          </a:p>
        </p:txBody>
      </p:sp>
      <p:sp>
        <p:nvSpPr>
          <p:cNvPr id="140" name="AutoShape 18"/>
          <p:cNvSpPr/>
          <p:nvPr/>
        </p:nvSpPr>
        <p:spPr>
          <a:xfrm>
            <a:off x="12580920" y="4687560"/>
            <a:ext cx="2080800" cy="360"/>
          </a:xfrm>
          <a:prstGeom prst="line">
            <a:avLst/>
          </a:prstGeom>
          <a:ln w="38100">
            <a:solidFill>
              <a:srgbClr val="ffffff"/>
            </a:solidFill>
            <a:round/>
            <a:tailEnd len="med" type="triangle" w="lg"/>
          </a:ln>
        </p:spPr>
        <p:style>
          <a:lnRef idx="0"/>
          <a:fillRef idx="0"/>
          <a:effectRef idx="0"/>
          <a:fontRef idx="minor"/>
        </p:style>
        <p:txBody>
          <a:bodyPr lIns="90000" rIns="90000" tIns="-44640" bIns="-44640" anchor="t" anchorCtr="1">
            <a:noAutofit/>
          </a:bodyPr>
          <a:p>
            <a:endParaRPr b="0" lang="en-US" sz="1800" spc="-1" strike="noStrike">
              <a:solidFill>
                <a:srgbClr val="ffffff"/>
              </a:solidFill>
              <a:latin typeface="Arial"/>
            </a:endParaRPr>
          </a:p>
        </p:txBody>
      </p:sp>
      <p:sp>
        <p:nvSpPr>
          <p:cNvPr id="141" name="AutoShape 19"/>
          <p:cNvSpPr/>
          <p:nvPr/>
        </p:nvSpPr>
        <p:spPr>
          <a:xfrm flipH="1">
            <a:off x="8803800" y="4985280"/>
            <a:ext cx="1859400" cy="360"/>
          </a:xfrm>
          <a:prstGeom prst="line">
            <a:avLst/>
          </a:prstGeom>
          <a:ln w="38100">
            <a:solidFill>
              <a:srgbClr val="ffffff"/>
            </a:solidFill>
            <a:round/>
            <a:tailEnd len="med" type="triangle" w="lg"/>
          </a:ln>
        </p:spPr>
        <p:style>
          <a:lnRef idx="0"/>
          <a:fillRef idx="0"/>
          <a:effectRef idx="0"/>
          <a:fontRef idx="minor"/>
        </p:style>
        <p:txBody>
          <a:bodyPr lIns="90000" rIns="90000" tIns="-44640" bIns="-44640" anchor="t" anchorCtr="1">
            <a:noAutofit/>
          </a:bodyPr>
          <a:p>
            <a:endParaRPr b="0" lang="en-US" sz="1800" spc="-1" strike="noStrike">
              <a:solidFill>
                <a:srgbClr val="ffffff"/>
              </a:solidFill>
              <a:latin typeface="Arial"/>
            </a:endParaRPr>
          </a:p>
        </p:txBody>
      </p:sp>
      <p:sp>
        <p:nvSpPr>
          <p:cNvPr id="142" name="AutoShape 20"/>
          <p:cNvSpPr/>
          <p:nvPr/>
        </p:nvSpPr>
        <p:spPr>
          <a:xfrm flipH="1" flipV="1">
            <a:off x="12650760" y="4932720"/>
            <a:ext cx="2010960" cy="27360"/>
          </a:xfrm>
          <a:prstGeom prst="line">
            <a:avLst/>
          </a:prstGeom>
          <a:ln w="38100">
            <a:solidFill>
              <a:srgbClr val="ffffff"/>
            </a:solidFill>
            <a:round/>
            <a:tailEnd len="med" type="triangle" w="lg"/>
          </a:ln>
        </p:spPr>
        <p:style>
          <a:lnRef idx="0"/>
          <a:fillRef idx="0"/>
          <a:effectRef idx="0"/>
          <a:fontRef idx="minor"/>
        </p:style>
        <p:txBody>
          <a:bodyPr lIns="90000" rIns="90000" tIns="-17640" bIns="-17640" anchor="t" anchorCtr="1">
            <a:noAutofit/>
          </a:bodyPr>
          <a:p>
            <a:endParaRPr b="0" lang="en-US" sz="1800" spc="-1" strike="noStrike">
              <a:solidFill>
                <a:srgbClr val="ffffff"/>
              </a:solidFill>
              <a:latin typeface="Arial"/>
            </a:endParaRPr>
          </a:p>
        </p:txBody>
      </p:sp>
      <p:sp>
        <p:nvSpPr>
          <p:cNvPr id="143" name="TextBox 21"/>
          <p:cNvSpPr/>
          <p:nvPr/>
        </p:nvSpPr>
        <p:spPr>
          <a:xfrm>
            <a:off x="5688000" y="3618360"/>
            <a:ext cx="5244480" cy="341640"/>
          </a:xfrm>
          <a:prstGeom prst="rect">
            <a:avLst/>
          </a:prstGeom>
          <a:noFill/>
          <a:ln w="0">
            <a:noFill/>
          </a:ln>
        </p:spPr>
        <p:style>
          <a:lnRef idx="0"/>
          <a:fillRef idx="0"/>
          <a:effectRef idx="0"/>
          <a:fontRef idx="minor"/>
        </p:style>
        <p:txBody>
          <a:bodyPr lIns="0" rIns="0" tIns="0" bIns="0" anchor="t">
            <a:spAutoFit/>
          </a:bodyPr>
          <a:p>
            <a:pPr algn="ctr" defTabSz="914400">
              <a:lnSpc>
                <a:spcPts val="2693"/>
              </a:lnSpc>
            </a:pPr>
            <a:r>
              <a:rPr b="1" lang="en-US" sz="1920" spc="-1" strike="noStrike">
                <a:solidFill>
                  <a:srgbClr val="a1ddff"/>
                </a:solidFill>
                <a:latin typeface="Asap Condensed Bold"/>
                <a:ea typeface="Asap Condensed Bold"/>
              </a:rPr>
              <a:t>REST Request   (GET, POST, DELETE, PUT)</a:t>
            </a:r>
            <a:endParaRPr b="0" lang="en-US" sz="1920" spc="-1" strike="noStrike">
              <a:solidFill>
                <a:srgbClr val="ffffff"/>
              </a:solidFill>
              <a:latin typeface="Arial"/>
            </a:endParaRPr>
          </a:p>
        </p:txBody>
      </p:sp>
      <p:sp>
        <p:nvSpPr>
          <p:cNvPr id="144" name="TextBox 22"/>
          <p:cNvSpPr/>
          <p:nvPr/>
        </p:nvSpPr>
        <p:spPr>
          <a:xfrm>
            <a:off x="6168600" y="5733000"/>
            <a:ext cx="3825360" cy="341640"/>
          </a:xfrm>
          <a:prstGeom prst="rect">
            <a:avLst/>
          </a:prstGeom>
          <a:noFill/>
          <a:ln w="0">
            <a:noFill/>
          </a:ln>
        </p:spPr>
        <p:style>
          <a:lnRef idx="0"/>
          <a:fillRef idx="0"/>
          <a:effectRef idx="0"/>
          <a:fontRef idx="minor"/>
        </p:style>
        <p:txBody>
          <a:bodyPr lIns="0" rIns="0" tIns="0" bIns="0" anchor="t">
            <a:spAutoFit/>
          </a:bodyPr>
          <a:p>
            <a:pPr algn="ctr" defTabSz="914400">
              <a:lnSpc>
                <a:spcPts val="2693"/>
              </a:lnSpc>
            </a:pPr>
            <a:r>
              <a:rPr b="1" lang="en-US" sz="1920" spc="-1" strike="noStrike">
                <a:solidFill>
                  <a:srgbClr val="a1ddff"/>
                </a:solidFill>
                <a:latin typeface="Asap Condensed Bold"/>
                <a:ea typeface="Asap Condensed Bold"/>
              </a:rPr>
              <a:t>REST response (json format)</a:t>
            </a:r>
            <a:endParaRPr b="0" lang="en-US" sz="1920" spc="-1" strike="noStrike">
              <a:solidFill>
                <a:srgbClr val="ffffff"/>
              </a:solidFill>
              <a:latin typeface="Arial"/>
            </a:endParaRPr>
          </a:p>
        </p:txBody>
      </p:sp>
      <p:sp>
        <p:nvSpPr>
          <p:cNvPr id="145" name="TextBox 23"/>
          <p:cNvSpPr/>
          <p:nvPr/>
        </p:nvSpPr>
        <p:spPr>
          <a:xfrm>
            <a:off x="2783880" y="5857560"/>
            <a:ext cx="1770840" cy="532080"/>
          </a:xfrm>
          <a:prstGeom prst="rect">
            <a:avLst/>
          </a:prstGeom>
          <a:noFill/>
          <a:ln w="0">
            <a:noFill/>
          </a:ln>
        </p:spPr>
        <p:style>
          <a:lnRef idx="0"/>
          <a:fillRef idx="0"/>
          <a:effectRef idx="0"/>
          <a:fontRef idx="minor"/>
        </p:style>
        <p:txBody>
          <a:bodyPr lIns="0" rIns="0" tIns="0" bIns="0" anchor="t">
            <a:spAutoFit/>
          </a:bodyPr>
          <a:p>
            <a:pPr algn="ctr" defTabSz="914400">
              <a:lnSpc>
                <a:spcPts val="4192"/>
              </a:lnSpc>
            </a:pPr>
            <a:r>
              <a:rPr b="1" lang="en-US" sz="3000" spc="-1" strike="noStrike">
                <a:solidFill>
                  <a:srgbClr val="a1ddff"/>
                </a:solidFill>
                <a:latin typeface="Asap Condensed Bold"/>
                <a:ea typeface="Asap Condensed Bold"/>
              </a:rPr>
              <a:t>Client</a:t>
            </a:r>
            <a:endParaRPr b="0" lang="en-US" sz="3000" spc="-1" strike="noStrike">
              <a:solidFill>
                <a:srgbClr val="ffffff"/>
              </a:solidFill>
              <a:latin typeface="Arial"/>
            </a:endParaRPr>
          </a:p>
        </p:txBody>
      </p:sp>
      <p:sp>
        <p:nvSpPr>
          <p:cNvPr id="146" name="TextBox 24"/>
          <p:cNvSpPr/>
          <p:nvPr/>
        </p:nvSpPr>
        <p:spPr>
          <a:xfrm>
            <a:off x="11000160" y="5630040"/>
            <a:ext cx="1649880" cy="532080"/>
          </a:xfrm>
          <a:prstGeom prst="rect">
            <a:avLst/>
          </a:prstGeom>
          <a:noFill/>
          <a:ln w="0">
            <a:noFill/>
          </a:ln>
        </p:spPr>
        <p:style>
          <a:lnRef idx="0"/>
          <a:fillRef idx="0"/>
          <a:effectRef idx="0"/>
          <a:fontRef idx="minor"/>
        </p:style>
        <p:txBody>
          <a:bodyPr lIns="0" rIns="0" tIns="0" bIns="0" anchor="t">
            <a:spAutoFit/>
          </a:bodyPr>
          <a:p>
            <a:pPr algn="ctr" defTabSz="914400">
              <a:lnSpc>
                <a:spcPts val="4192"/>
              </a:lnSpc>
            </a:pPr>
            <a:r>
              <a:rPr b="1" lang="en-US" sz="3000" spc="-1" strike="noStrike">
                <a:solidFill>
                  <a:srgbClr val="a1ddff"/>
                </a:solidFill>
                <a:latin typeface="Asap Condensed Bold"/>
                <a:ea typeface="Asap Condensed Bold"/>
              </a:rPr>
              <a:t>Server</a:t>
            </a:r>
            <a:endParaRPr b="0" lang="en-US" sz="3000" spc="-1" strike="noStrike">
              <a:solidFill>
                <a:srgbClr val="ffffff"/>
              </a:solidFill>
              <a:latin typeface="Arial"/>
            </a:endParaRPr>
          </a:p>
        </p:txBody>
      </p:sp>
      <p:sp>
        <p:nvSpPr>
          <p:cNvPr id="147" name="TextBox 25"/>
          <p:cNvSpPr/>
          <p:nvPr/>
        </p:nvSpPr>
        <p:spPr>
          <a:xfrm>
            <a:off x="14546160" y="5630040"/>
            <a:ext cx="2053440" cy="532080"/>
          </a:xfrm>
          <a:prstGeom prst="rect">
            <a:avLst/>
          </a:prstGeom>
          <a:noFill/>
          <a:ln w="0">
            <a:noFill/>
          </a:ln>
        </p:spPr>
        <p:style>
          <a:lnRef idx="0"/>
          <a:fillRef idx="0"/>
          <a:effectRef idx="0"/>
          <a:fontRef idx="minor"/>
        </p:style>
        <p:txBody>
          <a:bodyPr lIns="0" rIns="0" tIns="0" bIns="0" anchor="t">
            <a:spAutoFit/>
          </a:bodyPr>
          <a:p>
            <a:pPr algn="ctr" defTabSz="914400">
              <a:lnSpc>
                <a:spcPts val="4192"/>
              </a:lnSpc>
            </a:pPr>
            <a:r>
              <a:rPr b="1" lang="en-US" sz="3000" spc="-1" strike="noStrike">
                <a:solidFill>
                  <a:srgbClr val="a1ddff"/>
                </a:solidFill>
                <a:latin typeface="Asap Condensed Bold"/>
                <a:ea typeface="Asap Condensed Bold"/>
              </a:rPr>
              <a:t>Database</a:t>
            </a:r>
            <a:endParaRPr b="0" lang="en-US" sz="3000" spc="-1" strike="noStrike">
              <a:solidFill>
                <a:srgbClr val="ffffff"/>
              </a:solidFill>
              <a:latin typeface="Arial"/>
            </a:endParaRPr>
          </a:p>
        </p:txBody>
      </p:sp>
      <p:sp>
        <p:nvSpPr>
          <p:cNvPr id="148" name="TextBox 26"/>
          <p:cNvSpPr/>
          <p:nvPr/>
        </p:nvSpPr>
        <p:spPr>
          <a:xfrm>
            <a:off x="13127400" y="4095000"/>
            <a:ext cx="1077840" cy="318600"/>
          </a:xfrm>
          <a:prstGeom prst="rect">
            <a:avLst/>
          </a:prstGeom>
          <a:noFill/>
          <a:ln w="0">
            <a:noFill/>
          </a:ln>
        </p:spPr>
        <p:style>
          <a:lnRef idx="0"/>
          <a:fillRef idx="0"/>
          <a:effectRef idx="0"/>
          <a:fontRef idx="minor"/>
        </p:style>
        <p:txBody>
          <a:bodyPr lIns="0" rIns="0" tIns="0" bIns="0" anchor="t">
            <a:spAutoFit/>
          </a:bodyPr>
          <a:p>
            <a:pPr algn="ctr" defTabSz="914400">
              <a:lnSpc>
                <a:spcPts val="2511"/>
              </a:lnSpc>
            </a:pPr>
            <a:r>
              <a:rPr b="1" lang="en-US" sz="1790" spc="-1" strike="noStrike">
                <a:solidFill>
                  <a:srgbClr val="a1ddff"/>
                </a:solidFill>
                <a:latin typeface="Asap Condensed Bold"/>
                <a:ea typeface="Asap Condensed Bold"/>
              </a:rPr>
              <a:t>Request</a:t>
            </a:r>
            <a:endParaRPr b="0" lang="en-US" sz="1790" spc="-1" strike="noStrike">
              <a:solidFill>
                <a:srgbClr val="ffffff"/>
              </a:solidFill>
              <a:latin typeface="Arial"/>
            </a:endParaRPr>
          </a:p>
        </p:txBody>
      </p:sp>
      <p:sp>
        <p:nvSpPr>
          <p:cNvPr id="149" name="TextBox 27"/>
          <p:cNvSpPr/>
          <p:nvPr/>
        </p:nvSpPr>
        <p:spPr>
          <a:xfrm>
            <a:off x="13127400" y="5023080"/>
            <a:ext cx="1417680" cy="318600"/>
          </a:xfrm>
          <a:prstGeom prst="rect">
            <a:avLst/>
          </a:prstGeom>
          <a:noFill/>
          <a:ln w="0">
            <a:noFill/>
          </a:ln>
        </p:spPr>
        <p:style>
          <a:lnRef idx="0"/>
          <a:fillRef idx="0"/>
          <a:effectRef idx="0"/>
          <a:fontRef idx="minor"/>
        </p:style>
        <p:txBody>
          <a:bodyPr lIns="0" rIns="0" tIns="0" bIns="0" anchor="t">
            <a:spAutoFit/>
          </a:bodyPr>
          <a:p>
            <a:pPr algn="ctr" defTabSz="914400">
              <a:lnSpc>
                <a:spcPts val="2511"/>
              </a:lnSpc>
            </a:pPr>
            <a:r>
              <a:rPr b="1" lang="en-US" sz="1790" spc="-1" strike="noStrike">
                <a:solidFill>
                  <a:srgbClr val="a1ddff"/>
                </a:solidFill>
                <a:latin typeface="Asap Condensed Bold"/>
                <a:ea typeface="Asap Condensed Bold"/>
              </a:rPr>
              <a:t>response</a:t>
            </a:r>
            <a:endParaRPr b="0" lang="en-US" sz="1790" spc="-1" strike="noStrike">
              <a:solidFill>
                <a:srgbClr val="ffffff"/>
              </a:solidFill>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pitchFamily="0" charset="1"/>
        <a:ea typeface=""/>
        <a:cs typeface=""/>
      </a:majorFont>
      <a:minorFont>
        <a:latin typeface="Calibri"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shade val="51000"/>
              </a:schemeClr>
            </a:gs>
            <a:gs pos="80000">
              <a:schemeClr val="phClr">
                <a:shade val="93000"/>
              </a:schemeClr>
            </a:gs>
            <a:gs pos="100000">
              <a:schemeClr val="phClr">
                <a:shade val="94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1128</TotalTime>
  <Application>LibreOffice/24.2.7.2$Linux_X86_64 LibreOffice_project/420$Build-2</Application>
  <AppVersion>15.0000</AppVersion>
  <Words>0</Words>
  <Paragraphs>0</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
  <dc:description/>
  <dc:identifier>DAGp7O7-dtI</dc:identifier>
  <dc:language>en-US</dc:language>
  <cp:lastModifiedBy/>
  <dcterms:modified xsi:type="dcterms:W3CDTF">2025-06-12T09:50:18Z</dcterms:modified>
  <cp:revision>4</cp:revision>
  <dc:subject/>
  <dc:title>ELA with Rosa Maria Aguado</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On-screen Show (4:3)</vt:lpwstr>
  </property>
</Properties>
</file>