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75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94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048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86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897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967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190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68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01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13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36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36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8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51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4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6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11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8BD0A-E399-4E8E-8665-A54019BD5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03446"/>
            <a:ext cx="7766936" cy="2949824"/>
          </a:xfrm>
        </p:spPr>
        <p:txBody>
          <a:bodyPr>
            <a:normAutofit fontScale="90000"/>
          </a:bodyPr>
          <a:lstStyle/>
          <a:p>
            <a:r>
              <a:rPr lang="de-DE" dirty="0"/>
              <a:t>Automatisches ausschneiden </a:t>
            </a:r>
            <a:br>
              <a:rPr lang="de-DE" dirty="0"/>
            </a:br>
            <a:r>
              <a:rPr lang="de-DE" dirty="0"/>
              <a:t>von Bildern </a:t>
            </a:r>
            <a:br>
              <a:rPr lang="de-DE" dirty="0"/>
            </a:br>
            <a:r>
              <a:rPr lang="de-DE" dirty="0"/>
              <a:t>aus Fotoalben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8C10EE-81B2-4794-9DC6-38AF141E1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834604"/>
            <a:ext cx="7766936" cy="1096899"/>
          </a:xfrm>
        </p:spPr>
        <p:txBody>
          <a:bodyPr/>
          <a:lstStyle/>
          <a:p>
            <a:r>
              <a:rPr lang="de-DE" dirty="0"/>
              <a:t>Mariella Dreißig, Tom Eckard, Stefan Bergmann</a:t>
            </a:r>
          </a:p>
        </p:txBody>
      </p:sp>
    </p:spTree>
    <p:extLst>
      <p:ext uri="{BB962C8B-B14F-4D97-AF65-F5344CB8AC3E}">
        <p14:creationId xmlns:p14="http://schemas.microsoft.com/office/powerpoint/2010/main" val="9019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056FF-57B7-4D92-921E-A8E378BD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DC510-4803-44A6-A3EE-7072C61A8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Eingescannte Fotoalbumseiten:</a:t>
            </a:r>
          </a:p>
          <a:p>
            <a:pPr lvl="1"/>
            <a:r>
              <a:rPr lang="de-DE" dirty="0"/>
              <a:t>Gleichmäßige diffuse Beleuchtung</a:t>
            </a:r>
          </a:p>
          <a:p>
            <a:pPr lvl="1"/>
            <a:r>
              <a:rPr lang="de-DE" dirty="0"/>
              <a:t>Bilder in verschiedenen Formen</a:t>
            </a:r>
          </a:p>
          <a:p>
            <a:pPr lvl="1"/>
            <a:r>
              <a:rPr lang="de-DE" dirty="0"/>
              <a:t>Bilder teilweise mit Passepartout</a:t>
            </a:r>
          </a:p>
          <a:p>
            <a:pPr lvl="1"/>
            <a:r>
              <a:rPr lang="de-DE" dirty="0"/>
              <a:t>Schwarz-Weiß- und Farbbilder</a:t>
            </a:r>
          </a:p>
          <a:p>
            <a:r>
              <a:rPr lang="de-DE" dirty="0"/>
              <a:t>Bilder im </a:t>
            </a:r>
            <a:r>
              <a:rPr lang="de-DE" dirty="0" err="1"/>
              <a:t>tiff</a:t>
            </a:r>
            <a:r>
              <a:rPr lang="de-DE" dirty="0"/>
              <a:t>-Format</a:t>
            </a:r>
          </a:p>
          <a:p>
            <a:r>
              <a:rPr lang="de-DE" dirty="0"/>
              <a:t>Tools:</a:t>
            </a:r>
          </a:p>
          <a:p>
            <a:pPr lvl="1"/>
            <a:r>
              <a:rPr lang="de-DE" dirty="0"/>
              <a:t>Python als Programmiersprache</a:t>
            </a:r>
          </a:p>
          <a:p>
            <a:pPr lvl="1"/>
            <a:r>
              <a:rPr lang="de-DE" dirty="0" err="1"/>
              <a:t>OpenCV</a:t>
            </a:r>
            <a:r>
              <a:rPr lang="de-DE" dirty="0"/>
              <a:t> als Bibliothek</a:t>
            </a:r>
          </a:p>
        </p:txBody>
      </p:sp>
    </p:spTree>
    <p:extLst>
      <p:ext uri="{BB962C8B-B14F-4D97-AF65-F5344CB8AC3E}">
        <p14:creationId xmlns:p14="http://schemas.microsoft.com/office/powerpoint/2010/main" val="36806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61DC7-84B3-4D96-9BCB-00387A99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9D217-FEE2-4766-BC70-FED80F14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Manuell Testdaten von unterschiedlichen Bildformen erstellen</a:t>
            </a:r>
          </a:p>
          <a:p>
            <a:r>
              <a:rPr lang="de-DE" dirty="0"/>
              <a:t>Erkennen von Regionen oder Kanten bei unterschiedlichem Kontrast</a:t>
            </a:r>
          </a:p>
          <a:p>
            <a:r>
              <a:rPr lang="de-DE" dirty="0"/>
              <a:t>Konsolenanwendung</a:t>
            </a:r>
          </a:p>
          <a:p>
            <a:r>
              <a:rPr lang="de-DE" dirty="0"/>
              <a:t>Modulare Skripte, die als Pipeline ausgeführt werden</a:t>
            </a:r>
          </a:p>
          <a:p>
            <a:r>
              <a:rPr lang="de-DE" dirty="0"/>
              <a:t>Automatisierter Vergleich mit manuell gewonnen Testdaten</a:t>
            </a:r>
          </a:p>
          <a:p>
            <a:r>
              <a:rPr lang="de-DE" dirty="0"/>
              <a:t>Möglichst kurze Verarbeitungszeit</a:t>
            </a:r>
          </a:p>
        </p:txBody>
      </p:sp>
    </p:spTree>
    <p:extLst>
      <p:ext uri="{BB962C8B-B14F-4D97-AF65-F5344CB8AC3E}">
        <p14:creationId xmlns:p14="http://schemas.microsoft.com/office/powerpoint/2010/main" val="16217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1860D-6B8F-4755-8EBC-1732E677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AF96836-4B01-4EA2-AB12-B9EC04F1E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57638"/>
              </p:ext>
            </p:extLst>
          </p:nvPr>
        </p:nvGraphicFramePr>
        <p:xfrm>
          <a:off x="870857" y="1567550"/>
          <a:ext cx="10738523" cy="4153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231">
                  <a:extLst>
                    <a:ext uri="{9D8B030D-6E8A-4147-A177-3AD203B41FA5}">
                      <a16:colId xmlns:a16="http://schemas.microsoft.com/office/drawing/2014/main" val="3315867083"/>
                    </a:ext>
                  </a:extLst>
                </a:gridCol>
                <a:gridCol w="2145030">
                  <a:extLst>
                    <a:ext uri="{9D8B030D-6E8A-4147-A177-3AD203B41FA5}">
                      <a16:colId xmlns:a16="http://schemas.microsoft.com/office/drawing/2014/main" val="3823184431"/>
                    </a:ext>
                  </a:extLst>
                </a:gridCol>
                <a:gridCol w="1771262">
                  <a:extLst>
                    <a:ext uri="{9D8B030D-6E8A-4147-A177-3AD203B41FA5}">
                      <a16:colId xmlns:a16="http://schemas.microsoft.com/office/drawing/2014/main" val="3662850478"/>
                    </a:ext>
                  </a:extLst>
                </a:gridCol>
              </a:tblGrid>
              <a:tr h="271886"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Priorität ( 0 – 10 )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Bearbeitet von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13341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Automatischer Vergleich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858902"/>
                  </a:ext>
                </a:extLst>
              </a:tr>
              <a:tr h="294847">
                <a:tc>
                  <a:txBody>
                    <a:bodyPr/>
                    <a:lstStyle/>
                    <a:p>
                      <a:r>
                        <a:rPr lang="de-DE" dirty="0"/>
                        <a:t>Erstellen der Testdaten durch manuelles ausschneiden von Bildern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25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Festlegen der Kenngrößen um Fehler zu ermitteln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Mariella, 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09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Skript implementieren um Kenngrößen zu ermitteln und auszuwerten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Mariella, 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7348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Grobe Segmentierung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42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Erstellen eines Histogramms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9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Methode zur Segmentierung bestimmen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248427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Implementierung eines Moduls zur groben Segmentierung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86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24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E1FE1-409F-41F3-B06B-607146ED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A1418E1-089F-4642-9E13-16825E083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05175"/>
              </p:ext>
            </p:extLst>
          </p:nvPr>
        </p:nvGraphicFramePr>
        <p:xfrm>
          <a:off x="870857" y="1560071"/>
          <a:ext cx="10738523" cy="4140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231">
                  <a:extLst>
                    <a:ext uri="{9D8B030D-6E8A-4147-A177-3AD203B41FA5}">
                      <a16:colId xmlns:a16="http://schemas.microsoft.com/office/drawing/2014/main" val="3315867083"/>
                    </a:ext>
                  </a:extLst>
                </a:gridCol>
                <a:gridCol w="2145030">
                  <a:extLst>
                    <a:ext uri="{9D8B030D-6E8A-4147-A177-3AD203B41FA5}">
                      <a16:colId xmlns:a16="http://schemas.microsoft.com/office/drawing/2014/main" val="3823184431"/>
                    </a:ext>
                  </a:extLst>
                </a:gridCol>
                <a:gridCol w="1771262">
                  <a:extLst>
                    <a:ext uri="{9D8B030D-6E8A-4147-A177-3AD203B41FA5}">
                      <a16:colId xmlns:a16="http://schemas.microsoft.com/office/drawing/2014/main" val="3662850478"/>
                    </a:ext>
                  </a:extLst>
                </a:gridCol>
              </a:tblGrid>
              <a:tr h="271886"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Priorität ( 0 – 10 )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Bearbeitet von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13341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Genauere Auswertung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858902"/>
                  </a:ext>
                </a:extLst>
              </a:tr>
              <a:tr h="294847">
                <a:tc>
                  <a:txBody>
                    <a:bodyPr/>
                    <a:lstStyle/>
                    <a:p>
                      <a:r>
                        <a:rPr lang="de-DE" dirty="0"/>
                        <a:t>Methodenrecherche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25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Potentielle Randentfernung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09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Fehlerwertermittlung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4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Unterschiedliche Algorithmen für verschiedene Formen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7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Rechteck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9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Oval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248427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Kreis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869963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sonstige Formen (z.B. Dreieck)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041858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Besten Algorithmus automatisch erkennen und auswählen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71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1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504CB-61C8-4036-99B2-201D1AEA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Verarbeitung der 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0BDA9-B4E7-44B6-9DC4-975E9BED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Gesichtserkennung</a:t>
            </a:r>
          </a:p>
          <a:p>
            <a:pPr lvl="1"/>
            <a:r>
              <a:rPr lang="de-DE" dirty="0"/>
              <a:t>Methodenrecherche</a:t>
            </a:r>
          </a:p>
          <a:p>
            <a:pPr lvl="1"/>
            <a:r>
              <a:rPr lang="de-DE" dirty="0"/>
              <a:t>Implementierung</a:t>
            </a:r>
          </a:p>
          <a:p>
            <a:pPr lvl="1"/>
            <a:r>
              <a:rPr lang="de-DE" dirty="0"/>
              <a:t>Vergleich mit bestehenden Tools (Google Fotos)</a:t>
            </a:r>
          </a:p>
        </p:txBody>
      </p:sp>
    </p:spTree>
    <p:extLst>
      <p:ext uri="{BB962C8B-B14F-4D97-AF65-F5344CB8AC3E}">
        <p14:creationId xmlns:p14="http://schemas.microsoft.com/office/powerpoint/2010/main" val="8370205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196</Words>
  <Application>Microsoft Office PowerPoint</Application>
  <PresentationFormat>Breitbild</PresentationFormat>
  <Paragraphs>78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Automatisches ausschneiden  von Bildern  aus Fotoalben</vt:lpstr>
      <vt:lpstr>Voraussetzungen</vt:lpstr>
      <vt:lpstr>Anforderungen</vt:lpstr>
      <vt:lpstr>Aufgaben</vt:lpstr>
      <vt:lpstr>Aufgaben</vt:lpstr>
      <vt:lpstr>Weitere Verarbeitung der Bilder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Ausschneiden von Bildern und Erkennen von Gesichtern aus Fotoalbumseiten</dc:title>
  <dc:creator>Stefan Bergmann</dc:creator>
  <cp:lastModifiedBy>Mariella Dreissig</cp:lastModifiedBy>
  <cp:revision>21</cp:revision>
  <dcterms:created xsi:type="dcterms:W3CDTF">2018-05-15T05:18:57Z</dcterms:created>
  <dcterms:modified xsi:type="dcterms:W3CDTF">2018-05-16T06:36:09Z</dcterms:modified>
</cp:coreProperties>
</file>