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70ABB-CC62-40DF-BD82-6E256EF66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2CDE7C-BFF2-4BB9-BF60-C9A337999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69A42-1BC1-41C8-962A-8D9905F7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2F1184-D776-4FB3-9111-439E3C36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375CC-7B2F-45C3-8944-59CC75DD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00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8271B-67DD-4613-81BB-F2689699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B9087F-0A31-4914-B42F-1E52BB2DF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0A850F-A2AE-4748-857F-28A4C207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F38DA-60EE-4533-9A6E-02DAA52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4B473-F68E-446C-94B8-F3AA1453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8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B46CD6F-B4D6-4DCC-89A9-C8611A2F0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FAEA6E-F9C5-49ED-AD15-5C477C82E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2DDB9-7230-4FF7-A1CB-BC64AFCF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E5836-B259-48F9-AFB5-C759087B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E90F5-2756-4082-AE71-81AFB240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0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5DBE3-FE0F-414F-8981-CFA05EA1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B12D4B-B429-416D-988A-1084DE60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2E6756-E65A-456E-8FDB-30018A5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F5F4D4-2131-4737-8487-BD3804BF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E84E6-7C3F-47D2-9C55-FD289978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7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2465-809D-425B-8B65-C024767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7FFCB-2E86-40F0-B4DC-72B8F7A55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1AA5F-24D6-4556-8D98-B2B8334B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5D13A8-32F2-4682-A0BE-1A9CF138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4F37A-2695-416C-AB81-6105F423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ACF51-CEAA-4126-98C9-1FC7E208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B837F-9EC3-4C2B-82F9-C2FF341DB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C1C0CA-EDD1-429E-8F09-DA6D9592A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F60950-2A5E-42A4-92F4-AFAB0894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04E87A-11EF-4AC4-A321-3DBF5691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B9664-ADDA-44BD-B12D-E067D809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79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A065F-1989-4FC1-A273-C2008824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26A193-EAD0-4686-8A9F-C48A8FA8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9DB17B-2C83-4A30-B607-E3571301A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AABF07-FBFE-4CB5-879D-F37D03F4F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795F7F-C769-4B15-99CA-A0B4D1E2C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080814-F4E0-413A-B2E0-3099674E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548626-C166-4ABF-BEDE-B49BDB28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E5008F-CA35-4355-B166-A7315FDA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15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CFD8-F00A-4D11-9F23-560713E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B9E52F-D3C2-4AE8-8FC4-9A5D5CAF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53532-B249-4983-AC80-EB0008FE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15A5EA-1FFF-4A5D-B51B-E15D98C9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7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1C710C-592B-48FF-8392-35CF2463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E6CAFB-D2A4-4A46-B9D8-3386E2BC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DC1E74-368A-400F-BECE-5BE00CE4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8E9DD-2F03-4B2F-8AEC-C9EF3E18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E3430-E8C8-4AAD-B970-33DDEB6E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8E66E-752D-41D7-8634-ED19822ED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80C638-8B92-4BA8-A70F-8393735E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8D6AE1-F0E5-448A-B5D7-19E054BD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187FB8-8BDB-4FEB-9C24-4DF5453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3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8AF4F-23CB-4E58-94B8-FFA546C2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9F9B9F-574C-4D86-8212-A52FBA9D0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42EA9C-7B01-44FC-B268-C2A04428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1588BA-E7F6-4B90-A6ED-804CAEED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B87014-552F-4F53-81B3-3CD1CCDC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8B8FE3-5334-495C-ABF8-B30C2777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3DC0E7-54BF-4F60-AB13-E9381A6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5E5A8B-1BC6-4562-BC38-9B5B1D0D0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F6F492-A3F6-4605-A350-587266D14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8582-8A58-4132-A4EC-EC2F984BAC10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32E98-CB6A-4EE9-958F-CC714D119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E407C-CD20-4A8D-A980-D4CA6F0FF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5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8BD0A-E399-4E8E-8665-A54019BD5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Automatisches ausschneiden von Bildern aus Fotoalben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8C10EE-81B2-4794-9DC6-38AF141E1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Mariella Dreißig, Tom Eckard, Stefan Bergmann</a:t>
            </a:r>
          </a:p>
        </p:txBody>
      </p:sp>
    </p:spTree>
    <p:extLst>
      <p:ext uri="{BB962C8B-B14F-4D97-AF65-F5344CB8AC3E}">
        <p14:creationId xmlns:p14="http://schemas.microsoft.com/office/powerpoint/2010/main" val="9019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056FF-57B7-4D92-921E-A8E378BD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DC510-4803-44A6-A3EE-7072C61A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Eingescannte Fotoalbumseiten</a:t>
            </a:r>
          </a:p>
          <a:p>
            <a:pPr lvl="1"/>
            <a:r>
              <a:rPr lang="de-DE" dirty="0"/>
              <a:t>Gleichmäßige diffuse Beleuchtung</a:t>
            </a:r>
          </a:p>
          <a:p>
            <a:pPr lvl="1"/>
            <a:r>
              <a:rPr lang="de-DE" dirty="0"/>
              <a:t>Bilder in verschiedenen Formen</a:t>
            </a:r>
          </a:p>
          <a:p>
            <a:pPr lvl="1"/>
            <a:r>
              <a:rPr lang="de-DE" dirty="0"/>
              <a:t>Bilder teilweise mit Rand</a:t>
            </a:r>
          </a:p>
          <a:p>
            <a:pPr lvl="1"/>
            <a:r>
              <a:rPr lang="de-DE" dirty="0"/>
              <a:t>Schwarz-Weiß- und Farbbilder</a:t>
            </a:r>
          </a:p>
          <a:p>
            <a:r>
              <a:rPr lang="de-DE" dirty="0"/>
              <a:t>Bilder im </a:t>
            </a:r>
            <a:r>
              <a:rPr lang="de-DE" dirty="0" err="1"/>
              <a:t>tiff</a:t>
            </a:r>
            <a:r>
              <a:rPr lang="de-DE" dirty="0"/>
              <a:t>-Format</a:t>
            </a:r>
          </a:p>
          <a:p>
            <a:r>
              <a:rPr lang="de-DE" dirty="0"/>
              <a:t>Python als Programmiersprache</a:t>
            </a:r>
          </a:p>
          <a:p>
            <a:r>
              <a:rPr lang="de-DE" dirty="0" err="1"/>
              <a:t>OpenCV</a:t>
            </a:r>
            <a:r>
              <a:rPr lang="de-DE" dirty="0"/>
              <a:t> als Bibliothek</a:t>
            </a:r>
          </a:p>
        </p:txBody>
      </p:sp>
    </p:spTree>
    <p:extLst>
      <p:ext uri="{BB962C8B-B14F-4D97-AF65-F5344CB8AC3E}">
        <p14:creationId xmlns:p14="http://schemas.microsoft.com/office/powerpoint/2010/main" val="368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1DC7-84B3-4D96-9BCB-00387A9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9D217-FEE2-4766-BC70-FED80F14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Ausschneiden von Bildern mit unterschiedlicher Form</a:t>
            </a:r>
          </a:p>
          <a:p>
            <a:r>
              <a:rPr lang="de-DE" dirty="0"/>
              <a:t>Erkennen von Regionen oder Kanten bei unterschiedlichem Kontrast</a:t>
            </a:r>
          </a:p>
          <a:p>
            <a:r>
              <a:rPr lang="de-DE" dirty="0"/>
              <a:t>Konsolen Anwendung</a:t>
            </a:r>
          </a:p>
          <a:p>
            <a:r>
              <a:rPr lang="de-DE" dirty="0"/>
              <a:t>Modulare Skripte, die als Pipeline Ausgeführt werden</a:t>
            </a:r>
          </a:p>
          <a:p>
            <a:r>
              <a:rPr lang="de-DE" dirty="0"/>
              <a:t>Automatisierter Vergleich mit manuell gewonnen Testdaten</a:t>
            </a:r>
          </a:p>
          <a:p>
            <a:r>
              <a:rPr lang="de-DE" dirty="0"/>
              <a:t>Möglichst kurze Verarbeitungszeit</a:t>
            </a:r>
          </a:p>
        </p:txBody>
      </p:sp>
    </p:spTree>
    <p:extLst>
      <p:ext uri="{BB962C8B-B14F-4D97-AF65-F5344CB8AC3E}">
        <p14:creationId xmlns:p14="http://schemas.microsoft.com/office/powerpoint/2010/main" val="16217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1860D-6B8F-4755-8EBC-1732E67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ACF22-D815-4C81-A4DC-8809EF70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Automatischer Vergleich </a:t>
            </a:r>
          </a:p>
          <a:p>
            <a:pPr lvl="1"/>
            <a:r>
              <a:rPr lang="de-DE" dirty="0"/>
              <a:t>Erstellen der Testdaten durch manuelles ausschneiden von Bildern</a:t>
            </a:r>
          </a:p>
          <a:p>
            <a:pPr lvl="1"/>
            <a:r>
              <a:rPr lang="de-DE" dirty="0"/>
              <a:t>Festlegen der Kenngrößen um Fehler zu ermitteln</a:t>
            </a:r>
          </a:p>
          <a:p>
            <a:pPr lvl="1"/>
            <a:r>
              <a:rPr lang="de-DE" dirty="0"/>
              <a:t>Ein Skript schreiben um die Kenngrößen zu ermitteln und auszuwerten</a:t>
            </a:r>
          </a:p>
          <a:p>
            <a:pPr lvl="1"/>
            <a:r>
              <a:rPr lang="de-DE" dirty="0"/>
              <a:t>Artefakt: Vergleichstool</a:t>
            </a:r>
          </a:p>
          <a:p>
            <a:r>
              <a:rPr lang="de-DE" dirty="0"/>
              <a:t>Grobe Segmentierung</a:t>
            </a:r>
          </a:p>
          <a:p>
            <a:pPr lvl="1"/>
            <a:r>
              <a:rPr lang="de-DE" dirty="0"/>
              <a:t>Erstellen eines Histogramms</a:t>
            </a:r>
          </a:p>
          <a:p>
            <a:pPr lvl="1"/>
            <a:r>
              <a:rPr lang="de-DE" dirty="0"/>
              <a:t>Methode zur Segmentierung bestimmen</a:t>
            </a:r>
          </a:p>
          <a:p>
            <a:pPr lvl="1"/>
            <a:r>
              <a:rPr lang="de-DE" dirty="0"/>
              <a:t>Implementierung eines Moduls zur groben Segmentierung</a:t>
            </a:r>
          </a:p>
          <a:p>
            <a:pPr lvl="1"/>
            <a:r>
              <a:rPr lang="de-DE" dirty="0"/>
              <a:t>Artefakt: Segmentierungsmodul</a:t>
            </a:r>
          </a:p>
        </p:txBody>
      </p:sp>
    </p:spTree>
    <p:extLst>
      <p:ext uri="{BB962C8B-B14F-4D97-AF65-F5344CB8AC3E}">
        <p14:creationId xmlns:p14="http://schemas.microsoft.com/office/powerpoint/2010/main" val="24202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1FE1-409F-41F3-B06B-607146E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D23E0B-D623-4C37-B711-3BD85BAF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Genauere Auswertung</a:t>
            </a:r>
          </a:p>
          <a:p>
            <a:pPr lvl="1"/>
            <a:r>
              <a:rPr lang="de-DE" dirty="0"/>
              <a:t>Methodenrecherche</a:t>
            </a:r>
          </a:p>
          <a:p>
            <a:pPr lvl="1"/>
            <a:r>
              <a:rPr lang="de-DE" dirty="0"/>
              <a:t>Potentielle Randentfernung</a:t>
            </a:r>
          </a:p>
          <a:p>
            <a:pPr lvl="1"/>
            <a:r>
              <a:rPr lang="de-DE" dirty="0"/>
              <a:t>Unterschiedliche Algorithmen für verschiedene Formen</a:t>
            </a:r>
          </a:p>
          <a:p>
            <a:pPr lvl="2"/>
            <a:r>
              <a:rPr lang="de-DE" dirty="0"/>
              <a:t>Rechteck </a:t>
            </a:r>
          </a:p>
          <a:p>
            <a:pPr lvl="2"/>
            <a:r>
              <a:rPr lang="de-DE" dirty="0"/>
              <a:t>Oval</a:t>
            </a:r>
          </a:p>
          <a:p>
            <a:pPr lvl="2"/>
            <a:r>
              <a:rPr lang="de-DE" dirty="0"/>
              <a:t>Kreis</a:t>
            </a:r>
          </a:p>
          <a:p>
            <a:pPr lvl="2"/>
            <a:r>
              <a:rPr lang="de-DE" dirty="0"/>
              <a:t>Sonstige Formen (z.B. Dreieck)</a:t>
            </a:r>
          </a:p>
          <a:p>
            <a:pPr lvl="1"/>
            <a:r>
              <a:rPr lang="de-DE" dirty="0"/>
              <a:t>Besten Algorithmus automatisch erkennen und auswählen</a:t>
            </a:r>
          </a:p>
          <a:p>
            <a:pPr lvl="2"/>
            <a:r>
              <a:rPr lang="de-DE" dirty="0"/>
              <a:t>Fehlerwertermittlung </a:t>
            </a:r>
          </a:p>
          <a:p>
            <a:pPr lvl="1"/>
            <a:r>
              <a:rPr lang="de-DE" dirty="0"/>
              <a:t>Artefakt: Extraktionsmodul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9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504CB-61C8-4036-99B2-201D1AEA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Have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BDA9-B4E7-44B6-9DC4-975E9BED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Gesichtserkennung</a:t>
            </a:r>
          </a:p>
          <a:p>
            <a:pPr lvl="1"/>
            <a:r>
              <a:rPr lang="de-DE" dirty="0"/>
              <a:t>Methodenrecherche</a:t>
            </a:r>
          </a:p>
          <a:p>
            <a:pPr lvl="1"/>
            <a:r>
              <a:rPr lang="de-DE" dirty="0"/>
              <a:t>Vergleich mit bestehenden Tools (Google Fotos)</a:t>
            </a:r>
          </a:p>
          <a:p>
            <a:pPr lvl="1"/>
            <a:r>
              <a:rPr lang="de-DE" dirty="0"/>
              <a:t>Artefakt: Zusammenstellung verschiedener Methoden</a:t>
            </a:r>
          </a:p>
        </p:txBody>
      </p:sp>
    </p:spTree>
    <p:extLst>
      <p:ext uri="{BB962C8B-B14F-4D97-AF65-F5344CB8AC3E}">
        <p14:creationId xmlns:p14="http://schemas.microsoft.com/office/powerpoint/2010/main" val="83702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46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Automatisches ausschneiden von Bildern aus Fotoalben</vt:lpstr>
      <vt:lpstr>Voraussetzungen</vt:lpstr>
      <vt:lpstr>Anforderungen</vt:lpstr>
      <vt:lpstr>Aufgaben</vt:lpstr>
      <vt:lpstr>Aufgaben</vt:lpstr>
      <vt:lpstr>Nice-To-Have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Ausschneiden von Bildern und Erkennen von Gesichtern aus Fotoalbumseiten</dc:title>
  <dc:creator>Stefan Bergmann</dc:creator>
  <cp:lastModifiedBy>Stefan Bergmann</cp:lastModifiedBy>
  <cp:revision>7</cp:revision>
  <dcterms:created xsi:type="dcterms:W3CDTF">2018-05-15T05:18:57Z</dcterms:created>
  <dcterms:modified xsi:type="dcterms:W3CDTF">2018-05-15T06:20:03Z</dcterms:modified>
</cp:coreProperties>
</file>