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Eingescannte Fotoalbumseiten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Rand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Python als Programmiersprache</a:t>
            </a:r>
          </a:p>
          <a:p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Ausschneiden von Bildern mit unterschiedlicher Form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 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33907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Kreis)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Verarbeitung der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Vergleich mit bestehenden Tools (Google Fotos)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</Words>
  <Application>Microsoft Office PowerPoint</Application>
  <PresentationFormat>Breitbild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Weitere Verarbeitung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Niew View</cp:lastModifiedBy>
  <cp:revision>13</cp:revision>
  <dcterms:created xsi:type="dcterms:W3CDTF">2018-05-15T05:18:57Z</dcterms:created>
  <dcterms:modified xsi:type="dcterms:W3CDTF">2018-05-15T16:41:51Z</dcterms:modified>
</cp:coreProperties>
</file>