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14610-E453-BFE1-FFE5-6D5E4AD9C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1565E-2052-0FED-A057-1CB08AFDC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1910D-129D-89AC-2CAF-11B42E74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1209-21B9-4557-8937-AA8E035EB7D8}" type="datetimeFigureOut">
              <a:rPr lang="en-CA" smtClean="0"/>
              <a:t>2025-07-11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31FC3-8141-C58C-9B6C-AEC6229F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FEC62-C479-E3C2-0BC0-DB1CF946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EBDF-80FF-425F-91EB-5AE047AA95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354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D4BB6-2AF0-76A7-5F6B-D0C9A7C7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239BB-4D95-39D2-637F-0A7E61599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573BB-B2B2-D696-5150-09A5ADA2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1209-21B9-4557-8937-AA8E035EB7D8}" type="datetimeFigureOut">
              <a:rPr lang="en-CA" smtClean="0"/>
              <a:t>2025-07-11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1691F-156D-2A76-9152-5BE71DF7D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0389E-C3AA-FBD3-1D34-9F13D728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EBDF-80FF-425F-91EB-5AE047AA95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68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495A5-9F4D-5AC8-93B2-791B1D0DD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48400-A938-01AE-8804-AB3EDD507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8E389-63E8-88ED-B4AD-4CC693E4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1209-21B9-4557-8937-AA8E035EB7D8}" type="datetimeFigureOut">
              <a:rPr lang="en-CA" smtClean="0"/>
              <a:t>2025-07-11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0DE6C-87BD-12A2-C573-EFDC15AA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07C4C-44C1-251F-B340-E949A8A0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EBDF-80FF-425F-91EB-5AE047AA95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809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B80D9-0A7F-BD84-9666-FB04862EC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21BFE-EEC9-65DD-4533-6C423B2B6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9F612-B1F3-42DC-A3F3-19FDDDDB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1209-21B9-4557-8937-AA8E035EB7D8}" type="datetimeFigureOut">
              <a:rPr lang="en-CA" smtClean="0"/>
              <a:t>2025-07-11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1D94B-AD13-EE0C-9184-A0706669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D0260-BDDF-8780-6547-675431FF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EBDF-80FF-425F-91EB-5AE047AA95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621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94DC-6E1C-5A29-357D-12D61AE5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C2A15-AF64-D1EF-7614-3FA907699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622DE-15A4-3ED3-5B8B-F62D4ADD2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1209-21B9-4557-8937-AA8E035EB7D8}" type="datetimeFigureOut">
              <a:rPr lang="en-CA" smtClean="0"/>
              <a:t>2025-07-11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221B6-0EB0-639D-A816-F0D383C1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9D2F5-FD4F-8C72-4079-49F3AA11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EBDF-80FF-425F-91EB-5AE047AA95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671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28C0-717E-343D-ACAA-2673231A8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7F226-1888-EFCC-0431-81160564F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28316-CDD3-F916-95F5-D2B19C383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06002-AC45-46B1-DFFC-D0D0B4005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1209-21B9-4557-8937-AA8E035EB7D8}" type="datetimeFigureOut">
              <a:rPr lang="en-CA" smtClean="0"/>
              <a:t>2025-07-11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BAAC6-800A-3C7A-49C6-F3E92C7E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19555-553F-A778-8C73-619E874E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EBDF-80FF-425F-91EB-5AE047AA95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309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63F5-B114-78F5-29C6-29CD76939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90254-F0A3-8930-45D6-381D35497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EFF03-B3E8-3F04-D3AB-137EC5BE8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235AD3-B822-3456-0665-DE7DD04B3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7B563-6A6D-8C35-6332-A8D61D0B2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4809B5-6122-09D5-2669-F355AD04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1209-21B9-4557-8937-AA8E035EB7D8}" type="datetimeFigureOut">
              <a:rPr lang="en-CA" smtClean="0"/>
              <a:t>2025-07-11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4FDE52-32D5-3F1A-B9F3-12E856FC8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E2FC0D-D3E6-DD4D-0538-A66EB12E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EBDF-80FF-425F-91EB-5AE047AA95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38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B974-F3E3-B498-35AB-15859E03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364E2-9DE9-B1B2-9397-446945CAD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1209-21B9-4557-8937-AA8E035EB7D8}" type="datetimeFigureOut">
              <a:rPr lang="en-CA" smtClean="0"/>
              <a:t>2025-07-11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2145E-386C-672B-8165-EFB94DE5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126CB-C8B7-E609-E788-99D52134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EBDF-80FF-425F-91EB-5AE047AA95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669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BEB8FE-3242-63D5-7675-D6B63A87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1209-21B9-4557-8937-AA8E035EB7D8}" type="datetimeFigureOut">
              <a:rPr lang="en-CA" smtClean="0"/>
              <a:t>2025-07-11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B1711-7492-6E00-E376-8616280A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9A39E-9369-407F-8667-403EA05D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EBDF-80FF-425F-91EB-5AE047AA95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423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634A-3D24-2D7C-6FFC-57A4C73E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C7FA4-2784-3829-DD8E-DA545E98D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785D8-BC03-E3AC-7BD5-D4E0977F2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5D585-43CB-C25D-09FB-95044F928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1209-21B9-4557-8937-AA8E035EB7D8}" type="datetimeFigureOut">
              <a:rPr lang="en-CA" smtClean="0"/>
              <a:t>2025-07-11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6C6B6-2F01-688E-B390-BDED709E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931CF-DEEB-6173-D4C8-6FE5117B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EBDF-80FF-425F-91EB-5AE047AA95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201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BA13-0161-DA3D-48B9-DA4B6FF35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24256E-C36B-6F7B-C062-3AAF71489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85D2F-03A3-5E04-8C59-8451A4F83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A3F91-31D4-05E5-A036-56B98C88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1209-21B9-4557-8937-AA8E035EB7D8}" type="datetimeFigureOut">
              <a:rPr lang="en-CA" smtClean="0"/>
              <a:t>2025-07-11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11E43-9539-B9F3-60EC-339996ABE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32481-3C35-99CB-F496-C0610ACB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FEBDF-80FF-425F-91EB-5AE047AA95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975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FB2076-ADE1-8CB0-DA48-4D4693E5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C8174-E989-6E13-D667-1101B895D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BC6C4-0C19-18F8-9A13-D96AD7F21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221209-21B9-4557-8937-AA8E035EB7D8}" type="datetimeFigureOut">
              <a:rPr lang="en-CA" smtClean="0"/>
              <a:t>2025-07-11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17A8D-BDE9-783F-5B89-960497D06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AC549-456E-367C-9F55-B5BC846A4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DFEBDF-80FF-425F-91EB-5AE047AA95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717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901E44-1AB4-34B7-752F-A40A744DC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899"/>
            <a:ext cx="12192000" cy="8851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D4B695-920B-A1A4-4135-A19130FE7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36" y="1903630"/>
            <a:ext cx="9669224" cy="905001"/>
          </a:xfrm>
          <a:prstGeom prst="rect">
            <a:avLst/>
          </a:prstGeom>
        </p:spPr>
      </p:pic>
      <p:pic>
        <p:nvPicPr>
          <p:cNvPr id="9" name="Picture 8" descr="A close-up of a paper&#10;&#10;AI-generated content may be incorrect.">
            <a:extLst>
              <a:ext uri="{FF2B5EF4-FFF2-40B4-BE49-F238E27FC236}">
                <a16:creationId xmlns:a16="http://schemas.microsoft.com/office/drawing/2014/main" id="{3EDC140E-A9AF-96B9-8D91-58446C1E1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3" t="4235" r="49477"/>
          <a:stretch>
            <a:fillRect/>
          </a:stretch>
        </p:blipFill>
        <p:spPr>
          <a:xfrm>
            <a:off x="3883866" y="3121107"/>
            <a:ext cx="3287950" cy="3581250"/>
          </a:xfrm>
          <a:prstGeom prst="rect">
            <a:avLst/>
          </a:prstGeom>
        </p:spPr>
      </p:pic>
      <p:pic>
        <p:nvPicPr>
          <p:cNvPr id="11" name="Picture 10" descr="A close-up of a text&#10;&#10;AI-generated content may be incorrect.">
            <a:extLst>
              <a:ext uri="{FF2B5EF4-FFF2-40B4-BE49-F238E27FC236}">
                <a16:creationId xmlns:a16="http://schemas.microsoft.com/office/drawing/2014/main" id="{5ABBE4C0-D829-EA25-8ED7-741DC1D6CF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84"/>
          <a:stretch>
            <a:fillRect/>
          </a:stretch>
        </p:blipFill>
        <p:spPr>
          <a:xfrm>
            <a:off x="85893" y="3009681"/>
            <a:ext cx="3989997" cy="20576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D99FC4-F08A-7D53-913F-8355074F18E6}"/>
              </a:ext>
            </a:extLst>
          </p:cNvPr>
          <p:cNvSpPr txBox="1"/>
          <p:nvPr/>
        </p:nvSpPr>
        <p:spPr>
          <a:xfrm>
            <a:off x="1770434" y="155643"/>
            <a:ext cx="504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clinical trial mentioned in the given Excel file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D5400D-85BB-CE9B-8B25-8D56D8AC9B8B}"/>
              </a:ext>
            </a:extLst>
          </p:cNvPr>
          <p:cNvSpPr/>
          <p:nvPr/>
        </p:nvSpPr>
        <p:spPr>
          <a:xfrm>
            <a:off x="10204315" y="1050587"/>
            <a:ext cx="1147864" cy="340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58B1AB-3D06-3567-3FAE-4F0C9F96B61F}"/>
              </a:ext>
            </a:extLst>
          </p:cNvPr>
          <p:cNvSpPr/>
          <p:nvPr/>
        </p:nvSpPr>
        <p:spPr>
          <a:xfrm>
            <a:off x="0" y="1032753"/>
            <a:ext cx="704088" cy="3404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3830F6-FF70-7A4F-6B74-2225EB4D8A09}"/>
              </a:ext>
            </a:extLst>
          </p:cNvPr>
          <p:cNvSpPr/>
          <p:nvPr/>
        </p:nvSpPr>
        <p:spPr>
          <a:xfrm>
            <a:off x="352044" y="2331438"/>
            <a:ext cx="2592324" cy="3404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177B66-CC98-1A59-727C-E341E0F939FB}"/>
              </a:ext>
            </a:extLst>
          </p:cNvPr>
          <p:cNvSpPr txBox="1"/>
          <p:nvPr/>
        </p:nvSpPr>
        <p:spPr>
          <a:xfrm>
            <a:off x="1770434" y="1479674"/>
            <a:ext cx="677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clinical trial extracted by the function using Regex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117A0C-C27C-B89B-1FB2-26CBF4EC403A}"/>
              </a:ext>
            </a:extLst>
          </p:cNvPr>
          <p:cNvSpPr txBox="1"/>
          <p:nvPr/>
        </p:nvSpPr>
        <p:spPr>
          <a:xfrm>
            <a:off x="352044" y="5340096"/>
            <a:ext cx="259232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The two trial numbers present in the paper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827CE5-D7CE-047B-D3BE-1382D8009174}"/>
              </a:ext>
            </a:extLst>
          </p:cNvPr>
          <p:cNvCxnSpPr/>
          <p:nvPr/>
        </p:nvCxnSpPr>
        <p:spPr>
          <a:xfrm flipV="1">
            <a:off x="1078992" y="4215384"/>
            <a:ext cx="0" cy="9784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19FAC6-4476-601D-BE89-8AA35529E775}"/>
              </a:ext>
            </a:extLst>
          </p:cNvPr>
          <p:cNvCxnSpPr>
            <a:cxnSpLocks/>
          </p:cNvCxnSpPr>
          <p:nvPr/>
        </p:nvCxnSpPr>
        <p:spPr>
          <a:xfrm>
            <a:off x="3035808" y="5495544"/>
            <a:ext cx="121615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BB25304-4C99-BDD4-CD1E-848F2921EFBD}"/>
              </a:ext>
            </a:extLst>
          </p:cNvPr>
          <p:cNvSpPr txBox="1"/>
          <p:nvPr/>
        </p:nvSpPr>
        <p:spPr>
          <a:xfrm>
            <a:off x="7543800" y="3429000"/>
            <a:ext cx="417880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Question:</a:t>
            </a:r>
            <a:br>
              <a:rPr lang="en-CA" dirty="0"/>
            </a:br>
            <a:br>
              <a:rPr lang="en-CA" dirty="0"/>
            </a:br>
            <a:r>
              <a:rPr lang="en-CA" dirty="0"/>
              <a:t>Why was the clinical trial NCT04909801 not included in the original excel file ?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How do we prioritize one clinical trial over the other ?</a:t>
            </a:r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042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0AE7B0-72C1-5CE4-F0FA-927D11FCD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36" y="1068565"/>
            <a:ext cx="11155680" cy="809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5A04D9-32D9-CCF8-A031-6208593D7735}"/>
              </a:ext>
            </a:extLst>
          </p:cNvPr>
          <p:cNvSpPr txBox="1"/>
          <p:nvPr/>
        </p:nvSpPr>
        <p:spPr>
          <a:xfrm>
            <a:off x="438912" y="237744"/>
            <a:ext cx="1131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Some records in the original excel file has records for clinical trial number, when the trial number does not exist in the original research paper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2FB13F-6690-8EDF-C0D2-1BC7FB4E907E}"/>
              </a:ext>
            </a:extLst>
          </p:cNvPr>
          <p:cNvSpPr/>
          <p:nvPr/>
        </p:nvSpPr>
        <p:spPr>
          <a:xfrm>
            <a:off x="5436108" y="3520440"/>
            <a:ext cx="1316736" cy="411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095B9AE-7E72-AB08-C815-0BC20F07E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96" y="2871216"/>
            <a:ext cx="7144493" cy="29549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FEF7AE-69E7-69C8-6E5A-9D24CF61D989}"/>
              </a:ext>
            </a:extLst>
          </p:cNvPr>
          <p:cNvSpPr txBox="1"/>
          <p:nvPr/>
        </p:nvSpPr>
        <p:spPr>
          <a:xfrm>
            <a:off x="603504" y="2249424"/>
            <a:ext cx="630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PDF research paper for the id 9741586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617C24-CCB0-FBB7-5FA9-15741FF24D23}"/>
              </a:ext>
            </a:extLst>
          </p:cNvPr>
          <p:cNvSpPr/>
          <p:nvPr/>
        </p:nvSpPr>
        <p:spPr>
          <a:xfrm>
            <a:off x="9427464" y="1632367"/>
            <a:ext cx="1316736" cy="411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87463C-6A1F-731B-F51F-1B20D45D0CDE}"/>
              </a:ext>
            </a:extLst>
          </p:cNvPr>
          <p:cNvSpPr/>
          <p:nvPr/>
        </p:nvSpPr>
        <p:spPr>
          <a:xfrm>
            <a:off x="4956048" y="2829068"/>
            <a:ext cx="2596896" cy="411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5F164B-8C5F-1D0B-77D1-62EA22A2ACB5}"/>
              </a:ext>
            </a:extLst>
          </p:cNvPr>
          <p:cNvSpPr txBox="1"/>
          <p:nvPr/>
        </p:nvSpPr>
        <p:spPr>
          <a:xfrm>
            <a:off x="8165592" y="2814352"/>
            <a:ext cx="350672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Question</a:t>
            </a:r>
            <a:br>
              <a:rPr lang="en-CA" dirty="0"/>
            </a:br>
            <a:br>
              <a:rPr lang="en-CA" dirty="0"/>
            </a:br>
            <a:r>
              <a:rPr lang="en-CA" dirty="0"/>
              <a:t>1. How was the clinical trial extracted when there is no clinical trial in the PDF file</a:t>
            </a:r>
            <a:br>
              <a:rPr lang="en-CA" dirty="0"/>
            </a:br>
            <a:br>
              <a:rPr lang="en-CA" dirty="0"/>
            </a:br>
            <a:r>
              <a:rPr lang="en-CA" dirty="0"/>
              <a:t>2. Was EUCTR added manually in this case? Is there any logic behind adding prefixes or suffixes?</a:t>
            </a:r>
          </a:p>
        </p:txBody>
      </p:sp>
    </p:spTree>
    <p:extLst>
      <p:ext uri="{BB962C8B-B14F-4D97-AF65-F5344CB8AC3E}">
        <p14:creationId xmlns:p14="http://schemas.microsoft.com/office/powerpoint/2010/main" val="2232512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134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Archana Senthil</dc:creator>
  <cp:lastModifiedBy>Archana Senthil</cp:lastModifiedBy>
  <cp:revision>2</cp:revision>
  <dcterms:created xsi:type="dcterms:W3CDTF">2025-07-12T03:26:31Z</dcterms:created>
  <dcterms:modified xsi:type="dcterms:W3CDTF">2025-07-12T05:50:49Z</dcterms:modified>
</cp:coreProperties>
</file>