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7B7851-C76F-4F93-A590-7EDC2F00F4A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C0DD7E-C6BD-430E-8D28-1E00930269B8}">
      <dgm:prSet phldrT="[Text]"/>
      <dgm:spPr/>
      <dgm:t>
        <a:bodyPr/>
        <a:lstStyle/>
        <a:p>
          <a:r>
            <a:rPr lang="en-US" dirty="0" smtClean="0"/>
            <a:t>Data Compression</a:t>
          </a:r>
          <a:endParaRPr lang="en-US" dirty="0"/>
        </a:p>
      </dgm:t>
    </dgm:pt>
    <dgm:pt modelId="{32354474-D7E1-4ECD-8FE6-61A1D267BB2C}" type="parTrans" cxnId="{291ACFCC-1318-4A86-A70F-9EF4D773C6EE}">
      <dgm:prSet/>
      <dgm:spPr/>
      <dgm:t>
        <a:bodyPr/>
        <a:lstStyle/>
        <a:p>
          <a:endParaRPr lang="en-US"/>
        </a:p>
      </dgm:t>
    </dgm:pt>
    <dgm:pt modelId="{B2DF0C5A-E6AF-4E35-B754-89E1FAD10363}" type="sibTrans" cxnId="{291ACFCC-1318-4A86-A70F-9EF4D773C6EE}">
      <dgm:prSet/>
      <dgm:spPr/>
      <dgm:t>
        <a:bodyPr/>
        <a:lstStyle/>
        <a:p>
          <a:endParaRPr lang="en-US"/>
        </a:p>
      </dgm:t>
    </dgm:pt>
    <dgm:pt modelId="{82EF7E8F-C71D-4564-AFA2-34D8E05CAE4E}">
      <dgm:prSet phldrT="[Text]"/>
      <dgm:spPr/>
      <dgm:t>
        <a:bodyPr/>
        <a:lstStyle/>
        <a:p>
          <a:r>
            <a:rPr lang="en-US" dirty="0" smtClean="0"/>
            <a:t>Data Decompression</a:t>
          </a:r>
          <a:endParaRPr lang="en-US" dirty="0"/>
        </a:p>
      </dgm:t>
    </dgm:pt>
    <dgm:pt modelId="{040D0DB5-D33F-41BC-9706-BEA616FB5676}" type="parTrans" cxnId="{A323B65F-9458-4F16-B409-5DA549990E57}">
      <dgm:prSet/>
      <dgm:spPr/>
      <dgm:t>
        <a:bodyPr/>
        <a:lstStyle/>
        <a:p>
          <a:endParaRPr lang="en-US"/>
        </a:p>
      </dgm:t>
    </dgm:pt>
    <dgm:pt modelId="{E2D31038-1C25-401C-AE26-A9E7E1462BB9}" type="sibTrans" cxnId="{A323B65F-9458-4F16-B409-5DA549990E57}">
      <dgm:prSet/>
      <dgm:spPr/>
      <dgm:t>
        <a:bodyPr/>
        <a:lstStyle/>
        <a:p>
          <a:endParaRPr lang="en-US"/>
        </a:p>
      </dgm:t>
    </dgm:pt>
    <dgm:pt modelId="{A0F994EA-D004-4FDD-A4CF-2EB9CE6728EB}">
      <dgm:prSet phldrT="[Text]"/>
      <dgm:spPr/>
      <dgm:t>
        <a:bodyPr/>
        <a:lstStyle/>
        <a:p>
          <a:r>
            <a:rPr lang="en-US" dirty="0" smtClean="0"/>
            <a:t>Data Encryption</a:t>
          </a:r>
          <a:endParaRPr lang="en-US" dirty="0"/>
        </a:p>
      </dgm:t>
    </dgm:pt>
    <dgm:pt modelId="{14CCA80C-64C9-4DF5-BE0A-D34D7EF3AA7B}" type="parTrans" cxnId="{7563CDBF-96CF-4D9C-BC86-E5D50578F67E}">
      <dgm:prSet/>
      <dgm:spPr/>
      <dgm:t>
        <a:bodyPr/>
        <a:lstStyle/>
        <a:p>
          <a:endParaRPr lang="en-US"/>
        </a:p>
      </dgm:t>
    </dgm:pt>
    <dgm:pt modelId="{98177274-4FFE-4A18-B6CF-4B76D9339815}" type="sibTrans" cxnId="{7563CDBF-96CF-4D9C-BC86-E5D50578F67E}">
      <dgm:prSet/>
      <dgm:spPr/>
      <dgm:t>
        <a:bodyPr/>
        <a:lstStyle/>
        <a:p>
          <a:endParaRPr lang="en-US"/>
        </a:p>
      </dgm:t>
    </dgm:pt>
    <dgm:pt modelId="{08B8AE14-5943-4080-A738-2478445AFDD3}">
      <dgm:prSet phldrT="[Text]"/>
      <dgm:spPr/>
      <dgm:t>
        <a:bodyPr/>
        <a:lstStyle/>
        <a:p>
          <a:r>
            <a:rPr lang="en-US" dirty="0" smtClean="0"/>
            <a:t>Data Decryption</a:t>
          </a:r>
          <a:endParaRPr lang="en-US" dirty="0"/>
        </a:p>
      </dgm:t>
    </dgm:pt>
    <dgm:pt modelId="{1416233A-6BAA-4919-9EB4-895ACC41F124}" type="parTrans" cxnId="{F9B2BC65-4354-437B-8F1C-D8E0F74F8973}">
      <dgm:prSet/>
      <dgm:spPr/>
      <dgm:t>
        <a:bodyPr/>
        <a:lstStyle/>
        <a:p>
          <a:endParaRPr lang="en-US"/>
        </a:p>
      </dgm:t>
    </dgm:pt>
    <dgm:pt modelId="{9AE3F75B-ABE4-4F59-A18C-7B4F51553590}" type="sibTrans" cxnId="{F9B2BC65-4354-437B-8F1C-D8E0F74F8973}">
      <dgm:prSet/>
      <dgm:spPr/>
      <dgm:t>
        <a:bodyPr/>
        <a:lstStyle/>
        <a:p>
          <a:endParaRPr lang="en-US"/>
        </a:p>
      </dgm:t>
    </dgm:pt>
    <dgm:pt modelId="{C92FB24D-2558-4AC9-99A2-C7285F5E53F0}">
      <dgm:prSet phldrT="[Text]"/>
      <dgm:spPr/>
      <dgm:t>
        <a:bodyPr/>
        <a:lstStyle/>
        <a:p>
          <a:r>
            <a:rPr lang="en-US" dirty="0" smtClean="0"/>
            <a:t>Data Translation</a:t>
          </a:r>
          <a:endParaRPr lang="en-US" dirty="0"/>
        </a:p>
      </dgm:t>
    </dgm:pt>
    <dgm:pt modelId="{B869228F-AAC9-4E4D-8084-3BB9A3C94D3C}" type="parTrans" cxnId="{04850CBC-95B4-46D4-9E2C-E7F0CB5CE07E}">
      <dgm:prSet/>
      <dgm:spPr/>
      <dgm:t>
        <a:bodyPr/>
        <a:lstStyle/>
        <a:p>
          <a:endParaRPr lang="en-US"/>
        </a:p>
      </dgm:t>
    </dgm:pt>
    <dgm:pt modelId="{6A7A1CCD-A896-4580-AFF5-A948008BA838}" type="sibTrans" cxnId="{04850CBC-95B4-46D4-9E2C-E7F0CB5CE07E}">
      <dgm:prSet/>
      <dgm:spPr/>
      <dgm:t>
        <a:bodyPr/>
        <a:lstStyle/>
        <a:p>
          <a:endParaRPr lang="en-US"/>
        </a:p>
      </dgm:t>
    </dgm:pt>
    <dgm:pt modelId="{06750D13-3DC9-4B7E-B494-DEADCF8E72E6}" type="pres">
      <dgm:prSet presAssocID="{487B7851-C76F-4F93-A590-7EDC2F00F4A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AC7335-5772-4065-9B20-848563D025CE}" type="pres">
      <dgm:prSet presAssocID="{CEC0DD7E-C6BD-430E-8D28-1E00930269B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0D167A-3793-44FD-B580-536DDEB8FEA2}" type="pres">
      <dgm:prSet presAssocID="{B2DF0C5A-E6AF-4E35-B754-89E1FAD10363}" presName="sibTrans" presStyleCnt="0"/>
      <dgm:spPr/>
    </dgm:pt>
    <dgm:pt modelId="{8A40919B-B2B3-42BE-BBCB-E45E15D17828}" type="pres">
      <dgm:prSet presAssocID="{82EF7E8F-C71D-4564-AFA2-34D8E05CAE4E}" presName="node" presStyleLbl="node1" presStyleIdx="1" presStyleCnt="5" custScaleY="649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05E4B1-42A5-4614-BCDD-16B5D795783C}" type="pres">
      <dgm:prSet presAssocID="{E2D31038-1C25-401C-AE26-A9E7E1462BB9}" presName="sibTrans" presStyleCnt="0"/>
      <dgm:spPr/>
    </dgm:pt>
    <dgm:pt modelId="{86C6B82E-12AC-40EB-8E09-2E9B224686D2}" type="pres">
      <dgm:prSet presAssocID="{A0F994EA-D004-4FDD-A4CF-2EB9CE6728E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9A61EE-ED92-497F-BDA2-593C57AC2F0C}" type="pres">
      <dgm:prSet presAssocID="{98177274-4FFE-4A18-B6CF-4B76D9339815}" presName="sibTrans" presStyleCnt="0"/>
      <dgm:spPr/>
    </dgm:pt>
    <dgm:pt modelId="{EFA6A81D-AC02-4237-96DF-C0305FEC8D12}" type="pres">
      <dgm:prSet presAssocID="{08B8AE14-5943-4080-A738-2478445AFDD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33AFB9-A8C3-4EBE-B262-55D03A438F97}" type="pres">
      <dgm:prSet presAssocID="{9AE3F75B-ABE4-4F59-A18C-7B4F51553590}" presName="sibTrans" presStyleCnt="0"/>
      <dgm:spPr/>
    </dgm:pt>
    <dgm:pt modelId="{22208574-5D13-4B71-9275-19FFA91F536E}" type="pres">
      <dgm:prSet presAssocID="{C92FB24D-2558-4AC9-99A2-C7285F5E53F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1ACFCC-1318-4A86-A70F-9EF4D773C6EE}" srcId="{487B7851-C76F-4F93-A590-7EDC2F00F4A2}" destId="{CEC0DD7E-C6BD-430E-8D28-1E00930269B8}" srcOrd="0" destOrd="0" parTransId="{32354474-D7E1-4ECD-8FE6-61A1D267BB2C}" sibTransId="{B2DF0C5A-E6AF-4E35-B754-89E1FAD10363}"/>
    <dgm:cxn modelId="{F9B2BC65-4354-437B-8F1C-D8E0F74F8973}" srcId="{487B7851-C76F-4F93-A590-7EDC2F00F4A2}" destId="{08B8AE14-5943-4080-A738-2478445AFDD3}" srcOrd="3" destOrd="0" parTransId="{1416233A-6BAA-4919-9EB4-895ACC41F124}" sibTransId="{9AE3F75B-ABE4-4F59-A18C-7B4F51553590}"/>
    <dgm:cxn modelId="{BEED7210-8D68-4C05-A009-EC1DA5ED5006}" type="presOf" srcId="{C92FB24D-2558-4AC9-99A2-C7285F5E53F0}" destId="{22208574-5D13-4B71-9275-19FFA91F536E}" srcOrd="0" destOrd="0" presId="urn:microsoft.com/office/officeart/2005/8/layout/default"/>
    <dgm:cxn modelId="{7563CDBF-96CF-4D9C-BC86-E5D50578F67E}" srcId="{487B7851-C76F-4F93-A590-7EDC2F00F4A2}" destId="{A0F994EA-D004-4FDD-A4CF-2EB9CE6728EB}" srcOrd="2" destOrd="0" parTransId="{14CCA80C-64C9-4DF5-BE0A-D34D7EF3AA7B}" sibTransId="{98177274-4FFE-4A18-B6CF-4B76D9339815}"/>
    <dgm:cxn modelId="{C94820D0-3174-4232-9038-F1154C4A3D2B}" type="presOf" srcId="{CEC0DD7E-C6BD-430E-8D28-1E00930269B8}" destId="{B8AC7335-5772-4065-9B20-848563D025CE}" srcOrd="0" destOrd="0" presId="urn:microsoft.com/office/officeart/2005/8/layout/default"/>
    <dgm:cxn modelId="{2BEFE504-953F-453E-85F2-56D5229C6708}" type="presOf" srcId="{487B7851-C76F-4F93-A590-7EDC2F00F4A2}" destId="{06750D13-3DC9-4B7E-B494-DEADCF8E72E6}" srcOrd="0" destOrd="0" presId="urn:microsoft.com/office/officeart/2005/8/layout/default"/>
    <dgm:cxn modelId="{B7A5281B-D117-4EF6-BA42-21C7C2062F3D}" type="presOf" srcId="{A0F994EA-D004-4FDD-A4CF-2EB9CE6728EB}" destId="{86C6B82E-12AC-40EB-8E09-2E9B224686D2}" srcOrd="0" destOrd="0" presId="urn:microsoft.com/office/officeart/2005/8/layout/default"/>
    <dgm:cxn modelId="{A323B65F-9458-4F16-B409-5DA549990E57}" srcId="{487B7851-C76F-4F93-A590-7EDC2F00F4A2}" destId="{82EF7E8F-C71D-4564-AFA2-34D8E05CAE4E}" srcOrd="1" destOrd="0" parTransId="{040D0DB5-D33F-41BC-9706-BEA616FB5676}" sibTransId="{E2D31038-1C25-401C-AE26-A9E7E1462BB9}"/>
    <dgm:cxn modelId="{754FB264-DD86-42BF-815A-FCD0F10FA65E}" type="presOf" srcId="{82EF7E8F-C71D-4564-AFA2-34D8E05CAE4E}" destId="{8A40919B-B2B3-42BE-BBCB-E45E15D17828}" srcOrd="0" destOrd="0" presId="urn:microsoft.com/office/officeart/2005/8/layout/default"/>
    <dgm:cxn modelId="{A09BE36F-F1B6-44EE-905D-1A085EAB3F81}" type="presOf" srcId="{08B8AE14-5943-4080-A738-2478445AFDD3}" destId="{EFA6A81D-AC02-4237-96DF-C0305FEC8D12}" srcOrd="0" destOrd="0" presId="urn:microsoft.com/office/officeart/2005/8/layout/default"/>
    <dgm:cxn modelId="{04850CBC-95B4-46D4-9E2C-E7F0CB5CE07E}" srcId="{487B7851-C76F-4F93-A590-7EDC2F00F4A2}" destId="{C92FB24D-2558-4AC9-99A2-C7285F5E53F0}" srcOrd="4" destOrd="0" parTransId="{B869228F-AAC9-4E4D-8084-3BB9A3C94D3C}" sibTransId="{6A7A1CCD-A896-4580-AFF5-A948008BA838}"/>
    <dgm:cxn modelId="{88837FF0-226E-4F13-AC9D-27E3FA53A0ED}" type="presParOf" srcId="{06750D13-3DC9-4B7E-B494-DEADCF8E72E6}" destId="{B8AC7335-5772-4065-9B20-848563D025CE}" srcOrd="0" destOrd="0" presId="urn:microsoft.com/office/officeart/2005/8/layout/default"/>
    <dgm:cxn modelId="{F05E00E3-7C64-4616-83F0-756FE8D7D124}" type="presParOf" srcId="{06750D13-3DC9-4B7E-B494-DEADCF8E72E6}" destId="{8D0D167A-3793-44FD-B580-536DDEB8FEA2}" srcOrd="1" destOrd="0" presId="urn:microsoft.com/office/officeart/2005/8/layout/default"/>
    <dgm:cxn modelId="{37F1132E-1029-408A-BDF0-69C9771CC244}" type="presParOf" srcId="{06750D13-3DC9-4B7E-B494-DEADCF8E72E6}" destId="{8A40919B-B2B3-42BE-BBCB-E45E15D17828}" srcOrd="2" destOrd="0" presId="urn:microsoft.com/office/officeart/2005/8/layout/default"/>
    <dgm:cxn modelId="{5E548224-3724-4726-B684-F179C6898214}" type="presParOf" srcId="{06750D13-3DC9-4B7E-B494-DEADCF8E72E6}" destId="{D405E4B1-42A5-4614-BCDD-16B5D795783C}" srcOrd="3" destOrd="0" presId="urn:microsoft.com/office/officeart/2005/8/layout/default"/>
    <dgm:cxn modelId="{0C735C64-8912-4F2D-BB9D-D197025A090C}" type="presParOf" srcId="{06750D13-3DC9-4B7E-B494-DEADCF8E72E6}" destId="{86C6B82E-12AC-40EB-8E09-2E9B224686D2}" srcOrd="4" destOrd="0" presId="urn:microsoft.com/office/officeart/2005/8/layout/default"/>
    <dgm:cxn modelId="{7F7BCBF0-C87D-4645-A733-3066D79A7681}" type="presParOf" srcId="{06750D13-3DC9-4B7E-B494-DEADCF8E72E6}" destId="{759A61EE-ED92-497F-BDA2-593C57AC2F0C}" srcOrd="5" destOrd="0" presId="urn:microsoft.com/office/officeart/2005/8/layout/default"/>
    <dgm:cxn modelId="{DC11D95A-5760-465A-AA25-3A32780C8629}" type="presParOf" srcId="{06750D13-3DC9-4B7E-B494-DEADCF8E72E6}" destId="{EFA6A81D-AC02-4237-96DF-C0305FEC8D12}" srcOrd="6" destOrd="0" presId="urn:microsoft.com/office/officeart/2005/8/layout/default"/>
    <dgm:cxn modelId="{95C0A9BD-8145-41DC-8BCF-36A92CD42BFF}" type="presParOf" srcId="{06750D13-3DC9-4B7E-B494-DEADCF8E72E6}" destId="{BC33AFB9-A8C3-4EBE-B262-55D03A438F97}" srcOrd="7" destOrd="0" presId="urn:microsoft.com/office/officeart/2005/8/layout/default"/>
    <dgm:cxn modelId="{88941BE8-7F5D-490A-A0AB-9023692A1325}" type="presParOf" srcId="{06750D13-3DC9-4B7E-B494-DEADCF8E72E6}" destId="{22208574-5D13-4B71-9275-19FFA91F536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1C95F1-1865-43D5-B607-968363CEE40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29C42C-C095-4D72-A9DC-61DF001825C8}">
      <dgm:prSet phldrT="[Text]"/>
      <dgm:spPr/>
      <dgm:t>
        <a:bodyPr/>
        <a:lstStyle/>
        <a:p>
          <a:r>
            <a:rPr lang="en-US" dirty="0" smtClean="0"/>
            <a:t>TCP</a:t>
          </a:r>
          <a:endParaRPr lang="en-US" dirty="0"/>
        </a:p>
      </dgm:t>
    </dgm:pt>
    <dgm:pt modelId="{B24D9489-921D-4180-9C0E-3B1F6C31D546}" type="parTrans" cxnId="{90225066-9BA0-446E-AFCA-4ACCFC8B46A8}">
      <dgm:prSet/>
      <dgm:spPr/>
      <dgm:t>
        <a:bodyPr/>
        <a:lstStyle/>
        <a:p>
          <a:endParaRPr lang="en-US"/>
        </a:p>
      </dgm:t>
    </dgm:pt>
    <dgm:pt modelId="{C7A8222B-2B56-46D3-9C11-6923A568129C}" type="sibTrans" cxnId="{90225066-9BA0-446E-AFCA-4ACCFC8B46A8}">
      <dgm:prSet/>
      <dgm:spPr/>
      <dgm:t>
        <a:bodyPr/>
        <a:lstStyle/>
        <a:p>
          <a:endParaRPr lang="en-US"/>
        </a:p>
      </dgm:t>
    </dgm:pt>
    <dgm:pt modelId="{1FA2EEB3-3CF4-41F5-A737-12624E4B7CED}">
      <dgm:prSet phldrT="[Text]"/>
      <dgm:spPr/>
      <dgm:t>
        <a:bodyPr/>
        <a:lstStyle/>
        <a:p>
          <a:r>
            <a:rPr lang="en-US" dirty="0" smtClean="0"/>
            <a:t>Stands for transmission control protocol</a:t>
          </a:r>
          <a:endParaRPr lang="en-US" dirty="0"/>
        </a:p>
      </dgm:t>
    </dgm:pt>
    <dgm:pt modelId="{EC46CAB0-16B9-45E7-B92B-0C36FBE4A731}" type="parTrans" cxnId="{CE25B016-9662-4E38-95B9-D4DBB329ED9E}">
      <dgm:prSet/>
      <dgm:spPr/>
      <dgm:t>
        <a:bodyPr/>
        <a:lstStyle/>
        <a:p>
          <a:endParaRPr lang="en-US"/>
        </a:p>
      </dgm:t>
    </dgm:pt>
    <dgm:pt modelId="{D43E5BC1-B9A6-4F79-A041-54238B2EB37A}" type="sibTrans" cxnId="{CE25B016-9662-4E38-95B9-D4DBB329ED9E}">
      <dgm:prSet/>
      <dgm:spPr/>
      <dgm:t>
        <a:bodyPr/>
        <a:lstStyle/>
        <a:p>
          <a:endParaRPr lang="en-US"/>
        </a:p>
      </dgm:t>
    </dgm:pt>
    <dgm:pt modelId="{6CC4DD63-921E-4B6B-B419-00414E06EAA5}">
      <dgm:prSet phldrT="[Text]"/>
      <dgm:spPr/>
      <dgm:t>
        <a:bodyPr/>
        <a:lstStyle/>
        <a:p>
          <a:r>
            <a:rPr lang="en-US" dirty="0" smtClean="0"/>
            <a:t>UDP</a:t>
          </a:r>
          <a:endParaRPr lang="en-US" dirty="0"/>
        </a:p>
      </dgm:t>
    </dgm:pt>
    <dgm:pt modelId="{0E109901-AFA8-4829-8F6F-5C0641E9F3BF}" type="parTrans" cxnId="{7FEF2C5A-85AA-482A-897F-9EEA26BCB355}">
      <dgm:prSet/>
      <dgm:spPr/>
      <dgm:t>
        <a:bodyPr/>
        <a:lstStyle/>
        <a:p>
          <a:endParaRPr lang="en-US"/>
        </a:p>
      </dgm:t>
    </dgm:pt>
    <dgm:pt modelId="{21AB03DE-C3A7-4001-920E-C433FC7AF3E4}" type="sibTrans" cxnId="{7FEF2C5A-85AA-482A-897F-9EEA26BCB355}">
      <dgm:prSet/>
      <dgm:spPr/>
      <dgm:t>
        <a:bodyPr/>
        <a:lstStyle/>
        <a:p>
          <a:endParaRPr lang="en-US"/>
        </a:p>
      </dgm:t>
    </dgm:pt>
    <dgm:pt modelId="{2ECF6687-70EF-4C29-A46B-B04AD304BB29}">
      <dgm:prSet phldrT="[Text]"/>
      <dgm:spPr/>
      <dgm:t>
        <a:bodyPr/>
        <a:lstStyle/>
        <a:p>
          <a:r>
            <a:rPr lang="en-US" dirty="0" smtClean="0"/>
            <a:t>Stands for user datagram protocol</a:t>
          </a:r>
          <a:endParaRPr lang="en-US" dirty="0"/>
        </a:p>
      </dgm:t>
    </dgm:pt>
    <dgm:pt modelId="{053D89BD-7FCD-49B9-BD9A-2F53553DD861}" type="parTrans" cxnId="{E8318BDB-52B2-46D5-AC5E-F7DDE99A4528}">
      <dgm:prSet/>
      <dgm:spPr/>
      <dgm:t>
        <a:bodyPr/>
        <a:lstStyle/>
        <a:p>
          <a:endParaRPr lang="en-US"/>
        </a:p>
      </dgm:t>
    </dgm:pt>
    <dgm:pt modelId="{DE0DF13F-5676-4EE2-8020-CF5AD831249D}" type="sibTrans" cxnId="{E8318BDB-52B2-46D5-AC5E-F7DDE99A4528}">
      <dgm:prSet/>
      <dgm:spPr/>
      <dgm:t>
        <a:bodyPr/>
        <a:lstStyle/>
        <a:p>
          <a:endParaRPr lang="en-US"/>
        </a:p>
      </dgm:t>
    </dgm:pt>
    <dgm:pt modelId="{52C94573-F777-42C3-B4CD-1D7630549047}">
      <dgm:prSet phldrT="[Text]"/>
      <dgm:spPr/>
      <dgm:t>
        <a:bodyPr/>
        <a:lstStyle/>
        <a:p>
          <a:r>
            <a:rPr lang="en-US" dirty="0" smtClean="0"/>
            <a:t>Helps with establishing unreliable connections.</a:t>
          </a:r>
          <a:endParaRPr lang="en-US" dirty="0"/>
        </a:p>
      </dgm:t>
    </dgm:pt>
    <dgm:pt modelId="{CD244611-7F0F-45D2-B687-D8DC67D8E0AE}" type="parTrans" cxnId="{35D87881-FF84-430E-B444-0ACF6DFA1C49}">
      <dgm:prSet/>
      <dgm:spPr/>
      <dgm:t>
        <a:bodyPr/>
        <a:lstStyle/>
        <a:p>
          <a:endParaRPr lang="en-US"/>
        </a:p>
      </dgm:t>
    </dgm:pt>
    <dgm:pt modelId="{559BD3C9-9EFF-4EBB-9111-41CA68E05529}" type="sibTrans" cxnId="{35D87881-FF84-430E-B444-0ACF6DFA1C49}">
      <dgm:prSet/>
      <dgm:spPr/>
      <dgm:t>
        <a:bodyPr/>
        <a:lstStyle/>
        <a:p>
          <a:endParaRPr lang="en-US"/>
        </a:p>
      </dgm:t>
    </dgm:pt>
    <dgm:pt modelId="{04406924-CFC5-4849-B9F8-4675CE0B38F2}">
      <dgm:prSet phldrT="[Text]"/>
      <dgm:spPr/>
      <dgm:t>
        <a:bodyPr/>
        <a:lstStyle/>
        <a:p>
          <a:r>
            <a:rPr lang="en-US" dirty="0" smtClean="0"/>
            <a:t>Helps with establishing reliable connections.</a:t>
          </a:r>
          <a:endParaRPr lang="en-US" dirty="0"/>
        </a:p>
      </dgm:t>
    </dgm:pt>
    <dgm:pt modelId="{A6C2A032-8F22-404A-AE35-853DFFC65403}" type="parTrans" cxnId="{87406870-D468-41C0-9C48-00E1B002CE08}">
      <dgm:prSet/>
      <dgm:spPr/>
      <dgm:t>
        <a:bodyPr/>
        <a:lstStyle/>
        <a:p>
          <a:endParaRPr lang="en-US"/>
        </a:p>
      </dgm:t>
    </dgm:pt>
    <dgm:pt modelId="{32CE6647-C442-4941-B342-8BA807D53833}" type="sibTrans" cxnId="{87406870-D468-41C0-9C48-00E1B002CE08}">
      <dgm:prSet/>
      <dgm:spPr/>
      <dgm:t>
        <a:bodyPr/>
        <a:lstStyle/>
        <a:p>
          <a:endParaRPr lang="en-US"/>
        </a:p>
      </dgm:t>
    </dgm:pt>
    <dgm:pt modelId="{9F87C89A-2D7E-4DCE-8D20-080A56478665}">
      <dgm:prSet phldrT="[Text]"/>
      <dgm:spPr/>
      <dgm:t>
        <a:bodyPr/>
        <a:lstStyle/>
        <a:p>
          <a:r>
            <a:rPr lang="en-US" dirty="0" smtClean="0"/>
            <a:t>Protocols that uses TCP: http, FTP and SMTP.</a:t>
          </a:r>
          <a:endParaRPr lang="en-US" dirty="0"/>
        </a:p>
      </dgm:t>
    </dgm:pt>
    <dgm:pt modelId="{6EA48F67-AD6B-4CE8-8ABD-43B94E036012}" type="parTrans" cxnId="{D6C29D5D-3530-4C02-9D47-4B59D4E6340A}">
      <dgm:prSet/>
      <dgm:spPr/>
      <dgm:t>
        <a:bodyPr/>
        <a:lstStyle/>
        <a:p>
          <a:endParaRPr lang="en-US"/>
        </a:p>
      </dgm:t>
    </dgm:pt>
    <dgm:pt modelId="{1C3935DE-D0EF-4DB8-A3FD-FB70FC5E1590}" type="sibTrans" cxnId="{D6C29D5D-3530-4C02-9D47-4B59D4E6340A}">
      <dgm:prSet/>
      <dgm:spPr/>
      <dgm:t>
        <a:bodyPr/>
        <a:lstStyle/>
        <a:p>
          <a:endParaRPr lang="en-US"/>
        </a:p>
      </dgm:t>
    </dgm:pt>
    <dgm:pt modelId="{5984C105-03EB-4213-A7C6-1A19654F7BA0}">
      <dgm:prSet phldrT="[Text]"/>
      <dgm:spPr/>
      <dgm:t>
        <a:bodyPr/>
        <a:lstStyle/>
        <a:p>
          <a:r>
            <a:rPr lang="en-US" dirty="0" smtClean="0"/>
            <a:t>Protocols that uses UDP: TFTP and DNS.</a:t>
          </a:r>
          <a:endParaRPr lang="en-US" dirty="0"/>
        </a:p>
      </dgm:t>
    </dgm:pt>
    <dgm:pt modelId="{F27A1688-60B7-4298-969D-73B1546D78D1}" type="parTrans" cxnId="{4ED8B221-A2F4-41F0-8E32-D254DA1E0D0B}">
      <dgm:prSet/>
      <dgm:spPr/>
      <dgm:t>
        <a:bodyPr/>
        <a:lstStyle/>
        <a:p>
          <a:endParaRPr lang="en-US"/>
        </a:p>
      </dgm:t>
    </dgm:pt>
    <dgm:pt modelId="{C06376BB-B2D5-4CB2-B32A-EEE7E42F195C}" type="sibTrans" cxnId="{4ED8B221-A2F4-41F0-8E32-D254DA1E0D0B}">
      <dgm:prSet/>
      <dgm:spPr/>
      <dgm:t>
        <a:bodyPr/>
        <a:lstStyle/>
        <a:p>
          <a:endParaRPr lang="en-US"/>
        </a:p>
      </dgm:t>
    </dgm:pt>
    <dgm:pt modelId="{332B349F-114B-427D-8666-82CBBFA14B37}" type="pres">
      <dgm:prSet presAssocID="{521C95F1-1865-43D5-B607-968363CEE40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540312D-732D-483A-BDBB-21ED0E29A61A}" type="pres">
      <dgm:prSet presAssocID="{EB29C42C-C095-4D72-A9DC-61DF001825C8}" presName="composite" presStyleCnt="0"/>
      <dgm:spPr/>
    </dgm:pt>
    <dgm:pt modelId="{48B6CFD9-D434-43F3-AA7F-A13F9C7B03EC}" type="pres">
      <dgm:prSet presAssocID="{EB29C42C-C095-4D72-A9DC-61DF001825C8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1362F5-E49F-4D91-8F0D-2BF77203A6B2}" type="pres">
      <dgm:prSet presAssocID="{EB29C42C-C095-4D72-A9DC-61DF001825C8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AF4547-8401-4D8F-9319-DFFC08AB7530}" type="pres">
      <dgm:prSet presAssocID="{C7A8222B-2B56-46D3-9C11-6923A568129C}" presName="sp" presStyleCnt="0"/>
      <dgm:spPr/>
    </dgm:pt>
    <dgm:pt modelId="{18784216-9898-43B7-A069-7993CEBC1791}" type="pres">
      <dgm:prSet presAssocID="{6CC4DD63-921E-4B6B-B419-00414E06EAA5}" presName="composite" presStyleCnt="0"/>
      <dgm:spPr/>
    </dgm:pt>
    <dgm:pt modelId="{9E3836C3-3BCD-4D30-972F-7C57E3E00817}" type="pres">
      <dgm:prSet presAssocID="{6CC4DD63-921E-4B6B-B419-00414E06EAA5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90089B-737A-4A1B-8FC9-55FB6B518C8B}" type="pres">
      <dgm:prSet presAssocID="{6CC4DD63-921E-4B6B-B419-00414E06EAA5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225066-9BA0-446E-AFCA-4ACCFC8B46A8}" srcId="{521C95F1-1865-43D5-B607-968363CEE400}" destId="{EB29C42C-C095-4D72-A9DC-61DF001825C8}" srcOrd="0" destOrd="0" parTransId="{B24D9489-921D-4180-9C0E-3B1F6C31D546}" sibTransId="{C7A8222B-2B56-46D3-9C11-6923A568129C}"/>
    <dgm:cxn modelId="{E8318BDB-52B2-46D5-AC5E-F7DDE99A4528}" srcId="{6CC4DD63-921E-4B6B-B419-00414E06EAA5}" destId="{2ECF6687-70EF-4C29-A46B-B04AD304BB29}" srcOrd="0" destOrd="0" parTransId="{053D89BD-7FCD-49B9-BD9A-2F53553DD861}" sibTransId="{DE0DF13F-5676-4EE2-8020-CF5AD831249D}"/>
    <dgm:cxn modelId="{4ED8B221-A2F4-41F0-8E32-D254DA1E0D0B}" srcId="{6CC4DD63-921E-4B6B-B419-00414E06EAA5}" destId="{5984C105-03EB-4213-A7C6-1A19654F7BA0}" srcOrd="2" destOrd="0" parTransId="{F27A1688-60B7-4298-969D-73B1546D78D1}" sibTransId="{C06376BB-B2D5-4CB2-B32A-EEE7E42F195C}"/>
    <dgm:cxn modelId="{6E4B59F5-8EAC-4154-B6AF-54C6CD60E149}" type="presOf" srcId="{6CC4DD63-921E-4B6B-B419-00414E06EAA5}" destId="{9E3836C3-3BCD-4D30-972F-7C57E3E00817}" srcOrd="0" destOrd="0" presId="urn:microsoft.com/office/officeart/2005/8/layout/chevron2"/>
    <dgm:cxn modelId="{D6C29D5D-3530-4C02-9D47-4B59D4E6340A}" srcId="{EB29C42C-C095-4D72-A9DC-61DF001825C8}" destId="{9F87C89A-2D7E-4DCE-8D20-080A56478665}" srcOrd="2" destOrd="0" parTransId="{6EA48F67-AD6B-4CE8-8ABD-43B94E036012}" sibTransId="{1C3935DE-D0EF-4DB8-A3FD-FB70FC5E1590}"/>
    <dgm:cxn modelId="{6ADD36FC-E473-49FC-81C4-B2E552DF3E35}" type="presOf" srcId="{04406924-CFC5-4849-B9F8-4675CE0B38F2}" destId="{B81362F5-E49F-4D91-8F0D-2BF77203A6B2}" srcOrd="0" destOrd="1" presId="urn:microsoft.com/office/officeart/2005/8/layout/chevron2"/>
    <dgm:cxn modelId="{1BB44345-C298-44CD-98FE-47B00B950B84}" type="presOf" srcId="{2ECF6687-70EF-4C29-A46B-B04AD304BB29}" destId="{3190089B-737A-4A1B-8FC9-55FB6B518C8B}" srcOrd="0" destOrd="0" presId="urn:microsoft.com/office/officeart/2005/8/layout/chevron2"/>
    <dgm:cxn modelId="{E859A82B-416B-4318-A3BF-86D52827DFD2}" type="presOf" srcId="{1FA2EEB3-3CF4-41F5-A737-12624E4B7CED}" destId="{B81362F5-E49F-4D91-8F0D-2BF77203A6B2}" srcOrd="0" destOrd="0" presId="urn:microsoft.com/office/officeart/2005/8/layout/chevron2"/>
    <dgm:cxn modelId="{3B70FECC-9165-4E06-AE28-DDBAE8ABED7D}" type="presOf" srcId="{52C94573-F777-42C3-B4CD-1D7630549047}" destId="{3190089B-737A-4A1B-8FC9-55FB6B518C8B}" srcOrd="0" destOrd="1" presId="urn:microsoft.com/office/officeart/2005/8/layout/chevron2"/>
    <dgm:cxn modelId="{2DBE16B2-80C6-4F35-AD17-7CA9F5F3396C}" type="presOf" srcId="{EB29C42C-C095-4D72-A9DC-61DF001825C8}" destId="{48B6CFD9-D434-43F3-AA7F-A13F9C7B03EC}" srcOrd="0" destOrd="0" presId="urn:microsoft.com/office/officeart/2005/8/layout/chevron2"/>
    <dgm:cxn modelId="{CE25B016-9662-4E38-95B9-D4DBB329ED9E}" srcId="{EB29C42C-C095-4D72-A9DC-61DF001825C8}" destId="{1FA2EEB3-3CF4-41F5-A737-12624E4B7CED}" srcOrd="0" destOrd="0" parTransId="{EC46CAB0-16B9-45E7-B92B-0C36FBE4A731}" sibTransId="{D43E5BC1-B9A6-4F79-A041-54238B2EB37A}"/>
    <dgm:cxn modelId="{BE84660C-F634-486C-BA1C-55FB909A1EC9}" type="presOf" srcId="{5984C105-03EB-4213-A7C6-1A19654F7BA0}" destId="{3190089B-737A-4A1B-8FC9-55FB6B518C8B}" srcOrd="0" destOrd="2" presId="urn:microsoft.com/office/officeart/2005/8/layout/chevron2"/>
    <dgm:cxn modelId="{87406870-D468-41C0-9C48-00E1B002CE08}" srcId="{EB29C42C-C095-4D72-A9DC-61DF001825C8}" destId="{04406924-CFC5-4849-B9F8-4675CE0B38F2}" srcOrd="1" destOrd="0" parTransId="{A6C2A032-8F22-404A-AE35-853DFFC65403}" sibTransId="{32CE6647-C442-4941-B342-8BA807D53833}"/>
    <dgm:cxn modelId="{7FEF2C5A-85AA-482A-897F-9EEA26BCB355}" srcId="{521C95F1-1865-43D5-B607-968363CEE400}" destId="{6CC4DD63-921E-4B6B-B419-00414E06EAA5}" srcOrd="1" destOrd="0" parTransId="{0E109901-AFA8-4829-8F6F-5C0641E9F3BF}" sibTransId="{21AB03DE-C3A7-4001-920E-C433FC7AF3E4}"/>
    <dgm:cxn modelId="{35D87881-FF84-430E-B444-0ACF6DFA1C49}" srcId="{6CC4DD63-921E-4B6B-B419-00414E06EAA5}" destId="{52C94573-F777-42C3-B4CD-1D7630549047}" srcOrd="1" destOrd="0" parTransId="{CD244611-7F0F-45D2-B687-D8DC67D8E0AE}" sibTransId="{559BD3C9-9EFF-4EBB-9111-41CA68E05529}"/>
    <dgm:cxn modelId="{A634A390-3482-4EDF-85AC-A76685A0E5C0}" type="presOf" srcId="{521C95F1-1865-43D5-B607-968363CEE400}" destId="{332B349F-114B-427D-8666-82CBBFA14B37}" srcOrd="0" destOrd="0" presId="urn:microsoft.com/office/officeart/2005/8/layout/chevron2"/>
    <dgm:cxn modelId="{151347DE-52C5-45F4-8CED-4C7FA7153AE2}" type="presOf" srcId="{9F87C89A-2D7E-4DCE-8D20-080A56478665}" destId="{B81362F5-E49F-4D91-8F0D-2BF77203A6B2}" srcOrd="0" destOrd="2" presId="urn:microsoft.com/office/officeart/2005/8/layout/chevron2"/>
    <dgm:cxn modelId="{EFF608F7-1089-4B26-9265-00D8996E4AB8}" type="presParOf" srcId="{332B349F-114B-427D-8666-82CBBFA14B37}" destId="{6540312D-732D-483A-BDBB-21ED0E29A61A}" srcOrd="0" destOrd="0" presId="urn:microsoft.com/office/officeart/2005/8/layout/chevron2"/>
    <dgm:cxn modelId="{8AFE4A5B-68F5-447D-9513-F523BCBFA0C7}" type="presParOf" srcId="{6540312D-732D-483A-BDBB-21ED0E29A61A}" destId="{48B6CFD9-D434-43F3-AA7F-A13F9C7B03EC}" srcOrd="0" destOrd="0" presId="urn:microsoft.com/office/officeart/2005/8/layout/chevron2"/>
    <dgm:cxn modelId="{9F1565F4-2461-46DD-82A3-154C7C719127}" type="presParOf" srcId="{6540312D-732D-483A-BDBB-21ED0E29A61A}" destId="{B81362F5-E49F-4D91-8F0D-2BF77203A6B2}" srcOrd="1" destOrd="0" presId="urn:microsoft.com/office/officeart/2005/8/layout/chevron2"/>
    <dgm:cxn modelId="{2FB5158D-D332-417D-82AE-F94C89CA11C5}" type="presParOf" srcId="{332B349F-114B-427D-8666-82CBBFA14B37}" destId="{77AF4547-8401-4D8F-9319-DFFC08AB7530}" srcOrd="1" destOrd="0" presId="urn:microsoft.com/office/officeart/2005/8/layout/chevron2"/>
    <dgm:cxn modelId="{505EA497-D4CB-4B41-A808-423EAA0C7D3B}" type="presParOf" srcId="{332B349F-114B-427D-8666-82CBBFA14B37}" destId="{18784216-9898-43B7-A069-7993CEBC1791}" srcOrd="2" destOrd="0" presId="urn:microsoft.com/office/officeart/2005/8/layout/chevron2"/>
    <dgm:cxn modelId="{25DF81E6-BCEF-48E0-ACFA-CA6ECC0554E1}" type="presParOf" srcId="{18784216-9898-43B7-A069-7993CEBC1791}" destId="{9E3836C3-3BCD-4D30-972F-7C57E3E00817}" srcOrd="0" destOrd="0" presId="urn:microsoft.com/office/officeart/2005/8/layout/chevron2"/>
    <dgm:cxn modelId="{EB103885-3192-4294-ACC6-BA7810387903}" type="presParOf" srcId="{18784216-9898-43B7-A069-7993CEBC1791}" destId="{3190089B-737A-4A1B-8FC9-55FB6B518C8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B037C6-E4A0-4EBC-B6D4-B8DAE652758D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9D6A7D-D638-4B9E-AE2A-621C379CD989}">
      <dgm:prSet phldrT="[Text]"/>
      <dgm:spPr/>
      <dgm:t>
        <a:bodyPr/>
        <a:lstStyle/>
        <a:p>
          <a:r>
            <a:rPr lang="en-US" dirty="0" smtClean="0"/>
            <a:t>Reliable Connection Mechanisms</a:t>
          </a:r>
          <a:endParaRPr lang="en-US" dirty="0"/>
        </a:p>
      </dgm:t>
    </dgm:pt>
    <dgm:pt modelId="{548D3817-EF70-4BF7-832B-5CCA3C94674D}" type="parTrans" cxnId="{AF6DB1B3-1DC6-414E-B943-956FCE609CD4}">
      <dgm:prSet/>
      <dgm:spPr/>
      <dgm:t>
        <a:bodyPr/>
        <a:lstStyle/>
        <a:p>
          <a:endParaRPr lang="en-US"/>
        </a:p>
      </dgm:t>
    </dgm:pt>
    <dgm:pt modelId="{1B84522C-C319-4D8A-A734-241F7207CDA9}" type="sibTrans" cxnId="{AF6DB1B3-1DC6-414E-B943-956FCE609CD4}">
      <dgm:prSet/>
      <dgm:spPr/>
      <dgm:t>
        <a:bodyPr/>
        <a:lstStyle/>
        <a:p>
          <a:endParaRPr lang="en-US"/>
        </a:p>
      </dgm:t>
    </dgm:pt>
    <dgm:pt modelId="{D95476C7-E6DB-4A5F-A0B8-A19BC986B64D}">
      <dgm:prSet phldrT="[Text]"/>
      <dgm:spPr/>
      <dgm:t>
        <a:bodyPr/>
        <a:lstStyle/>
        <a:p>
          <a:r>
            <a:rPr lang="en-US" dirty="0" smtClean="0"/>
            <a:t>Three Way Handshake</a:t>
          </a:r>
          <a:endParaRPr lang="en-US" dirty="0"/>
        </a:p>
      </dgm:t>
    </dgm:pt>
    <dgm:pt modelId="{44CCF928-B26B-4231-A8AD-9362B3D65AE6}" type="parTrans" cxnId="{07042A83-609E-4031-995F-D1549A25C5CD}">
      <dgm:prSet/>
      <dgm:spPr/>
      <dgm:t>
        <a:bodyPr/>
        <a:lstStyle/>
        <a:p>
          <a:endParaRPr lang="en-US"/>
        </a:p>
      </dgm:t>
    </dgm:pt>
    <dgm:pt modelId="{19AD46E8-6390-4FBC-9E11-0B14C1FFA460}" type="sibTrans" cxnId="{07042A83-609E-4031-995F-D1549A25C5CD}">
      <dgm:prSet/>
      <dgm:spPr/>
      <dgm:t>
        <a:bodyPr/>
        <a:lstStyle/>
        <a:p>
          <a:endParaRPr lang="en-US"/>
        </a:p>
      </dgm:t>
    </dgm:pt>
    <dgm:pt modelId="{401BD80B-EEBE-4D9D-9A68-18CF35CD1B98}">
      <dgm:prSet phldrT="[Text]"/>
      <dgm:spPr/>
      <dgm:t>
        <a:bodyPr/>
        <a:lstStyle/>
        <a:p>
          <a:r>
            <a:rPr lang="en-US" dirty="0" smtClean="0"/>
            <a:t>Flow Control</a:t>
          </a:r>
          <a:endParaRPr lang="en-US" dirty="0"/>
        </a:p>
      </dgm:t>
    </dgm:pt>
    <dgm:pt modelId="{A3686D2C-E275-4B99-9984-C3C6876690C5}" type="parTrans" cxnId="{A098B03A-42CE-4635-81D0-816BB5423C78}">
      <dgm:prSet/>
      <dgm:spPr/>
      <dgm:t>
        <a:bodyPr/>
        <a:lstStyle/>
        <a:p>
          <a:endParaRPr lang="en-US"/>
        </a:p>
      </dgm:t>
    </dgm:pt>
    <dgm:pt modelId="{BF3B2D57-85B1-4CBC-8782-9A7DEAEEC531}" type="sibTrans" cxnId="{A098B03A-42CE-4635-81D0-816BB5423C78}">
      <dgm:prSet/>
      <dgm:spPr/>
      <dgm:t>
        <a:bodyPr/>
        <a:lstStyle/>
        <a:p>
          <a:endParaRPr lang="en-US"/>
        </a:p>
      </dgm:t>
    </dgm:pt>
    <dgm:pt modelId="{E80E4A02-EE4A-4775-A781-CA9EE62B6749}">
      <dgm:prSet phldrT="[Text]"/>
      <dgm:spPr/>
      <dgm:t>
        <a:bodyPr/>
        <a:lstStyle/>
        <a:p>
          <a:r>
            <a:rPr lang="en-US" dirty="0" smtClean="0"/>
            <a:t>Windowing</a:t>
          </a:r>
          <a:endParaRPr lang="en-US" dirty="0"/>
        </a:p>
      </dgm:t>
    </dgm:pt>
    <dgm:pt modelId="{E67D1B11-B264-465A-AFE7-D171FEE5EE72}" type="parTrans" cxnId="{074DCAFB-3EBC-4F1A-8F12-92F59C4C4A83}">
      <dgm:prSet/>
      <dgm:spPr/>
      <dgm:t>
        <a:bodyPr/>
        <a:lstStyle/>
        <a:p>
          <a:endParaRPr lang="en-US"/>
        </a:p>
      </dgm:t>
    </dgm:pt>
    <dgm:pt modelId="{574B4AEE-4C25-4B9D-AD69-3376616BC7C9}" type="sibTrans" cxnId="{074DCAFB-3EBC-4F1A-8F12-92F59C4C4A83}">
      <dgm:prSet/>
      <dgm:spPr/>
      <dgm:t>
        <a:bodyPr/>
        <a:lstStyle/>
        <a:p>
          <a:endParaRPr lang="en-US"/>
        </a:p>
      </dgm:t>
    </dgm:pt>
    <dgm:pt modelId="{144C4BF1-948F-4E34-8BFF-E57D66196C6E}" type="pres">
      <dgm:prSet presAssocID="{6BB037C6-E4A0-4EBC-B6D4-B8DAE652758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B794B62-F9F5-4FC6-B194-67D0F248B772}" type="pres">
      <dgm:prSet presAssocID="{899D6A7D-D638-4B9E-AE2A-621C379CD989}" presName="hierRoot1" presStyleCnt="0">
        <dgm:presLayoutVars>
          <dgm:hierBranch val="init"/>
        </dgm:presLayoutVars>
      </dgm:prSet>
      <dgm:spPr/>
    </dgm:pt>
    <dgm:pt modelId="{7A67537E-C2C7-478C-8231-32F3F8D21519}" type="pres">
      <dgm:prSet presAssocID="{899D6A7D-D638-4B9E-AE2A-621C379CD989}" presName="rootComposite1" presStyleCnt="0"/>
      <dgm:spPr/>
    </dgm:pt>
    <dgm:pt modelId="{8BFD0CA9-81D3-4B13-9DB7-93AE475121E5}" type="pres">
      <dgm:prSet presAssocID="{899D6A7D-D638-4B9E-AE2A-621C379CD98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883820-3710-4A50-8F16-39D470C89D7D}" type="pres">
      <dgm:prSet presAssocID="{899D6A7D-D638-4B9E-AE2A-621C379CD98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FC64A1C-BC8E-418A-B3C8-A8F2ED93C573}" type="pres">
      <dgm:prSet presAssocID="{899D6A7D-D638-4B9E-AE2A-621C379CD989}" presName="hierChild2" presStyleCnt="0"/>
      <dgm:spPr/>
    </dgm:pt>
    <dgm:pt modelId="{0AEBC8AE-5D98-497C-ADD1-AEE8A3E0880E}" type="pres">
      <dgm:prSet presAssocID="{44CCF928-B26B-4231-A8AD-9362B3D65AE6}" presName="Name37" presStyleLbl="parChTrans1D2" presStyleIdx="0" presStyleCnt="3"/>
      <dgm:spPr/>
      <dgm:t>
        <a:bodyPr/>
        <a:lstStyle/>
        <a:p>
          <a:endParaRPr lang="en-US"/>
        </a:p>
      </dgm:t>
    </dgm:pt>
    <dgm:pt modelId="{4C2A90EF-A256-4EC5-8797-C1C339747E6B}" type="pres">
      <dgm:prSet presAssocID="{D95476C7-E6DB-4A5F-A0B8-A19BC986B64D}" presName="hierRoot2" presStyleCnt="0">
        <dgm:presLayoutVars>
          <dgm:hierBranch val="init"/>
        </dgm:presLayoutVars>
      </dgm:prSet>
      <dgm:spPr/>
    </dgm:pt>
    <dgm:pt modelId="{8CBD338A-E40A-4C87-8B13-68D733E6F241}" type="pres">
      <dgm:prSet presAssocID="{D95476C7-E6DB-4A5F-A0B8-A19BC986B64D}" presName="rootComposite" presStyleCnt="0"/>
      <dgm:spPr/>
    </dgm:pt>
    <dgm:pt modelId="{906284FF-4A1E-4E72-B1D5-4157956604E0}" type="pres">
      <dgm:prSet presAssocID="{D95476C7-E6DB-4A5F-A0B8-A19BC986B64D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2E3F07-C674-4302-9F39-B41F97DE161C}" type="pres">
      <dgm:prSet presAssocID="{D95476C7-E6DB-4A5F-A0B8-A19BC986B64D}" presName="rootConnector" presStyleLbl="node2" presStyleIdx="0" presStyleCnt="3"/>
      <dgm:spPr/>
      <dgm:t>
        <a:bodyPr/>
        <a:lstStyle/>
        <a:p>
          <a:endParaRPr lang="en-US"/>
        </a:p>
      </dgm:t>
    </dgm:pt>
    <dgm:pt modelId="{6B9E359B-A0E3-419F-9DF6-C7AA6B28D3D2}" type="pres">
      <dgm:prSet presAssocID="{D95476C7-E6DB-4A5F-A0B8-A19BC986B64D}" presName="hierChild4" presStyleCnt="0"/>
      <dgm:spPr/>
    </dgm:pt>
    <dgm:pt modelId="{FE5BDBF3-2AC0-452B-B415-ED02A541CA30}" type="pres">
      <dgm:prSet presAssocID="{D95476C7-E6DB-4A5F-A0B8-A19BC986B64D}" presName="hierChild5" presStyleCnt="0"/>
      <dgm:spPr/>
    </dgm:pt>
    <dgm:pt modelId="{9001D3DF-ACAE-4CA9-825D-EC65F599BDBA}" type="pres">
      <dgm:prSet presAssocID="{A3686D2C-E275-4B99-9984-C3C6876690C5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2E432F8-19DD-4889-A43F-FF1E284FB702}" type="pres">
      <dgm:prSet presAssocID="{401BD80B-EEBE-4D9D-9A68-18CF35CD1B98}" presName="hierRoot2" presStyleCnt="0">
        <dgm:presLayoutVars>
          <dgm:hierBranch val="init"/>
        </dgm:presLayoutVars>
      </dgm:prSet>
      <dgm:spPr/>
    </dgm:pt>
    <dgm:pt modelId="{2105AB4B-3BC8-4B61-94FB-94B4C6565C10}" type="pres">
      <dgm:prSet presAssocID="{401BD80B-EEBE-4D9D-9A68-18CF35CD1B98}" presName="rootComposite" presStyleCnt="0"/>
      <dgm:spPr/>
    </dgm:pt>
    <dgm:pt modelId="{4019BBF4-E651-45B7-AD3E-3456C132D2FE}" type="pres">
      <dgm:prSet presAssocID="{401BD80B-EEBE-4D9D-9A68-18CF35CD1B98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A65A63-D903-4A35-8FC8-127610EF5AF0}" type="pres">
      <dgm:prSet presAssocID="{401BD80B-EEBE-4D9D-9A68-18CF35CD1B98}" presName="rootConnector" presStyleLbl="node2" presStyleIdx="1" presStyleCnt="3"/>
      <dgm:spPr/>
      <dgm:t>
        <a:bodyPr/>
        <a:lstStyle/>
        <a:p>
          <a:endParaRPr lang="en-US"/>
        </a:p>
      </dgm:t>
    </dgm:pt>
    <dgm:pt modelId="{E61AF3B3-3529-4B7F-8282-437DDBD399E0}" type="pres">
      <dgm:prSet presAssocID="{401BD80B-EEBE-4D9D-9A68-18CF35CD1B98}" presName="hierChild4" presStyleCnt="0"/>
      <dgm:spPr/>
    </dgm:pt>
    <dgm:pt modelId="{8050DC3D-D3ED-4CC3-BBAC-1D837B956960}" type="pres">
      <dgm:prSet presAssocID="{401BD80B-EEBE-4D9D-9A68-18CF35CD1B98}" presName="hierChild5" presStyleCnt="0"/>
      <dgm:spPr/>
    </dgm:pt>
    <dgm:pt modelId="{91EB7CE9-D1C4-4FE8-854A-3C1E2BB8B559}" type="pres">
      <dgm:prSet presAssocID="{E67D1B11-B264-465A-AFE7-D171FEE5EE72}" presName="Name37" presStyleLbl="parChTrans1D2" presStyleIdx="2" presStyleCnt="3"/>
      <dgm:spPr/>
      <dgm:t>
        <a:bodyPr/>
        <a:lstStyle/>
        <a:p>
          <a:endParaRPr lang="en-US"/>
        </a:p>
      </dgm:t>
    </dgm:pt>
    <dgm:pt modelId="{8DD9D933-776A-4858-AE3B-9A70582D546A}" type="pres">
      <dgm:prSet presAssocID="{E80E4A02-EE4A-4775-A781-CA9EE62B6749}" presName="hierRoot2" presStyleCnt="0">
        <dgm:presLayoutVars>
          <dgm:hierBranch val="init"/>
        </dgm:presLayoutVars>
      </dgm:prSet>
      <dgm:spPr/>
    </dgm:pt>
    <dgm:pt modelId="{9713E928-3645-4B3E-9C06-7B2524559B6F}" type="pres">
      <dgm:prSet presAssocID="{E80E4A02-EE4A-4775-A781-CA9EE62B6749}" presName="rootComposite" presStyleCnt="0"/>
      <dgm:spPr/>
    </dgm:pt>
    <dgm:pt modelId="{F61898DA-CA8D-46A3-9026-18449B1A7978}" type="pres">
      <dgm:prSet presAssocID="{E80E4A02-EE4A-4775-A781-CA9EE62B6749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0B778C-470F-4F10-AB39-52B14B2075B6}" type="pres">
      <dgm:prSet presAssocID="{E80E4A02-EE4A-4775-A781-CA9EE62B6749}" presName="rootConnector" presStyleLbl="node2" presStyleIdx="2" presStyleCnt="3"/>
      <dgm:spPr/>
      <dgm:t>
        <a:bodyPr/>
        <a:lstStyle/>
        <a:p>
          <a:endParaRPr lang="en-US"/>
        </a:p>
      </dgm:t>
    </dgm:pt>
    <dgm:pt modelId="{B5202AD1-7BCC-4DFC-B1CC-FC4AFE12C0CB}" type="pres">
      <dgm:prSet presAssocID="{E80E4A02-EE4A-4775-A781-CA9EE62B6749}" presName="hierChild4" presStyleCnt="0"/>
      <dgm:spPr/>
    </dgm:pt>
    <dgm:pt modelId="{0E7ED003-BB8E-46EB-A716-2C438EF67A22}" type="pres">
      <dgm:prSet presAssocID="{E80E4A02-EE4A-4775-A781-CA9EE62B6749}" presName="hierChild5" presStyleCnt="0"/>
      <dgm:spPr/>
    </dgm:pt>
    <dgm:pt modelId="{5DF49DE4-A4F2-4944-B46A-DF6D5D4084FC}" type="pres">
      <dgm:prSet presAssocID="{899D6A7D-D638-4B9E-AE2A-621C379CD989}" presName="hierChild3" presStyleCnt="0"/>
      <dgm:spPr/>
    </dgm:pt>
  </dgm:ptLst>
  <dgm:cxnLst>
    <dgm:cxn modelId="{34150A2A-6684-47D7-8DBB-A8C0F4408A14}" type="presOf" srcId="{E80E4A02-EE4A-4775-A781-CA9EE62B6749}" destId="{F61898DA-CA8D-46A3-9026-18449B1A7978}" srcOrd="0" destOrd="0" presId="urn:microsoft.com/office/officeart/2005/8/layout/orgChart1"/>
    <dgm:cxn modelId="{07042A83-609E-4031-995F-D1549A25C5CD}" srcId="{899D6A7D-D638-4B9E-AE2A-621C379CD989}" destId="{D95476C7-E6DB-4A5F-A0B8-A19BC986B64D}" srcOrd="0" destOrd="0" parTransId="{44CCF928-B26B-4231-A8AD-9362B3D65AE6}" sibTransId="{19AD46E8-6390-4FBC-9E11-0B14C1FFA460}"/>
    <dgm:cxn modelId="{1B7172A5-00FD-4C1C-AA24-79D7CAFDB854}" type="presOf" srcId="{6BB037C6-E4A0-4EBC-B6D4-B8DAE652758D}" destId="{144C4BF1-948F-4E34-8BFF-E57D66196C6E}" srcOrd="0" destOrd="0" presId="urn:microsoft.com/office/officeart/2005/8/layout/orgChart1"/>
    <dgm:cxn modelId="{3A9D028D-317E-462B-8B69-75146D352CB7}" type="presOf" srcId="{E80E4A02-EE4A-4775-A781-CA9EE62B6749}" destId="{C10B778C-470F-4F10-AB39-52B14B2075B6}" srcOrd="1" destOrd="0" presId="urn:microsoft.com/office/officeart/2005/8/layout/orgChart1"/>
    <dgm:cxn modelId="{042F7242-A025-4AE5-94EC-98B10779EBEC}" type="presOf" srcId="{401BD80B-EEBE-4D9D-9A68-18CF35CD1B98}" destId="{73A65A63-D903-4A35-8FC8-127610EF5AF0}" srcOrd="1" destOrd="0" presId="urn:microsoft.com/office/officeart/2005/8/layout/orgChart1"/>
    <dgm:cxn modelId="{79E71FCE-8EB5-400D-8CDD-30211138F09D}" type="presOf" srcId="{899D6A7D-D638-4B9E-AE2A-621C379CD989}" destId="{8F883820-3710-4A50-8F16-39D470C89D7D}" srcOrd="1" destOrd="0" presId="urn:microsoft.com/office/officeart/2005/8/layout/orgChart1"/>
    <dgm:cxn modelId="{AF6DB1B3-1DC6-414E-B943-956FCE609CD4}" srcId="{6BB037C6-E4A0-4EBC-B6D4-B8DAE652758D}" destId="{899D6A7D-D638-4B9E-AE2A-621C379CD989}" srcOrd="0" destOrd="0" parTransId="{548D3817-EF70-4BF7-832B-5CCA3C94674D}" sibTransId="{1B84522C-C319-4D8A-A734-241F7207CDA9}"/>
    <dgm:cxn modelId="{F24B68B8-C5D3-4F78-B8DC-09EBBC687ACD}" type="presOf" srcId="{44CCF928-B26B-4231-A8AD-9362B3D65AE6}" destId="{0AEBC8AE-5D98-497C-ADD1-AEE8A3E0880E}" srcOrd="0" destOrd="0" presId="urn:microsoft.com/office/officeart/2005/8/layout/orgChart1"/>
    <dgm:cxn modelId="{BCBC2FFC-B0F4-44C5-A1E1-4427753C810E}" type="presOf" srcId="{D95476C7-E6DB-4A5F-A0B8-A19BC986B64D}" destId="{906284FF-4A1E-4E72-B1D5-4157956604E0}" srcOrd="0" destOrd="0" presId="urn:microsoft.com/office/officeart/2005/8/layout/orgChart1"/>
    <dgm:cxn modelId="{A098B03A-42CE-4635-81D0-816BB5423C78}" srcId="{899D6A7D-D638-4B9E-AE2A-621C379CD989}" destId="{401BD80B-EEBE-4D9D-9A68-18CF35CD1B98}" srcOrd="1" destOrd="0" parTransId="{A3686D2C-E275-4B99-9984-C3C6876690C5}" sibTransId="{BF3B2D57-85B1-4CBC-8782-9A7DEAEEC531}"/>
    <dgm:cxn modelId="{576391B4-97A5-49B0-AB63-76036B06ECE4}" type="presOf" srcId="{A3686D2C-E275-4B99-9984-C3C6876690C5}" destId="{9001D3DF-ACAE-4CA9-825D-EC65F599BDBA}" srcOrd="0" destOrd="0" presId="urn:microsoft.com/office/officeart/2005/8/layout/orgChart1"/>
    <dgm:cxn modelId="{9A0962DB-DD64-4B4D-839D-F920AA350E4F}" type="presOf" srcId="{D95476C7-E6DB-4A5F-A0B8-A19BC986B64D}" destId="{812E3F07-C674-4302-9F39-B41F97DE161C}" srcOrd="1" destOrd="0" presId="urn:microsoft.com/office/officeart/2005/8/layout/orgChart1"/>
    <dgm:cxn modelId="{D2D8F71B-455B-4BCC-9228-F6107B903F73}" type="presOf" srcId="{899D6A7D-D638-4B9E-AE2A-621C379CD989}" destId="{8BFD0CA9-81D3-4B13-9DB7-93AE475121E5}" srcOrd="0" destOrd="0" presId="urn:microsoft.com/office/officeart/2005/8/layout/orgChart1"/>
    <dgm:cxn modelId="{35596711-54E0-4663-B2A8-B77397E32047}" type="presOf" srcId="{E67D1B11-B264-465A-AFE7-D171FEE5EE72}" destId="{91EB7CE9-D1C4-4FE8-854A-3C1E2BB8B559}" srcOrd="0" destOrd="0" presId="urn:microsoft.com/office/officeart/2005/8/layout/orgChart1"/>
    <dgm:cxn modelId="{074DCAFB-3EBC-4F1A-8F12-92F59C4C4A83}" srcId="{899D6A7D-D638-4B9E-AE2A-621C379CD989}" destId="{E80E4A02-EE4A-4775-A781-CA9EE62B6749}" srcOrd="2" destOrd="0" parTransId="{E67D1B11-B264-465A-AFE7-D171FEE5EE72}" sibTransId="{574B4AEE-4C25-4B9D-AD69-3376616BC7C9}"/>
    <dgm:cxn modelId="{91FA82E2-1DAF-4FA7-97CF-E6CE5920FC24}" type="presOf" srcId="{401BD80B-EEBE-4D9D-9A68-18CF35CD1B98}" destId="{4019BBF4-E651-45B7-AD3E-3456C132D2FE}" srcOrd="0" destOrd="0" presId="urn:microsoft.com/office/officeart/2005/8/layout/orgChart1"/>
    <dgm:cxn modelId="{4C07C8EB-FA60-4ABD-8B0E-6F7D3C1E0886}" type="presParOf" srcId="{144C4BF1-948F-4E34-8BFF-E57D66196C6E}" destId="{4B794B62-F9F5-4FC6-B194-67D0F248B772}" srcOrd="0" destOrd="0" presId="urn:microsoft.com/office/officeart/2005/8/layout/orgChart1"/>
    <dgm:cxn modelId="{052FE427-5DBC-4797-A074-22777B0F402F}" type="presParOf" srcId="{4B794B62-F9F5-4FC6-B194-67D0F248B772}" destId="{7A67537E-C2C7-478C-8231-32F3F8D21519}" srcOrd="0" destOrd="0" presId="urn:microsoft.com/office/officeart/2005/8/layout/orgChart1"/>
    <dgm:cxn modelId="{484625F8-FAAD-4D4E-B4A8-5B0624FFD274}" type="presParOf" srcId="{7A67537E-C2C7-478C-8231-32F3F8D21519}" destId="{8BFD0CA9-81D3-4B13-9DB7-93AE475121E5}" srcOrd="0" destOrd="0" presId="urn:microsoft.com/office/officeart/2005/8/layout/orgChart1"/>
    <dgm:cxn modelId="{2D1B7BF5-FAFD-4A8F-A5A6-0257D36795BD}" type="presParOf" srcId="{7A67537E-C2C7-478C-8231-32F3F8D21519}" destId="{8F883820-3710-4A50-8F16-39D470C89D7D}" srcOrd="1" destOrd="0" presId="urn:microsoft.com/office/officeart/2005/8/layout/orgChart1"/>
    <dgm:cxn modelId="{CEB43AF2-BF35-4A52-8145-6B92186708FE}" type="presParOf" srcId="{4B794B62-F9F5-4FC6-B194-67D0F248B772}" destId="{6FC64A1C-BC8E-418A-B3C8-A8F2ED93C573}" srcOrd="1" destOrd="0" presId="urn:microsoft.com/office/officeart/2005/8/layout/orgChart1"/>
    <dgm:cxn modelId="{BC5889C0-2977-4978-8746-46D59A71A853}" type="presParOf" srcId="{6FC64A1C-BC8E-418A-B3C8-A8F2ED93C573}" destId="{0AEBC8AE-5D98-497C-ADD1-AEE8A3E0880E}" srcOrd="0" destOrd="0" presId="urn:microsoft.com/office/officeart/2005/8/layout/orgChart1"/>
    <dgm:cxn modelId="{3BAF21B0-FF65-4771-ACA8-BEA21C671E16}" type="presParOf" srcId="{6FC64A1C-BC8E-418A-B3C8-A8F2ED93C573}" destId="{4C2A90EF-A256-4EC5-8797-C1C339747E6B}" srcOrd="1" destOrd="0" presId="urn:microsoft.com/office/officeart/2005/8/layout/orgChart1"/>
    <dgm:cxn modelId="{F94E31FC-D8B6-4743-B299-D7454DE0BF4C}" type="presParOf" srcId="{4C2A90EF-A256-4EC5-8797-C1C339747E6B}" destId="{8CBD338A-E40A-4C87-8B13-68D733E6F241}" srcOrd="0" destOrd="0" presId="urn:microsoft.com/office/officeart/2005/8/layout/orgChart1"/>
    <dgm:cxn modelId="{8C162865-2A79-4F64-9A00-88B8E71F882C}" type="presParOf" srcId="{8CBD338A-E40A-4C87-8B13-68D733E6F241}" destId="{906284FF-4A1E-4E72-B1D5-4157956604E0}" srcOrd="0" destOrd="0" presId="urn:microsoft.com/office/officeart/2005/8/layout/orgChart1"/>
    <dgm:cxn modelId="{E155A6F1-E9AC-42B2-BA4E-C3A4F3C43553}" type="presParOf" srcId="{8CBD338A-E40A-4C87-8B13-68D733E6F241}" destId="{812E3F07-C674-4302-9F39-B41F97DE161C}" srcOrd="1" destOrd="0" presId="urn:microsoft.com/office/officeart/2005/8/layout/orgChart1"/>
    <dgm:cxn modelId="{61A0FE4B-E02B-4DB5-9EEC-7B807B60C79A}" type="presParOf" srcId="{4C2A90EF-A256-4EC5-8797-C1C339747E6B}" destId="{6B9E359B-A0E3-419F-9DF6-C7AA6B28D3D2}" srcOrd="1" destOrd="0" presId="urn:microsoft.com/office/officeart/2005/8/layout/orgChart1"/>
    <dgm:cxn modelId="{A05F4602-0C94-46E7-9F79-D14B1B7F4B40}" type="presParOf" srcId="{4C2A90EF-A256-4EC5-8797-C1C339747E6B}" destId="{FE5BDBF3-2AC0-452B-B415-ED02A541CA30}" srcOrd="2" destOrd="0" presId="urn:microsoft.com/office/officeart/2005/8/layout/orgChart1"/>
    <dgm:cxn modelId="{28C73579-379C-4313-BCBA-81B617BE6AFE}" type="presParOf" srcId="{6FC64A1C-BC8E-418A-B3C8-A8F2ED93C573}" destId="{9001D3DF-ACAE-4CA9-825D-EC65F599BDBA}" srcOrd="2" destOrd="0" presId="urn:microsoft.com/office/officeart/2005/8/layout/orgChart1"/>
    <dgm:cxn modelId="{9D3C6F04-5F1B-4A32-9C18-BFAEE38ED766}" type="presParOf" srcId="{6FC64A1C-BC8E-418A-B3C8-A8F2ED93C573}" destId="{82E432F8-19DD-4889-A43F-FF1E284FB702}" srcOrd="3" destOrd="0" presId="urn:microsoft.com/office/officeart/2005/8/layout/orgChart1"/>
    <dgm:cxn modelId="{48CDC830-5553-4652-A925-F5F8DDDB9E31}" type="presParOf" srcId="{82E432F8-19DD-4889-A43F-FF1E284FB702}" destId="{2105AB4B-3BC8-4B61-94FB-94B4C6565C10}" srcOrd="0" destOrd="0" presId="urn:microsoft.com/office/officeart/2005/8/layout/orgChart1"/>
    <dgm:cxn modelId="{85C50C40-1A6F-4DEB-982E-A7750337CB35}" type="presParOf" srcId="{2105AB4B-3BC8-4B61-94FB-94B4C6565C10}" destId="{4019BBF4-E651-45B7-AD3E-3456C132D2FE}" srcOrd="0" destOrd="0" presId="urn:microsoft.com/office/officeart/2005/8/layout/orgChart1"/>
    <dgm:cxn modelId="{A3B42007-A4F8-4A06-B82A-0638A9451E1C}" type="presParOf" srcId="{2105AB4B-3BC8-4B61-94FB-94B4C6565C10}" destId="{73A65A63-D903-4A35-8FC8-127610EF5AF0}" srcOrd="1" destOrd="0" presId="urn:microsoft.com/office/officeart/2005/8/layout/orgChart1"/>
    <dgm:cxn modelId="{EDEB9ACB-9333-45C9-8372-0312736449B9}" type="presParOf" srcId="{82E432F8-19DD-4889-A43F-FF1E284FB702}" destId="{E61AF3B3-3529-4B7F-8282-437DDBD399E0}" srcOrd="1" destOrd="0" presId="urn:microsoft.com/office/officeart/2005/8/layout/orgChart1"/>
    <dgm:cxn modelId="{7EA0C599-B453-4F49-9898-3EF183761364}" type="presParOf" srcId="{82E432F8-19DD-4889-A43F-FF1E284FB702}" destId="{8050DC3D-D3ED-4CC3-BBAC-1D837B956960}" srcOrd="2" destOrd="0" presId="urn:microsoft.com/office/officeart/2005/8/layout/orgChart1"/>
    <dgm:cxn modelId="{8EEFDE73-5AF2-4FF7-99A3-A12EBEEE3649}" type="presParOf" srcId="{6FC64A1C-BC8E-418A-B3C8-A8F2ED93C573}" destId="{91EB7CE9-D1C4-4FE8-854A-3C1E2BB8B559}" srcOrd="4" destOrd="0" presId="urn:microsoft.com/office/officeart/2005/8/layout/orgChart1"/>
    <dgm:cxn modelId="{D9456F4B-3000-421F-BFE7-1CAAF40F90C6}" type="presParOf" srcId="{6FC64A1C-BC8E-418A-B3C8-A8F2ED93C573}" destId="{8DD9D933-776A-4858-AE3B-9A70582D546A}" srcOrd="5" destOrd="0" presId="urn:microsoft.com/office/officeart/2005/8/layout/orgChart1"/>
    <dgm:cxn modelId="{53370E4A-63CB-4C53-917B-863D8F04E275}" type="presParOf" srcId="{8DD9D933-776A-4858-AE3B-9A70582D546A}" destId="{9713E928-3645-4B3E-9C06-7B2524559B6F}" srcOrd="0" destOrd="0" presId="urn:microsoft.com/office/officeart/2005/8/layout/orgChart1"/>
    <dgm:cxn modelId="{4E9E4CDB-95E4-424C-9805-C788A591C480}" type="presParOf" srcId="{9713E928-3645-4B3E-9C06-7B2524559B6F}" destId="{F61898DA-CA8D-46A3-9026-18449B1A7978}" srcOrd="0" destOrd="0" presId="urn:microsoft.com/office/officeart/2005/8/layout/orgChart1"/>
    <dgm:cxn modelId="{9389BED3-7095-48D0-B665-9BDBAE1C172F}" type="presParOf" srcId="{9713E928-3645-4B3E-9C06-7B2524559B6F}" destId="{C10B778C-470F-4F10-AB39-52B14B2075B6}" srcOrd="1" destOrd="0" presId="urn:microsoft.com/office/officeart/2005/8/layout/orgChart1"/>
    <dgm:cxn modelId="{FAFE03D2-273C-4134-82B8-DFCFD64F819A}" type="presParOf" srcId="{8DD9D933-776A-4858-AE3B-9A70582D546A}" destId="{B5202AD1-7BCC-4DFC-B1CC-FC4AFE12C0CB}" srcOrd="1" destOrd="0" presId="urn:microsoft.com/office/officeart/2005/8/layout/orgChart1"/>
    <dgm:cxn modelId="{559B6B66-AA06-4FF3-B6B4-465E25F40413}" type="presParOf" srcId="{8DD9D933-776A-4858-AE3B-9A70582D546A}" destId="{0E7ED003-BB8E-46EB-A716-2C438EF67A22}" srcOrd="2" destOrd="0" presId="urn:microsoft.com/office/officeart/2005/8/layout/orgChart1"/>
    <dgm:cxn modelId="{500C1B98-970E-4F97-9B08-2BCB856CBB25}" type="presParOf" srcId="{4B794B62-F9F5-4FC6-B194-67D0F248B772}" destId="{5DF49DE4-A4F2-4944-B46A-DF6D5D4084F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AC7335-5772-4065-9B20-848563D025CE}">
      <dsp:nvSpPr>
        <dsp:cNvPr id="0" name=""/>
        <dsp:cNvSpPr/>
      </dsp:nvSpPr>
      <dsp:spPr>
        <a:xfrm>
          <a:off x="0" y="415056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Data Compression</a:t>
          </a:r>
          <a:endParaRPr lang="en-US" sz="2700" kern="1200" dirty="0"/>
        </a:p>
      </dsp:txBody>
      <dsp:txXfrm>
        <a:off x="0" y="415056"/>
        <a:ext cx="2539999" cy="1524000"/>
      </dsp:txXfrm>
    </dsp:sp>
    <dsp:sp modelId="{8A40919B-B2B3-42BE-BBCB-E45E15D17828}">
      <dsp:nvSpPr>
        <dsp:cNvPr id="0" name=""/>
        <dsp:cNvSpPr/>
      </dsp:nvSpPr>
      <dsp:spPr>
        <a:xfrm>
          <a:off x="2794000" y="682388"/>
          <a:ext cx="2539999" cy="9893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Data Decompression</a:t>
          </a:r>
          <a:endParaRPr lang="en-US" sz="2700" kern="1200" dirty="0"/>
        </a:p>
      </dsp:txBody>
      <dsp:txXfrm>
        <a:off x="2794000" y="682388"/>
        <a:ext cx="2539999" cy="989335"/>
      </dsp:txXfrm>
    </dsp:sp>
    <dsp:sp modelId="{86C6B82E-12AC-40EB-8E09-2E9B224686D2}">
      <dsp:nvSpPr>
        <dsp:cNvPr id="0" name=""/>
        <dsp:cNvSpPr/>
      </dsp:nvSpPr>
      <dsp:spPr>
        <a:xfrm>
          <a:off x="5587999" y="415056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Data Encryption</a:t>
          </a:r>
          <a:endParaRPr lang="en-US" sz="2700" kern="1200" dirty="0"/>
        </a:p>
      </dsp:txBody>
      <dsp:txXfrm>
        <a:off x="5587999" y="415056"/>
        <a:ext cx="2539999" cy="1524000"/>
      </dsp:txXfrm>
    </dsp:sp>
    <dsp:sp modelId="{EFA6A81D-AC02-4237-96DF-C0305FEC8D12}">
      <dsp:nvSpPr>
        <dsp:cNvPr id="0" name=""/>
        <dsp:cNvSpPr/>
      </dsp:nvSpPr>
      <dsp:spPr>
        <a:xfrm>
          <a:off x="1397000" y="2193056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Data Decryption</a:t>
          </a:r>
          <a:endParaRPr lang="en-US" sz="2700" kern="1200" dirty="0"/>
        </a:p>
      </dsp:txBody>
      <dsp:txXfrm>
        <a:off x="1397000" y="2193056"/>
        <a:ext cx="2539999" cy="1524000"/>
      </dsp:txXfrm>
    </dsp:sp>
    <dsp:sp modelId="{22208574-5D13-4B71-9275-19FFA91F536E}">
      <dsp:nvSpPr>
        <dsp:cNvPr id="0" name=""/>
        <dsp:cNvSpPr/>
      </dsp:nvSpPr>
      <dsp:spPr>
        <a:xfrm>
          <a:off x="4191000" y="2193056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Data Translation</a:t>
          </a:r>
          <a:endParaRPr lang="en-US" sz="2700" kern="1200" dirty="0"/>
        </a:p>
      </dsp:txBody>
      <dsp:txXfrm>
        <a:off x="4191000" y="2193056"/>
        <a:ext cx="2539999" cy="1524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6CFD9-D434-43F3-AA7F-A13F9C7B03EC}">
      <dsp:nvSpPr>
        <dsp:cNvPr id="0" name=""/>
        <dsp:cNvSpPr/>
      </dsp:nvSpPr>
      <dsp:spPr>
        <a:xfrm rot="5400000">
          <a:off x="-232685" y="234953"/>
          <a:ext cx="1551233" cy="10858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TCP</a:t>
          </a:r>
          <a:endParaRPr lang="en-US" sz="3000" kern="1200" dirty="0"/>
        </a:p>
      </dsp:txBody>
      <dsp:txXfrm rot="-5400000">
        <a:off x="1" y="545200"/>
        <a:ext cx="1085863" cy="465370"/>
      </dsp:txXfrm>
    </dsp:sp>
    <dsp:sp modelId="{B81362F5-E49F-4D91-8F0D-2BF77203A6B2}">
      <dsp:nvSpPr>
        <dsp:cNvPr id="0" name=""/>
        <dsp:cNvSpPr/>
      </dsp:nvSpPr>
      <dsp:spPr>
        <a:xfrm rot="5400000">
          <a:off x="4283234" y="-3195102"/>
          <a:ext cx="1008301" cy="74030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Stands for transmission control protocol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Helps with establishing reliable connections.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Protocols that uses TCP: http, FTP and SMTP.</a:t>
          </a:r>
          <a:endParaRPr lang="en-US" sz="1900" kern="1200" dirty="0"/>
        </a:p>
      </dsp:txBody>
      <dsp:txXfrm rot="-5400000">
        <a:off x="1085864" y="51489"/>
        <a:ext cx="7353822" cy="909859"/>
      </dsp:txXfrm>
    </dsp:sp>
    <dsp:sp modelId="{9E3836C3-3BCD-4D30-972F-7C57E3E00817}">
      <dsp:nvSpPr>
        <dsp:cNvPr id="0" name=""/>
        <dsp:cNvSpPr/>
      </dsp:nvSpPr>
      <dsp:spPr>
        <a:xfrm rot="5400000">
          <a:off x="-232685" y="1490621"/>
          <a:ext cx="1551233" cy="10858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UDP</a:t>
          </a:r>
          <a:endParaRPr lang="en-US" sz="3000" kern="1200" dirty="0"/>
        </a:p>
      </dsp:txBody>
      <dsp:txXfrm rot="-5400000">
        <a:off x="1" y="1800868"/>
        <a:ext cx="1085863" cy="465370"/>
      </dsp:txXfrm>
    </dsp:sp>
    <dsp:sp modelId="{3190089B-737A-4A1B-8FC9-55FB6B518C8B}">
      <dsp:nvSpPr>
        <dsp:cNvPr id="0" name=""/>
        <dsp:cNvSpPr/>
      </dsp:nvSpPr>
      <dsp:spPr>
        <a:xfrm rot="5400000">
          <a:off x="4283234" y="-1939434"/>
          <a:ext cx="1008301" cy="74030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Stands for user datagram protocol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Helps with establishing unreliable connections.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Protocols that uses UDP: TFTP and DNS.</a:t>
          </a:r>
          <a:endParaRPr lang="en-US" sz="1900" kern="1200" dirty="0"/>
        </a:p>
      </dsp:txBody>
      <dsp:txXfrm rot="-5400000">
        <a:off x="1085864" y="1307157"/>
        <a:ext cx="7353822" cy="9098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EB7CE9-D1C4-4FE8-854A-3C1E2BB8B559}">
      <dsp:nvSpPr>
        <dsp:cNvPr id="0" name=""/>
        <dsp:cNvSpPr/>
      </dsp:nvSpPr>
      <dsp:spPr>
        <a:xfrm>
          <a:off x="3220871" y="987561"/>
          <a:ext cx="2278790" cy="395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746"/>
              </a:lnTo>
              <a:lnTo>
                <a:pt x="2278790" y="197746"/>
              </a:lnTo>
              <a:lnTo>
                <a:pt x="2278790" y="3954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01D3DF-ACAE-4CA9-825D-EC65F599BDBA}">
      <dsp:nvSpPr>
        <dsp:cNvPr id="0" name=""/>
        <dsp:cNvSpPr/>
      </dsp:nvSpPr>
      <dsp:spPr>
        <a:xfrm>
          <a:off x="3175151" y="987561"/>
          <a:ext cx="91440" cy="3954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54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EBC8AE-5D98-497C-ADD1-AEE8A3E0880E}">
      <dsp:nvSpPr>
        <dsp:cNvPr id="0" name=""/>
        <dsp:cNvSpPr/>
      </dsp:nvSpPr>
      <dsp:spPr>
        <a:xfrm>
          <a:off x="942081" y="987561"/>
          <a:ext cx="2278790" cy="395492"/>
        </a:xfrm>
        <a:custGeom>
          <a:avLst/>
          <a:gdLst/>
          <a:ahLst/>
          <a:cxnLst/>
          <a:rect l="0" t="0" r="0" b="0"/>
          <a:pathLst>
            <a:path>
              <a:moveTo>
                <a:pt x="2278790" y="0"/>
              </a:moveTo>
              <a:lnTo>
                <a:pt x="2278790" y="197746"/>
              </a:lnTo>
              <a:lnTo>
                <a:pt x="0" y="197746"/>
              </a:lnTo>
              <a:lnTo>
                <a:pt x="0" y="3954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FD0CA9-81D3-4B13-9DB7-93AE475121E5}">
      <dsp:nvSpPr>
        <dsp:cNvPr id="0" name=""/>
        <dsp:cNvSpPr/>
      </dsp:nvSpPr>
      <dsp:spPr>
        <a:xfrm>
          <a:off x="2279222" y="45912"/>
          <a:ext cx="1883297" cy="9416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Reliable Connection Mechanisms</a:t>
          </a:r>
          <a:endParaRPr lang="en-US" sz="2100" kern="1200" dirty="0"/>
        </a:p>
      </dsp:txBody>
      <dsp:txXfrm>
        <a:off x="2279222" y="45912"/>
        <a:ext cx="1883297" cy="941648"/>
      </dsp:txXfrm>
    </dsp:sp>
    <dsp:sp modelId="{906284FF-4A1E-4E72-B1D5-4157956604E0}">
      <dsp:nvSpPr>
        <dsp:cNvPr id="0" name=""/>
        <dsp:cNvSpPr/>
      </dsp:nvSpPr>
      <dsp:spPr>
        <a:xfrm>
          <a:off x="432" y="1383054"/>
          <a:ext cx="1883297" cy="9416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Three Way Handshake</a:t>
          </a:r>
          <a:endParaRPr lang="en-US" sz="2100" kern="1200" dirty="0"/>
        </a:p>
      </dsp:txBody>
      <dsp:txXfrm>
        <a:off x="432" y="1383054"/>
        <a:ext cx="1883297" cy="941648"/>
      </dsp:txXfrm>
    </dsp:sp>
    <dsp:sp modelId="{4019BBF4-E651-45B7-AD3E-3456C132D2FE}">
      <dsp:nvSpPr>
        <dsp:cNvPr id="0" name=""/>
        <dsp:cNvSpPr/>
      </dsp:nvSpPr>
      <dsp:spPr>
        <a:xfrm>
          <a:off x="2279222" y="1383054"/>
          <a:ext cx="1883297" cy="9416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Flow Control</a:t>
          </a:r>
          <a:endParaRPr lang="en-US" sz="2100" kern="1200" dirty="0"/>
        </a:p>
      </dsp:txBody>
      <dsp:txXfrm>
        <a:off x="2279222" y="1383054"/>
        <a:ext cx="1883297" cy="941648"/>
      </dsp:txXfrm>
    </dsp:sp>
    <dsp:sp modelId="{F61898DA-CA8D-46A3-9026-18449B1A7978}">
      <dsp:nvSpPr>
        <dsp:cNvPr id="0" name=""/>
        <dsp:cNvSpPr/>
      </dsp:nvSpPr>
      <dsp:spPr>
        <a:xfrm>
          <a:off x="4558012" y="1383054"/>
          <a:ext cx="1883297" cy="9416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Windowing</a:t>
          </a:r>
          <a:endParaRPr lang="en-US" sz="2100" kern="1200" dirty="0"/>
        </a:p>
      </dsp:txBody>
      <dsp:txXfrm>
        <a:off x="4558012" y="1383054"/>
        <a:ext cx="1883297" cy="941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44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1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6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03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9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5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0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6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92D4CC-B84E-4407-9E05-64BA82486ED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87A6B3-3214-447C-88ED-39B7A121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23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7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92D4CC-B84E-4407-9E05-64BA82486ED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87A6B3-3214-447C-88ED-39B7A121CD7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98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/>
              <a:t>Network Fundamentals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Network models: the osi guidance part 1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748" y="249836"/>
            <a:ext cx="508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6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Transport layer overview: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30" y="1846263"/>
            <a:ext cx="10011998" cy="4349821"/>
          </a:xfrm>
        </p:spPr>
      </p:pic>
    </p:spTree>
    <p:extLst>
      <p:ext uri="{BB962C8B-B14F-4D97-AF65-F5344CB8AC3E}">
        <p14:creationId xmlns:p14="http://schemas.microsoft.com/office/powerpoint/2010/main" val="427164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Objectives: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What about network modeling, why do we need them?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OSI model specifications.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Application layer overview.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Presentation layer overview.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Session layer overview.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Transport layer overview.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Challenging test.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300" y="2263516"/>
            <a:ext cx="6870700" cy="399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1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CCNA Routing &amp; Switching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Network models: the osi guidance part 1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748" y="249836"/>
            <a:ext cx="508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08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Objectives: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What about network modeling, why do we need them?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OSI model specifications.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Application layer overview.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Presentation layer overview.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Session layer overview.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Transport layer overview.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Challenging test.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300" y="2263516"/>
            <a:ext cx="6870700" cy="399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9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262" y="3589361"/>
            <a:ext cx="6583902" cy="26747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about network modeling, why do we need </a:t>
            </a:r>
            <a:r>
              <a:rPr lang="en-US" sz="4000" dirty="0" smtClean="0"/>
              <a:t>them: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 the past, there wasn’t any technical compatibility  between</a:t>
            </a:r>
            <a:br>
              <a:rPr lang="en-US" dirty="0" smtClean="0"/>
            </a:br>
            <a:r>
              <a:rPr lang="en-US" dirty="0" smtClean="0"/>
              <a:t>network vendors.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 customer was to choose whether to work with CISCO solutions,</a:t>
            </a:r>
            <a:br>
              <a:rPr lang="en-US" dirty="0" smtClean="0"/>
            </a:br>
            <a:r>
              <a:rPr lang="en-US" dirty="0" smtClean="0"/>
              <a:t>or IBM solutions, he couldn’t have both.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Network models unifies the technology compatibility issues,</a:t>
            </a:r>
            <a:br>
              <a:rPr lang="en-US" dirty="0" smtClean="0"/>
            </a:br>
            <a:r>
              <a:rPr lang="en-US" dirty="0" smtClean="0"/>
              <a:t>all vendors have to have just one perspective of how a network operates.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680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OSI model </a:t>
            </a:r>
            <a:r>
              <a:rPr lang="en-US" sz="4000" dirty="0" smtClean="0"/>
              <a:t>specifications: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709239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consists of hierarchal seven layers.</a:t>
            </a:r>
            <a:endParaRPr lang="ar-EG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helps customers with integrating multiple technical solutions together,</a:t>
            </a:r>
            <a:br>
              <a:rPr lang="en-US" dirty="0" smtClean="0"/>
            </a:br>
            <a:r>
              <a:rPr lang="en-US" dirty="0" smtClean="0"/>
              <a:t>instead of restricted by just one vendor solution.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helps network engineers with network troubleshooting, as it segments</a:t>
            </a:r>
            <a:br>
              <a:rPr lang="en-US" dirty="0" smtClean="0"/>
            </a:br>
            <a:r>
              <a:rPr lang="en-US" dirty="0" smtClean="0"/>
              <a:t>the journey for the data between one to device to the other into 7 modes.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</a:t>
            </a:r>
            <a:r>
              <a:rPr lang="en-US" dirty="0"/>
              <a:t>helps Interoperability between </a:t>
            </a:r>
            <a:r>
              <a:rPr lang="en-US" dirty="0" smtClean="0"/>
              <a:t>Vendors</a:t>
            </a:r>
            <a:r>
              <a:rPr lang="en-US" dirty="0"/>
              <a:t> </a:t>
            </a:r>
            <a:r>
              <a:rPr lang="en-US" dirty="0" smtClean="0"/>
              <a:t>as it allows multi-vendor development.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prevents change or development in one layer from affecting the other layers.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824" y="1867792"/>
            <a:ext cx="2899768" cy="397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6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Application layer overview: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main function of application layer is to provide the interface</a:t>
            </a:r>
            <a:br>
              <a:rPr lang="en-US" dirty="0" smtClean="0"/>
            </a:br>
            <a:r>
              <a:rPr lang="en-US" dirty="0" smtClean="0"/>
              <a:t>for a user to deal with his proper service needed.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checks the availability of the receiving program, and checks if enough</a:t>
            </a:r>
            <a:br>
              <a:rPr lang="en-US" dirty="0" smtClean="0"/>
            </a:br>
            <a:r>
              <a:rPr lang="en-US" dirty="0" smtClean="0"/>
              <a:t>resources exist to establish the communication.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Think if we don’t have an Internet browser, how could we download</a:t>
            </a:r>
            <a:br>
              <a:rPr lang="en-US" dirty="0" smtClean="0"/>
            </a:br>
            <a:r>
              <a:rPr lang="en-US" dirty="0" smtClean="0"/>
              <a:t>a web page from a web-server.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70294" y="4544453"/>
            <a:ext cx="1542198" cy="668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HTTP/HTTPs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68638" y="4544453"/>
            <a:ext cx="1542198" cy="668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FTP/TFTP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66982" y="4544453"/>
            <a:ext cx="1542198" cy="668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SNMP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65326" y="4544453"/>
            <a:ext cx="1542198" cy="668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463670" y="4544453"/>
            <a:ext cx="1542198" cy="668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DHCP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562014" y="4544453"/>
            <a:ext cx="1542198" cy="668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19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Presentation layer </a:t>
            </a:r>
            <a:r>
              <a:rPr lang="en-US" sz="4000" dirty="0" smtClean="0"/>
              <a:t>overview: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70692611"/>
              </p:ext>
            </p:extLst>
          </p:nvPr>
        </p:nvGraphicFramePr>
        <p:xfrm>
          <a:off x="2032000" y="2006220"/>
          <a:ext cx="8128000" cy="4132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81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45103"/>
            <a:ext cx="6096000" cy="4105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Session layer overview: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 common situation happens when you open multi-web</a:t>
            </a:r>
            <a:br>
              <a:rPr lang="en-US" dirty="0" smtClean="0"/>
            </a:br>
            <a:r>
              <a:rPr lang="en-US" dirty="0" smtClean="0"/>
              <a:t>pages on your web browser.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Session layer helps with keeping the data separated when</a:t>
            </a:r>
            <a:br>
              <a:rPr lang="en-US" dirty="0" smtClean="0"/>
            </a:br>
            <a:r>
              <a:rPr lang="en-US" dirty="0" smtClean="0"/>
              <a:t>communication happens to be with several peers.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28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Transport layer overview:</a:t>
            </a:r>
            <a:endParaRPr lang="en-US" sz="4000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38208936"/>
              </p:ext>
            </p:extLst>
          </p:nvPr>
        </p:nvGraphicFramePr>
        <p:xfrm>
          <a:off x="1733266" y="2579427"/>
          <a:ext cx="8488907" cy="2811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619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Transport layer overview:</a:t>
            </a:r>
            <a:endParaRPr lang="en-US" sz="40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92181244"/>
              </p:ext>
            </p:extLst>
          </p:nvPr>
        </p:nvGraphicFramePr>
        <p:xfrm>
          <a:off x="2920621" y="2037612"/>
          <a:ext cx="6441743" cy="2370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0125" y="4476466"/>
            <a:ext cx="47494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Notice that none on of reliable connection mechanisms works for the unreliable connection.</a:t>
            </a:r>
          </a:p>
          <a:p>
            <a:r>
              <a:rPr lang="en-US" sz="1600" dirty="0" smtClean="0"/>
              <a:t>UDP communications use connectionless mechanisms where segments are sent without receiving acknowledgments.</a:t>
            </a:r>
          </a:p>
          <a:p>
            <a:r>
              <a:rPr lang="en-US" sz="1600" dirty="0" smtClean="0"/>
              <a:t>Hence It’s known that UDP connection is faster than TCP connection.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2159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1281</TotalTime>
  <Words>290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Retrospect</vt:lpstr>
      <vt:lpstr>Network Fundamentals</vt:lpstr>
      <vt:lpstr>Objectives:</vt:lpstr>
      <vt:lpstr>What about network modeling, why do we need them:</vt:lpstr>
      <vt:lpstr>The OSI model specifications:</vt:lpstr>
      <vt:lpstr>Application layer overview:</vt:lpstr>
      <vt:lpstr>Presentation layer overview:</vt:lpstr>
      <vt:lpstr>Session layer overview:</vt:lpstr>
      <vt:lpstr>Transport layer overview:</vt:lpstr>
      <vt:lpstr>Transport layer overview:</vt:lpstr>
      <vt:lpstr>Transport layer overview:</vt:lpstr>
      <vt:lpstr>Objectives:</vt:lpstr>
      <vt:lpstr>CCNA Routing &amp; Switching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CCNA Routing &amp; Switching</dc:title>
  <dc:creator>Ahmed Ra'fat</dc:creator>
  <cp:lastModifiedBy>saleh khalifa</cp:lastModifiedBy>
  <cp:revision>43</cp:revision>
  <dcterms:created xsi:type="dcterms:W3CDTF">2015-12-10T09:15:25Z</dcterms:created>
  <dcterms:modified xsi:type="dcterms:W3CDTF">2020-10-01T09:24:47Z</dcterms:modified>
</cp:coreProperties>
</file>