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5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44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7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5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92D4CC-B84E-4407-9E05-64BA82486ED8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87A6B3-3214-447C-88ED-39B7A121CD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98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/>
              <a:t>Network Fundamentals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models: the osi guidance part 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6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introduction to network addressing.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link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OSI model data encapsulation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complete scenario of data </a:t>
            </a:r>
            <a:br>
              <a:rPr lang="en-US" dirty="0" smtClean="0"/>
            </a:br>
            <a:r>
              <a:rPr lang="en-US" dirty="0" smtClean="0"/>
              <a:t>networking.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2263516"/>
            <a:ext cx="6870700" cy="39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CCNA Routing &amp; Switching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Network models: the osi guidance part 2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introduction to network addressing.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link layer overview.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OSI model data encapsulation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complete scenario of data </a:t>
            </a:r>
            <a:br>
              <a:rPr lang="en-US" dirty="0" smtClean="0"/>
            </a:br>
            <a:r>
              <a:rPr lang="en-US" dirty="0" smtClean="0"/>
              <a:t>networking.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2263516"/>
            <a:ext cx="6870700" cy="39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9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An introduction to network addressing: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Any network-connected PC has two types of addressing: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Logical Addressing.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Physical or hardware addressing.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IP address like 192.168.1.1, is based on 4 octets in decimal, each octet has 8 binary digits.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MAC address like 0000.2235.AF0C, is based on 12 hexadecimal digits.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Types of signaling.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does ARP operate.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75" y="4007316"/>
            <a:ext cx="4789405" cy="21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Network layer overview: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works side by side with the data link layer.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Network layer comes in the play as it determines the path for </a:t>
            </a:r>
            <a:br>
              <a:rPr lang="en-US" dirty="0" smtClean="0"/>
            </a:br>
            <a:r>
              <a:rPr lang="en-US" dirty="0" smtClean="0"/>
              <a:t>the packet going from the source peer to the destination 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helps the data with getting into the destination network.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router is operating at this layer.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845" y="1845734"/>
            <a:ext cx="398642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6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link layer overview: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link layer consists of two sub layers: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Logical Link Control.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 smtClean="0"/>
              <a:t>Media Access Control.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helps the packet with getting into the destination peer.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567" y="3629259"/>
            <a:ext cx="5457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OSI model data encapsulation: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82" y="2575888"/>
            <a:ext cx="7071995" cy="2983755"/>
          </a:xfrm>
        </p:spPr>
      </p:pic>
    </p:spTree>
    <p:extLst>
      <p:ext uri="{BB962C8B-B14F-4D97-AF65-F5344CB8AC3E}">
        <p14:creationId xmlns:p14="http://schemas.microsoft.com/office/powerpoint/2010/main" val="179833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complete scenario of data </a:t>
            </a:r>
            <a:r>
              <a:rPr lang="en-US" sz="4000" dirty="0" smtClean="0"/>
              <a:t>networking:</a:t>
            </a:r>
            <a:endParaRPr lang="en-US" sz="4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14" y="1967177"/>
            <a:ext cx="10466132" cy="2971429"/>
          </a:xfrm>
        </p:spPr>
      </p:pic>
    </p:spTree>
    <p:extLst>
      <p:ext uri="{BB962C8B-B14F-4D97-AF65-F5344CB8AC3E}">
        <p14:creationId xmlns:p14="http://schemas.microsoft.com/office/powerpoint/2010/main" val="123185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CCNA Routing &amp; Switching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IP </a:t>
            </a:r>
            <a:r>
              <a:rPr lang="en-US" sz="2000" dirty="0" smtClean="0"/>
              <a:t>Addressing/</a:t>
            </a:r>
            <a:r>
              <a:rPr lang="en-US" sz="2000" dirty="0" err="1" smtClean="0"/>
              <a:t>Subnetting</a:t>
            </a:r>
            <a:r>
              <a:rPr lang="en-US" sz="2000" dirty="0" smtClean="0"/>
              <a:t> </a:t>
            </a:r>
            <a:r>
              <a:rPr lang="en-US" sz="2000" dirty="0"/>
              <a:t>Mastery Part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48" y="24983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9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Objectives: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overview of IPv4 structure.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can a PC be assigned with an IPv4.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IPv4 classes.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IPv4 types.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Challenging test.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65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1322</TotalTime>
  <Words>297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Network Fundamentals</vt:lpstr>
      <vt:lpstr>Objectives:</vt:lpstr>
      <vt:lpstr>An introduction to network addressing:</vt:lpstr>
      <vt:lpstr>Network layer overview:</vt:lpstr>
      <vt:lpstr>Data link layer overview:</vt:lpstr>
      <vt:lpstr>OSI model data encapsulation:</vt:lpstr>
      <vt:lpstr>The complete scenario of data networking:</vt:lpstr>
      <vt:lpstr>CCNA Routing &amp; Switching</vt:lpstr>
      <vt:lpstr>Objectives:</vt:lpstr>
      <vt:lpstr>Objectives:</vt:lpstr>
      <vt:lpstr>CCNA Routing &amp;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CCNA Routing &amp; Switching</dc:title>
  <dc:creator>Ahmed Ra'fat</dc:creator>
  <cp:lastModifiedBy>SP-ayman</cp:lastModifiedBy>
  <cp:revision>49</cp:revision>
  <dcterms:created xsi:type="dcterms:W3CDTF">2015-12-10T09:15:25Z</dcterms:created>
  <dcterms:modified xsi:type="dcterms:W3CDTF">2020-02-23T09:28:51Z</dcterms:modified>
</cp:coreProperties>
</file>