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Network Fundamentals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Models: updated </a:t>
            </a:r>
            <a:r>
              <a:rPr lang="en-US" sz="2000" dirty="0" err="1" smtClean="0"/>
              <a:t>tcp</a:t>
            </a:r>
            <a:r>
              <a:rPr lang="en-US" sz="2000" dirty="0" smtClean="0"/>
              <a:t>/</a:t>
            </a:r>
            <a:r>
              <a:rPr lang="en-US" sz="2000" dirty="0" err="1" smtClean="0"/>
              <a:t>ip</a:t>
            </a:r>
            <a:r>
              <a:rPr lang="en-US" sz="2000" dirty="0" smtClean="0"/>
              <a:t> model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backstory behind the </a:t>
            </a:r>
            <a:r>
              <a:rPr lang="en-US" dirty="0" err="1" smtClean="0"/>
              <a:t>DoD</a:t>
            </a:r>
            <a:r>
              <a:rPr lang="en-US" dirty="0" smtClean="0"/>
              <a:t> TCP/IP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Detailed refresh over common services and protocols.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70" y="2083633"/>
            <a:ext cx="4739972" cy="41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backstory behind the </a:t>
            </a:r>
            <a:r>
              <a:rPr lang="en-US" sz="4000" dirty="0" err="1"/>
              <a:t>DoD</a:t>
            </a:r>
            <a:r>
              <a:rPr lang="en-US" sz="4000" dirty="0"/>
              <a:t> TCP/IP </a:t>
            </a:r>
            <a:r>
              <a:rPr lang="en-US" sz="4000" dirty="0" smtClean="0"/>
              <a:t>model: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It’s been created by the U.S department of defense.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It’s designed to describe the complete view of data</a:t>
            </a:r>
            <a:br>
              <a:rPr lang="en-US" dirty="0" smtClean="0"/>
            </a:br>
            <a:r>
              <a:rPr lang="en-US" dirty="0" smtClean="0"/>
              <a:t>connecting between any two connecting devices into</a:t>
            </a:r>
            <a:br>
              <a:rPr lang="en-US" dirty="0" smtClean="0"/>
            </a:br>
            <a:r>
              <a:rPr lang="en-US" dirty="0" smtClean="0"/>
              <a:t>the Arpanet.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20" y="2953062"/>
            <a:ext cx="7015396" cy="33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Detailed refresh over common services </a:t>
            </a:r>
            <a:r>
              <a:rPr lang="en-US" sz="4000" dirty="0" smtClean="0"/>
              <a:t>and protocols 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23" y="2204447"/>
            <a:ext cx="7017114" cy="37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backstory behind the </a:t>
            </a:r>
            <a:r>
              <a:rPr lang="en-US" dirty="0" err="1" smtClean="0"/>
              <a:t>DoD</a:t>
            </a:r>
            <a:r>
              <a:rPr lang="en-US" dirty="0" smtClean="0"/>
              <a:t> TCP/IP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Detailed refresh over common services and protocols.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70" y="2083633"/>
            <a:ext cx="4739972" cy="41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CCNA Routing &amp; Switching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Models: updated </a:t>
            </a:r>
            <a:r>
              <a:rPr lang="en-US" sz="2000" dirty="0" err="1" smtClean="0"/>
              <a:t>tcp</a:t>
            </a:r>
            <a:r>
              <a:rPr lang="en-US" sz="2000" dirty="0" smtClean="0"/>
              <a:t>/</a:t>
            </a:r>
            <a:r>
              <a:rPr lang="en-US" sz="2000" dirty="0" err="1" smtClean="0"/>
              <a:t>ip</a:t>
            </a:r>
            <a:r>
              <a:rPr lang="en-US" sz="2000" dirty="0" smtClean="0"/>
              <a:t> model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1487</TotalTime>
  <Words>108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Network Fundamentals</vt:lpstr>
      <vt:lpstr>Objectives:</vt:lpstr>
      <vt:lpstr>The backstory behind the DoD TCP/IP model:</vt:lpstr>
      <vt:lpstr>Detailed refresh over common services and protocols :</vt:lpstr>
      <vt:lpstr>Objectives:</vt:lpstr>
      <vt:lpstr>CCNA Routing &amp;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Routing &amp; Switching</dc:title>
  <dc:creator>Ahmed Ra'fat</dc:creator>
  <cp:lastModifiedBy>SP-ayman</cp:lastModifiedBy>
  <cp:revision>53</cp:revision>
  <dcterms:created xsi:type="dcterms:W3CDTF">2015-12-10T09:15:25Z</dcterms:created>
  <dcterms:modified xsi:type="dcterms:W3CDTF">2020-02-23T09:28:58Z</dcterms:modified>
</cp:coreProperties>
</file>