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6DBC2-9282-43C5-BD50-5A6B90CBF29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427550C-F6BB-4F87-9DB9-BE4056D48575}">
      <dgm:prSet phldrT="[Text]"/>
      <dgm:spPr/>
      <dgm:t>
        <a:bodyPr/>
        <a:lstStyle/>
        <a:p>
          <a:r>
            <a:rPr lang="en-US" dirty="0" smtClean="0"/>
            <a:t>LAN</a:t>
          </a:r>
          <a:endParaRPr lang="en-US" dirty="0"/>
        </a:p>
      </dgm:t>
    </dgm:pt>
    <dgm:pt modelId="{131096C7-3855-4809-9D78-4A34CCC35C3C}" type="parTrans" cxnId="{73ABDB36-D1CF-4ADA-9DFA-EFB6DA2FF965}">
      <dgm:prSet/>
      <dgm:spPr/>
      <dgm:t>
        <a:bodyPr/>
        <a:lstStyle/>
        <a:p>
          <a:endParaRPr lang="en-US"/>
        </a:p>
      </dgm:t>
    </dgm:pt>
    <dgm:pt modelId="{E59044DA-2C35-4E6E-9532-5F1100299659}" type="sibTrans" cxnId="{73ABDB36-D1CF-4ADA-9DFA-EFB6DA2FF965}">
      <dgm:prSet/>
      <dgm:spPr/>
      <dgm:t>
        <a:bodyPr/>
        <a:lstStyle/>
        <a:p>
          <a:endParaRPr lang="en-US"/>
        </a:p>
      </dgm:t>
    </dgm:pt>
    <dgm:pt modelId="{0F1490C5-AB17-4DD1-A085-435819B76A04}">
      <dgm:prSet phldrT="[Text]"/>
      <dgm:spPr/>
      <dgm:t>
        <a:bodyPr/>
        <a:lstStyle/>
        <a:p>
          <a:r>
            <a:rPr lang="en-US" dirty="0" smtClean="0"/>
            <a:t>CAN</a:t>
          </a:r>
          <a:endParaRPr lang="en-US" dirty="0"/>
        </a:p>
      </dgm:t>
    </dgm:pt>
    <dgm:pt modelId="{8772FCC0-FE85-4E1E-AC43-D8F0F018A4FC}" type="parTrans" cxnId="{4084C757-FEC1-4EC6-8A7A-CAD844BA1C6D}">
      <dgm:prSet/>
      <dgm:spPr/>
      <dgm:t>
        <a:bodyPr/>
        <a:lstStyle/>
        <a:p>
          <a:endParaRPr lang="en-US"/>
        </a:p>
      </dgm:t>
    </dgm:pt>
    <dgm:pt modelId="{0A0FA5D2-3231-4438-A52D-94FC694DB127}" type="sibTrans" cxnId="{4084C757-FEC1-4EC6-8A7A-CAD844BA1C6D}">
      <dgm:prSet/>
      <dgm:spPr/>
      <dgm:t>
        <a:bodyPr/>
        <a:lstStyle/>
        <a:p>
          <a:endParaRPr lang="en-US"/>
        </a:p>
      </dgm:t>
    </dgm:pt>
    <dgm:pt modelId="{C83039C4-70C5-429F-8035-B0037C42DD4D}">
      <dgm:prSet phldrT="[Text]"/>
      <dgm:spPr/>
      <dgm:t>
        <a:bodyPr/>
        <a:lstStyle/>
        <a:p>
          <a:r>
            <a:rPr lang="en-US" dirty="0" smtClean="0"/>
            <a:t>MAN</a:t>
          </a:r>
          <a:endParaRPr lang="en-US" dirty="0"/>
        </a:p>
      </dgm:t>
    </dgm:pt>
    <dgm:pt modelId="{BA88CA89-62EF-43B9-85E2-1A46553D83DE}" type="parTrans" cxnId="{EFFD6D97-8715-4902-B40B-0DC8430D0ACA}">
      <dgm:prSet/>
      <dgm:spPr/>
      <dgm:t>
        <a:bodyPr/>
        <a:lstStyle/>
        <a:p>
          <a:endParaRPr lang="en-US"/>
        </a:p>
      </dgm:t>
    </dgm:pt>
    <dgm:pt modelId="{626CE2D5-6A29-44D6-8872-FE6F39993780}" type="sibTrans" cxnId="{EFFD6D97-8715-4902-B40B-0DC8430D0ACA}">
      <dgm:prSet/>
      <dgm:spPr/>
      <dgm:t>
        <a:bodyPr/>
        <a:lstStyle/>
        <a:p>
          <a:endParaRPr lang="en-US"/>
        </a:p>
      </dgm:t>
    </dgm:pt>
    <dgm:pt modelId="{165DD0E8-137E-497B-8584-FA8DE20756BF}">
      <dgm:prSet phldrT="[Text]"/>
      <dgm:spPr/>
      <dgm:t>
        <a:bodyPr/>
        <a:lstStyle/>
        <a:p>
          <a:r>
            <a:rPr lang="en-US" dirty="0" smtClean="0"/>
            <a:t>WAN</a:t>
          </a:r>
          <a:endParaRPr lang="en-US" dirty="0"/>
        </a:p>
      </dgm:t>
    </dgm:pt>
    <dgm:pt modelId="{145321F4-6B0D-4D51-A8EA-75949F86C866}" type="parTrans" cxnId="{F4E7F0DB-8BB8-4A34-B69C-D3BD6370D068}">
      <dgm:prSet/>
      <dgm:spPr/>
      <dgm:t>
        <a:bodyPr/>
        <a:lstStyle/>
        <a:p>
          <a:endParaRPr lang="en-US"/>
        </a:p>
      </dgm:t>
    </dgm:pt>
    <dgm:pt modelId="{BFC5390D-FFBB-4903-BF4B-1BD61C9A113B}" type="sibTrans" cxnId="{F4E7F0DB-8BB8-4A34-B69C-D3BD6370D068}">
      <dgm:prSet/>
      <dgm:spPr/>
      <dgm:t>
        <a:bodyPr/>
        <a:lstStyle/>
        <a:p>
          <a:endParaRPr lang="en-US"/>
        </a:p>
      </dgm:t>
    </dgm:pt>
    <dgm:pt modelId="{2B8B19E0-C908-4D8C-B31E-971BA8BD492E}" type="pres">
      <dgm:prSet presAssocID="{A586DBC2-9282-43C5-BD50-5A6B90CBF29B}" presName="CompostProcess" presStyleCnt="0">
        <dgm:presLayoutVars>
          <dgm:dir/>
          <dgm:resizeHandles val="exact"/>
        </dgm:presLayoutVars>
      </dgm:prSet>
      <dgm:spPr/>
    </dgm:pt>
    <dgm:pt modelId="{59B9DDF0-68EF-48C8-859C-EFBD52076382}" type="pres">
      <dgm:prSet presAssocID="{A586DBC2-9282-43C5-BD50-5A6B90CBF29B}" presName="arrow" presStyleLbl="bgShp" presStyleIdx="0" presStyleCnt="1" custLinFactNeighborX="38457" custLinFactNeighborY="4655"/>
      <dgm:spPr/>
    </dgm:pt>
    <dgm:pt modelId="{21373830-F261-40D6-A9BE-3B2241FB09BD}" type="pres">
      <dgm:prSet presAssocID="{A586DBC2-9282-43C5-BD50-5A6B90CBF29B}" presName="linearProcess" presStyleCnt="0"/>
      <dgm:spPr/>
    </dgm:pt>
    <dgm:pt modelId="{14362BF1-8C6F-4227-B13F-E1C22AC60A8E}" type="pres">
      <dgm:prSet presAssocID="{A427550C-F6BB-4F87-9DB9-BE4056D4857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96BD2-1FA1-47CA-BC46-D6A3CE032E49}" type="pres">
      <dgm:prSet presAssocID="{E59044DA-2C35-4E6E-9532-5F1100299659}" presName="sibTrans" presStyleCnt="0"/>
      <dgm:spPr/>
    </dgm:pt>
    <dgm:pt modelId="{2A092795-AC8A-40E7-A6A6-B6B3707044A2}" type="pres">
      <dgm:prSet presAssocID="{0F1490C5-AB17-4DD1-A085-435819B76A0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4C5C4-185F-4D2C-AA39-E6E10D4D791E}" type="pres">
      <dgm:prSet presAssocID="{0A0FA5D2-3231-4438-A52D-94FC694DB127}" presName="sibTrans" presStyleCnt="0"/>
      <dgm:spPr/>
    </dgm:pt>
    <dgm:pt modelId="{4ABD03C9-3A1F-4AB5-80D1-FE992238D4F7}" type="pres">
      <dgm:prSet presAssocID="{C83039C4-70C5-429F-8035-B0037C42DD4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D2020-8582-4678-B3E0-672967DF904B}" type="pres">
      <dgm:prSet presAssocID="{626CE2D5-6A29-44D6-8872-FE6F39993780}" presName="sibTrans" presStyleCnt="0"/>
      <dgm:spPr/>
    </dgm:pt>
    <dgm:pt modelId="{B0B880FA-2249-4491-8ECB-352B2743023E}" type="pres">
      <dgm:prSet presAssocID="{165DD0E8-137E-497B-8584-FA8DE20756B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E7F0DB-8BB8-4A34-B69C-D3BD6370D068}" srcId="{A586DBC2-9282-43C5-BD50-5A6B90CBF29B}" destId="{165DD0E8-137E-497B-8584-FA8DE20756BF}" srcOrd="3" destOrd="0" parTransId="{145321F4-6B0D-4D51-A8EA-75949F86C866}" sibTransId="{BFC5390D-FFBB-4903-BF4B-1BD61C9A113B}"/>
    <dgm:cxn modelId="{4084C757-FEC1-4EC6-8A7A-CAD844BA1C6D}" srcId="{A586DBC2-9282-43C5-BD50-5A6B90CBF29B}" destId="{0F1490C5-AB17-4DD1-A085-435819B76A04}" srcOrd="1" destOrd="0" parTransId="{8772FCC0-FE85-4E1E-AC43-D8F0F018A4FC}" sibTransId="{0A0FA5D2-3231-4438-A52D-94FC694DB127}"/>
    <dgm:cxn modelId="{73DD85B8-C6C0-4A4A-8933-2041DE263B1E}" type="presOf" srcId="{0F1490C5-AB17-4DD1-A085-435819B76A04}" destId="{2A092795-AC8A-40E7-A6A6-B6B3707044A2}" srcOrd="0" destOrd="0" presId="urn:microsoft.com/office/officeart/2005/8/layout/hProcess9"/>
    <dgm:cxn modelId="{D4983DF0-43EF-4128-8512-B0354543AA00}" type="presOf" srcId="{C83039C4-70C5-429F-8035-B0037C42DD4D}" destId="{4ABD03C9-3A1F-4AB5-80D1-FE992238D4F7}" srcOrd="0" destOrd="0" presId="urn:microsoft.com/office/officeart/2005/8/layout/hProcess9"/>
    <dgm:cxn modelId="{9CCD3C33-FAA0-4DB2-9A2C-FE34C0A3F5C4}" type="presOf" srcId="{165DD0E8-137E-497B-8584-FA8DE20756BF}" destId="{B0B880FA-2249-4491-8ECB-352B2743023E}" srcOrd="0" destOrd="0" presId="urn:microsoft.com/office/officeart/2005/8/layout/hProcess9"/>
    <dgm:cxn modelId="{EFFD6D97-8715-4902-B40B-0DC8430D0ACA}" srcId="{A586DBC2-9282-43C5-BD50-5A6B90CBF29B}" destId="{C83039C4-70C5-429F-8035-B0037C42DD4D}" srcOrd="2" destOrd="0" parTransId="{BA88CA89-62EF-43B9-85E2-1A46553D83DE}" sibTransId="{626CE2D5-6A29-44D6-8872-FE6F39993780}"/>
    <dgm:cxn modelId="{73ABDB36-D1CF-4ADA-9DFA-EFB6DA2FF965}" srcId="{A586DBC2-9282-43C5-BD50-5A6B90CBF29B}" destId="{A427550C-F6BB-4F87-9DB9-BE4056D48575}" srcOrd="0" destOrd="0" parTransId="{131096C7-3855-4809-9D78-4A34CCC35C3C}" sibTransId="{E59044DA-2C35-4E6E-9532-5F1100299659}"/>
    <dgm:cxn modelId="{81DFFB50-F625-4730-A178-59353520A091}" type="presOf" srcId="{A427550C-F6BB-4F87-9DB9-BE4056D48575}" destId="{14362BF1-8C6F-4227-B13F-E1C22AC60A8E}" srcOrd="0" destOrd="0" presId="urn:microsoft.com/office/officeart/2005/8/layout/hProcess9"/>
    <dgm:cxn modelId="{CEEEE5CE-6AC8-4ECF-8BB0-96B6C8B07A61}" type="presOf" srcId="{A586DBC2-9282-43C5-BD50-5A6B90CBF29B}" destId="{2B8B19E0-C908-4D8C-B31E-971BA8BD492E}" srcOrd="0" destOrd="0" presId="urn:microsoft.com/office/officeart/2005/8/layout/hProcess9"/>
    <dgm:cxn modelId="{55271E1D-0681-40C5-8C4A-35756ECAF924}" type="presParOf" srcId="{2B8B19E0-C908-4D8C-B31E-971BA8BD492E}" destId="{59B9DDF0-68EF-48C8-859C-EFBD52076382}" srcOrd="0" destOrd="0" presId="urn:microsoft.com/office/officeart/2005/8/layout/hProcess9"/>
    <dgm:cxn modelId="{5E9DD2C3-34CF-446E-9FAB-2548B596AB51}" type="presParOf" srcId="{2B8B19E0-C908-4D8C-B31E-971BA8BD492E}" destId="{21373830-F261-40D6-A9BE-3B2241FB09BD}" srcOrd="1" destOrd="0" presId="urn:microsoft.com/office/officeart/2005/8/layout/hProcess9"/>
    <dgm:cxn modelId="{8F93D788-5DC1-46A1-AA8B-3A56199C2956}" type="presParOf" srcId="{21373830-F261-40D6-A9BE-3B2241FB09BD}" destId="{14362BF1-8C6F-4227-B13F-E1C22AC60A8E}" srcOrd="0" destOrd="0" presId="urn:microsoft.com/office/officeart/2005/8/layout/hProcess9"/>
    <dgm:cxn modelId="{B4968FDE-AAEE-43D9-8CE6-B564C6077743}" type="presParOf" srcId="{21373830-F261-40D6-A9BE-3B2241FB09BD}" destId="{75396BD2-1FA1-47CA-BC46-D6A3CE032E49}" srcOrd="1" destOrd="0" presId="urn:microsoft.com/office/officeart/2005/8/layout/hProcess9"/>
    <dgm:cxn modelId="{E9B3F8C4-4C7F-4F7C-90F4-90DE7B50CCD9}" type="presParOf" srcId="{21373830-F261-40D6-A9BE-3B2241FB09BD}" destId="{2A092795-AC8A-40E7-A6A6-B6B3707044A2}" srcOrd="2" destOrd="0" presId="urn:microsoft.com/office/officeart/2005/8/layout/hProcess9"/>
    <dgm:cxn modelId="{A2EB9F50-249B-4BDB-B3EA-A652467D4631}" type="presParOf" srcId="{21373830-F261-40D6-A9BE-3B2241FB09BD}" destId="{0894C5C4-185F-4D2C-AA39-E6E10D4D791E}" srcOrd="3" destOrd="0" presId="urn:microsoft.com/office/officeart/2005/8/layout/hProcess9"/>
    <dgm:cxn modelId="{F39210C2-4822-4F4D-BE2D-266B5A0F5144}" type="presParOf" srcId="{21373830-F261-40D6-A9BE-3B2241FB09BD}" destId="{4ABD03C9-3A1F-4AB5-80D1-FE992238D4F7}" srcOrd="4" destOrd="0" presId="urn:microsoft.com/office/officeart/2005/8/layout/hProcess9"/>
    <dgm:cxn modelId="{97934ADB-8E0B-42DF-A825-B8498C3F838C}" type="presParOf" srcId="{21373830-F261-40D6-A9BE-3B2241FB09BD}" destId="{4B2D2020-8582-4678-B3E0-672967DF904B}" srcOrd="5" destOrd="0" presId="urn:microsoft.com/office/officeart/2005/8/layout/hProcess9"/>
    <dgm:cxn modelId="{1B734072-5D27-4259-B166-18EF5CF00CE9}" type="presParOf" srcId="{21373830-F261-40D6-A9BE-3B2241FB09BD}" destId="{B0B880FA-2249-4491-8ECB-352B2743023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FC0AD-9A25-4ACB-9BC5-C90A8536720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B899B-4AA8-4813-9915-896D5C1366B1}">
      <dgm:prSet phldrT="[Text]"/>
      <dgm:spPr/>
      <dgm:t>
        <a:bodyPr/>
        <a:lstStyle/>
        <a:p>
          <a:pPr algn="ctr"/>
          <a:r>
            <a:rPr lang="en-US" dirty="0" smtClean="0"/>
            <a:t>LAN</a:t>
          </a:r>
          <a:endParaRPr lang="en-US" dirty="0"/>
        </a:p>
      </dgm:t>
    </dgm:pt>
    <dgm:pt modelId="{651F6D60-41A3-4DB4-ADCE-E7799CE96641}" type="parTrans" cxnId="{C38C5C4F-FD2B-4FCF-8BFE-D150DA8C1899}">
      <dgm:prSet/>
      <dgm:spPr/>
      <dgm:t>
        <a:bodyPr/>
        <a:lstStyle/>
        <a:p>
          <a:pPr algn="l"/>
          <a:endParaRPr lang="en-US"/>
        </a:p>
      </dgm:t>
    </dgm:pt>
    <dgm:pt modelId="{BFE962AD-88B1-4CE6-8E21-D9EFF5E291AA}" type="sibTrans" cxnId="{C38C5C4F-FD2B-4FCF-8BFE-D150DA8C1899}">
      <dgm:prSet/>
      <dgm:spPr/>
      <dgm:t>
        <a:bodyPr/>
        <a:lstStyle/>
        <a:p>
          <a:pPr algn="l"/>
          <a:endParaRPr lang="en-US"/>
        </a:p>
      </dgm:t>
    </dgm:pt>
    <dgm:pt modelId="{E9FD867C-F506-41BB-8E68-1DFD3C9F4195}">
      <dgm:prSet phldrT="[Text]"/>
      <dgm:spPr/>
      <dgm:t>
        <a:bodyPr/>
        <a:lstStyle/>
        <a:p>
          <a:pPr algn="l"/>
          <a:r>
            <a:rPr lang="en-US" dirty="0" smtClean="0"/>
            <a:t>Some PCs that are linked together with a switch.</a:t>
          </a:r>
          <a:endParaRPr lang="en-US" dirty="0"/>
        </a:p>
      </dgm:t>
    </dgm:pt>
    <dgm:pt modelId="{EBA9EEA8-4F17-4160-93C8-CF75E095A9BA}" type="parTrans" cxnId="{5007AD55-FBFF-4807-8921-D07FFC61423D}">
      <dgm:prSet/>
      <dgm:spPr/>
      <dgm:t>
        <a:bodyPr/>
        <a:lstStyle/>
        <a:p>
          <a:pPr algn="l"/>
          <a:endParaRPr lang="en-US"/>
        </a:p>
      </dgm:t>
    </dgm:pt>
    <dgm:pt modelId="{64CDF8C6-F670-4F3A-9355-C42D249DFD9E}" type="sibTrans" cxnId="{5007AD55-FBFF-4807-8921-D07FFC61423D}">
      <dgm:prSet/>
      <dgm:spPr/>
      <dgm:t>
        <a:bodyPr/>
        <a:lstStyle/>
        <a:p>
          <a:pPr algn="l"/>
          <a:endParaRPr lang="en-US"/>
        </a:p>
      </dgm:t>
    </dgm:pt>
    <dgm:pt modelId="{45A3D477-DD73-4951-8981-29642B718AF8}">
      <dgm:prSet phldrT="[Text]"/>
      <dgm:spPr/>
      <dgm:t>
        <a:bodyPr/>
        <a:lstStyle/>
        <a:p>
          <a:pPr algn="ctr"/>
          <a:r>
            <a:rPr lang="en-US" dirty="0" smtClean="0"/>
            <a:t>CAN</a:t>
          </a:r>
          <a:endParaRPr lang="en-US" dirty="0"/>
        </a:p>
      </dgm:t>
    </dgm:pt>
    <dgm:pt modelId="{A8CA2075-30B5-4892-B876-66A97E344829}" type="parTrans" cxnId="{44748683-769F-4EF2-88A3-2251DA900F1E}">
      <dgm:prSet/>
      <dgm:spPr/>
      <dgm:t>
        <a:bodyPr/>
        <a:lstStyle/>
        <a:p>
          <a:pPr algn="l"/>
          <a:endParaRPr lang="en-US"/>
        </a:p>
      </dgm:t>
    </dgm:pt>
    <dgm:pt modelId="{1B14CF0F-CB7E-442C-BFF2-7D03F5FE5B22}" type="sibTrans" cxnId="{44748683-769F-4EF2-88A3-2251DA900F1E}">
      <dgm:prSet/>
      <dgm:spPr/>
      <dgm:t>
        <a:bodyPr/>
        <a:lstStyle/>
        <a:p>
          <a:pPr algn="l"/>
          <a:endParaRPr lang="en-US"/>
        </a:p>
      </dgm:t>
    </dgm:pt>
    <dgm:pt modelId="{97CA2298-BE83-4DE0-8C5A-BBE39E6BFA44}">
      <dgm:prSet phldrT="[Text]"/>
      <dgm:spPr/>
      <dgm:t>
        <a:bodyPr/>
        <a:lstStyle/>
        <a:p>
          <a:pPr algn="l"/>
          <a:r>
            <a:rPr lang="en-US" dirty="0" smtClean="0"/>
            <a:t>It consists of some LANs that are connected together.</a:t>
          </a:r>
          <a:endParaRPr lang="en-US" dirty="0"/>
        </a:p>
      </dgm:t>
    </dgm:pt>
    <dgm:pt modelId="{7E0FF07D-2BE7-4431-90DF-AB9B0C4A5B67}" type="parTrans" cxnId="{531CC4C8-0AFC-46B4-A7B0-CDABC8C0C58F}">
      <dgm:prSet/>
      <dgm:spPr/>
      <dgm:t>
        <a:bodyPr/>
        <a:lstStyle/>
        <a:p>
          <a:pPr algn="l"/>
          <a:endParaRPr lang="en-US"/>
        </a:p>
      </dgm:t>
    </dgm:pt>
    <dgm:pt modelId="{E6BBCF1C-439D-42AE-9FDB-6FE3C345B416}" type="sibTrans" cxnId="{531CC4C8-0AFC-46B4-A7B0-CDABC8C0C58F}">
      <dgm:prSet/>
      <dgm:spPr/>
      <dgm:t>
        <a:bodyPr/>
        <a:lstStyle/>
        <a:p>
          <a:pPr algn="l"/>
          <a:endParaRPr lang="en-US"/>
        </a:p>
      </dgm:t>
    </dgm:pt>
    <dgm:pt modelId="{014B6146-4D5E-4EFC-9555-FB3B0BF9A08F}">
      <dgm:prSet phldrT="[Text]"/>
      <dgm:spPr/>
      <dgm:t>
        <a:bodyPr/>
        <a:lstStyle/>
        <a:p>
          <a:pPr algn="ctr"/>
          <a:r>
            <a:rPr lang="en-US" dirty="0" smtClean="0"/>
            <a:t>MAN</a:t>
          </a:r>
          <a:endParaRPr lang="en-US" dirty="0"/>
        </a:p>
      </dgm:t>
    </dgm:pt>
    <dgm:pt modelId="{A46B38CB-6072-407E-961D-286B6A896A24}" type="parTrans" cxnId="{36561243-F058-4058-97BE-C395697975AE}">
      <dgm:prSet/>
      <dgm:spPr/>
      <dgm:t>
        <a:bodyPr/>
        <a:lstStyle/>
        <a:p>
          <a:pPr algn="l"/>
          <a:endParaRPr lang="en-US"/>
        </a:p>
      </dgm:t>
    </dgm:pt>
    <dgm:pt modelId="{FEB88E87-DDA7-487D-8459-31E375E02202}" type="sibTrans" cxnId="{36561243-F058-4058-97BE-C395697975AE}">
      <dgm:prSet/>
      <dgm:spPr/>
      <dgm:t>
        <a:bodyPr/>
        <a:lstStyle/>
        <a:p>
          <a:pPr algn="l"/>
          <a:endParaRPr lang="en-US"/>
        </a:p>
      </dgm:t>
    </dgm:pt>
    <dgm:pt modelId="{2004512B-9C32-45AE-B44C-A59F62632740}">
      <dgm:prSet phldrT="[Text]"/>
      <dgm:spPr/>
      <dgm:t>
        <a:bodyPr/>
        <a:lstStyle/>
        <a:p>
          <a:pPr algn="l"/>
          <a:r>
            <a:rPr lang="en-US" dirty="0" smtClean="0"/>
            <a:t>It consists of some CANs that are connected together.</a:t>
          </a:r>
          <a:endParaRPr lang="en-US" dirty="0"/>
        </a:p>
      </dgm:t>
    </dgm:pt>
    <dgm:pt modelId="{756B14EA-23D0-486C-91C0-181B3A7B5C8E}" type="parTrans" cxnId="{C4F7B1F7-9398-4B75-BFA2-24FC9D4A4A88}">
      <dgm:prSet/>
      <dgm:spPr/>
      <dgm:t>
        <a:bodyPr/>
        <a:lstStyle/>
        <a:p>
          <a:pPr algn="l"/>
          <a:endParaRPr lang="en-US"/>
        </a:p>
      </dgm:t>
    </dgm:pt>
    <dgm:pt modelId="{A719B1DD-663C-431D-B46A-28C3F31909A3}" type="sibTrans" cxnId="{C4F7B1F7-9398-4B75-BFA2-24FC9D4A4A88}">
      <dgm:prSet/>
      <dgm:spPr/>
      <dgm:t>
        <a:bodyPr/>
        <a:lstStyle/>
        <a:p>
          <a:pPr algn="l"/>
          <a:endParaRPr lang="en-US"/>
        </a:p>
      </dgm:t>
    </dgm:pt>
    <dgm:pt modelId="{46F1F344-354B-45C6-BE03-4817FD266C83}">
      <dgm:prSet phldrT="[Text]"/>
      <dgm:spPr/>
      <dgm:t>
        <a:bodyPr/>
        <a:lstStyle/>
        <a:p>
          <a:pPr algn="l"/>
          <a:r>
            <a:rPr lang="en-US" dirty="0" smtClean="0"/>
            <a:t>Geographically it’s the network implemented in the government.</a:t>
          </a:r>
          <a:endParaRPr lang="en-US" dirty="0"/>
        </a:p>
      </dgm:t>
    </dgm:pt>
    <dgm:pt modelId="{68B7E324-17CD-4C87-96F3-1070CEBEBC4A}" type="parTrans" cxnId="{F5C3116D-7B1B-4C3A-8B49-F5C20478F7C9}">
      <dgm:prSet/>
      <dgm:spPr/>
      <dgm:t>
        <a:bodyPr/>
        <a:lstStyle/>
        <a:p>
          <a:pPr algn="l"/>
          <a:endParaRPr lang="en-US"/>
        </a:p>
      </dgm:t>
    </dgm:pt>
    <dgm:pt modelId="{EC78CA50-EAC3-493D-8848-91076E685D69}" type="sibTrans" cxnId="{F5C3116D-7B1B-4C3A-8B49-F5C20478F7C9}">
      <dgm:prSet/>
      <dgm:spPr/>
      <dgm:t>
        <a:bodyPr/>
        <a:lstStyle/>
        <a:p>
          <a:pPr algn="l"/>
          <a:endParaRPr lang="en-US"/>
        </a:p>
      </dgm:t>
    </dgm:pt>
    <dgm:pt modelId="{00364CA7-2527-4ADA-999D-58FB7A686102}">
      <dgm:prSet phldrT="[Text]"/>
      <dgm:spPr/>
      <dgm:t>
        <a:bodyPr/>
        <a:lstStyle/>
        <a:p>
          <a:pPr algn="l"/>
          <a:r>
            <a:rPr lang="en-US" dirty="0" smtClean="0"/>
            <a:t>Geographically it’s the network implemented in a small office or building </a:t>
          </a:r>
          <a:endParaRPr lang="en-US" dirty="0"/>
        </a:p>
      </dgm:t>
    </dgm:pt>
    <dgm:pt modelId="{1007D3CE-68CC-4679-94D9-C6CA1E3FF66F}" type="parTrans" cxnId="{675DAE62-0F8A-4DA1-B8C0-97CF0263F6C2}">
      <dgm:prSet/>
      <dgm:spPr/>
      <dgm:t>
        <a:bodyPr/>
        <a:lstStyle/>
        <a:p>
          <a:endParaRPr lang="en-US"/>
        </a:p>
      </dgm:t>
    </dgm:pt>
    <dgm:pt modelId="{2774FA9A-1A2A-439D-A43F-BFDA08555073}" type="sibTrans" cxnId="{675DAE62-0F8A-4DA1-B8C0-97CF0263F6C2}">
      <dgm:prSet/>
      <dgm:spPr/>
      <dgm:t>
        <a:bodyPr/>
        <a:lstStyle/>
        <a:p>
          <a:endParaRPr lang="en-US"/>
        </a:p>
      </dgm:t>
    </dgm:pt>
    <dgm:pt modelId="{9E6BBC6B-1181-4D42-9CD5-2EB9C7D957C3}">
      <dgm:prSet phldrT="[Text]"/>
      <dgm:spPr/>
      <dgm:t>
        <a:bodyPr/>
        <a:lstStyle/>
        <a:p>
          <a:pPr algn="l"/>
          <a:r>
            <a:rPr lang="en-US" dirty="0" smtClean="0"/>
            <a:t>Geographically it’s the network implemented in a university.		</a:t>
          </a:r>
          <a:endParaRPr lang="en-US" dirty="0"/>
        </a:p>
      </dgm:t>
    </dgm:pt>
    <dgm:pt modelId="{D186D30F-105B-4F12-83DE-110E6FC9165B}" type="parTrans" cxnId="{5672D04D-9708-43AF-93CB-10CB45B8EE96}">
      <dgm:prSet/>
      <dgm:spPr/>
      <dgm:t>
        <a:bodyPr/>
        <a:lstStyle/>
        <a:p>
          <a:endParaRPr lang="en-US"/>
        </a:p>
      </dgm:t>
    </dgm:pt>
    <dgm:pt modelId="{55D73FF1-18D9-48B7-8D59-521D196A8AD6}" type="sibTrans" cxnId="{5672D04D-9708-43AF-93CB-10CB45B8EE96}">
      <dgm:prSet/>
      <dgm:spPr/>
      <dgm:t>
        <a:bodyPr/>
        <a:lstStyle/>
        <a:p>
          <a:endParaRPr lang="en-US"/>
        </a:p>
      </dgm:t>
    </dgm:pt>
    <dgm:pt modelId="{E7932C85-A9DF-413D-8CEC-C25FB88A8848}">
      <dgm:prSet/>
      <dgm:spPr/>
      <dgm:t>
        <a:bodyPr/>
        <a:lstStyle/>
        <a:p>
          <a:r>
            <a:rPr lang="en-US" dirty="0" smtClean="0"/>
            <a:t>WAN</a:t>
          </a:r>
          <a:endParaRPr lang="en-US" dirty="0"/>
        </a:p>
      </dgm:t>
    </dgm:pt>
    <dgm:pt modelId="{547BDC6A-8C1B-4345-B87C-5D01E789726C}" type="parTrans" cxnId="{82487EA7-8993-47AC-9F4D-6CA6699169FD}">
      <dgm:prSet/>
      <dgm:spPr/>
      <dgm:t>
        <a:bodyPr/>
        <a:lstStyle/>
        <a:p>
          <a:endParaRPr lang="en-US"/>
        </a:p>
      </dgm:t>
    </dgm:pt>
    <dgm:pt modelId="{04175593-FBAC-4A20-A056-79B3B9321895}" type="sibTrans" cxnId="{82487EA7-8993-47AC-9F4D-6CA6699169FD}">
      <dgm:prSet/>
      <dgm:spPr/>
      <dgm:t>
        <a:bodyPr/>
        <a:lstStyle/>
        <a:p>
          <a:endParaRPr lang="en-US"/>
        </a:p>
      </dgm:t>
    </dgm:pt>
    <dgm:pt modelId="{CD43BF62-4B20-4ED6-9AA5-C7F5DD969F13}">
      <dgm:prSet/>
      <dgm:spPr/>
      <dgm:t>
        <a:bodyPr/>
        <a:lstStyle/>
        <a:p>
          <a:r>
            <a:rPr lang="en-US" dirty="0" smtClean="0"/>
            <a:t>It consists of some MANs that are connected together.</a:t>
          </a:r>
          <a:endParaRPr lang="en-US" dirty="0"/>
        </a:p>
      </dgm:t>
    </dgm:pt>
    <dgm:pt modelId="{1F70F7D8-428B-4E5C-BFB8-E803D9C824AE}" type="parTrans" cxnId="{5EEDCAB4-E010-4DEF-B957-FB493004F4D8}">
      <dgm:prSet/>
      <dgm:spPr/>
      <dgm:t>
        <a:bodyPr/>
        <a:lstStyle/>
        <a:p>
          <a:endParaRPr lang="en-US"/>
        </a:p>
      </dgm:t>
    </dgm:pt>
    <dgm:pt modelId="{4C729C95-9D65-4DCE-9790-2E7964DB7C34}" type="sibTrans" cxnId="{5EEDCAB4-E010-4DEF-B957-FB493004F4D8}">
      <dgm:prSet/>
      <dgm:spPr/>
      <dgm:t>
        <a:bodyPr/>
        <a:lstStyle/>
        <a:p>
          <a:endParaRPr lang="en-US"/>
        </a:p>
      </dgm:t>
    </dgm:pt>
    <dgm:pt modelId="{CA633068-EE67-44E1-B6AE-06C945E788B2}" type="pres">
      <dgm:prSet presAssocID="{43AFC0AD-9A25-4ACB-9BC5-C90A8536720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FD8C9F-97A1-41B2-A8E7-F0597B5E76E9}" type="pres">
      <dgm:prSet presAssocID="{25EB899B-4AA8-4813-9915-896D5C1366B1}" presName="composite" presStyleCnt="0"/>
      <dgm:spPr/>
    </dgm:pt>
    <dgm:pt modelId="{044E260A-4B6E-4B98-8411-4FBCE6F531C6}" type="pres">
      <dgm:prSet presAssocID="{25EB899B-4AA8-4813-9915-896D5C1366B1}" presName="parentText" presStyleLbl="alignNode1" presStyleIdx="0" presStyleCnt="4" custLinFactNeighborX="-18904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AC086-F152-4462-80AE-7584BDEF9EEE}" type="pres">
      <dgm:prSet presAssocID="{25EB899B-4AA8-4813-9915-896D5C1366B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25451-AD36-4685-82F5-3B4C86749C4C}" type="pres">
      <dgm:prSet presAssocID="{BFE962AD-88B1-4CE6-8E21-D9EFF5E291AA}" presName="sp" presStyleCnt="0"/>
      <dgm:spPr/>
    </dgm:pt>
    <dgm:pt modelId="{01912171-9D2A-4DF8-9287-CFCDFCBAEAEC}" type="pres">
      <dgm:prSet presAssocID="{45A3D477-DD73-4951-8981-29642B718AF8}" presName="composite" presStyleCnt="0"/>
      <dgm:spPr/>
    </dgm:pt>
    <dgm:pt modelId="{35BCDF1C-D093-4A74-8F15-CF43A437CAA0}" type="pres">
      <dgm:prSet presAssocID="{45A3D477-DD73-4951-8981-29642B718AF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0B6FD-A2DA-4CDE-82BA-2EB0E16EC190}" type="pres">
      <dgm:prSet presAssocID="{45A3D477-DD73-4951-8981-29642B718AF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EE72B-1FDB-434E-B5B1-A192D3033285}" type="pres">
      <dgm:prSet presAssocID="{1B14CF0F-CB7E-442C-BFF2-7D03F5FE5B22}" presName="sp" presStyleCnt="0"/>
      <dgm:spPr/>
    </dgm:pt>
    <dgm:pt modelId="{3A24EEFD-1C21-4950-A7B5-D83F52CFBBCE}" type="pres">
      <dgm:prSet presAssocID="{014B6146-4D5E-4EFC-9555-FB3B0BF9A08F}" presName="composite" presStyleCnt="0"/>
      <dgm:spPr/>
    </dgm:pt>
    <dgm:pt modelId="{C833FC82-6E62-4506-B21D-F1B62AE0CE57}" type="pres">
      <dgm:prSet presAssocID="{014B6146-4D5E-4EFC-9555-FB3B0BF9A08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D33F5-B7CD-4EE5-8416-52675AC0B04E}" type="pres">
      <dgm:prSet presAssocID="{014B6146-4D5E-4EFC-9555-FB3B0BF9A08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1F4AC-CF27-4D56-8D8E-381FDBB5FED0}" type="pres">
      <dgm:prSet presAssocID="{FEB88E87-DDA7-487D-8459-31E375E02202}" presName="sp" presStyleCnt="0"/>
      <dgm:spPr/>
    </dgm:pt>
    <dgm:pt modelId="{BCB922FC-F696-4285-B56D-B09E059E2CD8}" type="pres">
      <dgm:prSet presAssocID="{E7932C85-A9DF-413D-8CEC-C25FB88A8848}" presName="composite" presStyleCnt="0"/>
      <dgm:spPr/>
    </dgm:pt>
    <dgm:pt modelId="{2532CFF6-3022-4B6B-BFE9-6950393A71F1}" type="pres">
      <dgm:prSet presAssocID="{E7932C85-A9DF-413D-8CEC-C25FB88A884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758F3-4254-41F3-8016-9AB0BE685B6E}" type="pres">
      <dgm:prSet presAssocID="{E7932C85-A9DF-413D-8CEC-C25FB88A884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F7B1F7-9398-4B75-BFA2-24FC9D4A4A88}" srcId="{014B6146-4D5E-4EFC-9555-FB3B0BF9A08F}" destId="{2004512B-9C32-45AE-B44C-A59F62632740}" srcOrd="0" destOrd="0" parTransId="{756B14EA-23D0-486C-91C0-181B3A7B5C8E}" sibTransId="{A719B1DD-663C-431D-B46A-28C3F31909A3}"/>
    <dgm:cxn modelId="{884A52BB-3BA7-4B97-9B2B-C02E4239184B}" type="presOf" srcId="{014B6146-4D5E-4EFC-9555-FB3B0BF9A08F}" destId="{C833FC82-6E62-4506-B21D-F1B62AE0CE57}" srcOrd="0" destOrd="0" presId="urn:microsoft.com/office/officeart/2005/8/layout/chevron2"/>
    <dgm:cxn modelId="{88872370-61C4-419C-93C4-3B3D048FDBF0}" type="presOf" srcId="{46F1F344-354B-45C6-BE03-4817FD266C83}" destId="{C2DD33F5-B7CD-4EE5-8416-52675AC0B04E}" srcOrd="0" destOrd="1" presId="urn:microsoft.com/office/officeart/2005/8/layout/chevron2"/>
    <dgm:cxn modelId="{C38C5C4F-FD2B-4FCF-8BFE-D150DA8C1899}" srcId="{43AFC0AD-9A25-4ACB-9BC5-C90A85367200}" destId="{25EB899B-4AA8-4813-9915-896D5C1366B1}" srcOrd="0" destOrd="0" parTransId="{651F6D60-41A3-4DB4-ADCE-E7799CE96641}" sibTransId="{BFE962AD-88B1-4CE6-8E21-D9EFF5E291AA}"/>
    <dgm:cxn modelId="{035E7D28-CB46-4CCF-B952-557A5F18EDE6}" type="presOf" srcId="{43AFC0AD-9A25-4ACB-9BC5-C90A85367200}" destId="{CA633068-EE67-44E1-B6AE-06C945E788B2}" srcOrd="0" destOrd="0" presId="urn:microsoft.com/office/officeart/2005/8/layout/chevron2"/>
    <dgm:cxn modelId="{F5C3116D-7B1B-4C3A-8B49-F5C20478F7C9}" srcId="{014B6146-4D5E-4EFC-9555-FB3B0BF9A08F}" destId="{46F1F344-354B-45C6-BE03-4817FD266C83}" srcOrd="1" destOrd="0" parTransId="{68B7E324-17CD-4C87-96F3-1070CEBEBC4A}" sibTransId="{EC78CA50-EAC3-493D-8848-91076E685D69}"/>
    <dgm:cxn modelId="{BA83666A-FF01-48D1-A619-56CEAE7D343B}" type="presOf" srcId="{9E6BBC6B-1181-4D42-9CD5-2EB9C7D957C3}" destId="{C200B6FD-A2DA-4CDE-82BA-2EB0E16EC190}" srcOrd="0" destOrd="1" presId="urn:microsoft.com/office/officeart/2005/8/layout/chevron2"/>
    <dgm:cxn modelId="{5EEDCAB4-E010-4DEF-B957-FB493004F4D8}" srcId="{E7932C85-A9DF-413D-8CEC-C25FB88A8848}" destId="{CD43BF62-4B20-4ED6-9AA5-C7F5DD969F13}" srcOrd="0" destOrd="0" parTransId="{1F70F7D8-428B-4E5C-BFB8-E803D9C824AE}" sibTransId="{4C729C95-9D65-4DCE-9790-2E7964DB7C34}"/>
    <dgm:cxn modelId="{29E0C4BA-F619-4CD6-828A-2BF6DD3EF99E}" type="presOf" srcId="{45A3D477-DD73-4951-8981-29642B718AF8}" destId="{35BCDF1C-D093-4A74-8F15-CF43A437CAA0}" srcOrd="0" destOrd="0" presId="urn:microsoft.com/office/officeart/2005/8/layout/chevron2"/>
    <dgm:cxn modelId="{CFC1A2EF-AA19-457D-8D9A-450C761EC0A6}" type="presOf" srcId="{00364CA7-2527-4ADA-999D-58FB7A686102}" destId="{5DEAC086-F152-4462-80AE-7584BDEF9EEE}" srcOrd="0" destOrd="1" presId="urn:microsoft.com/office/officeart/2005/8/layout/chevron2"/>
    <dgm:cxn modelId="{FEEB4E6E-7949-4786-AEA1-2C1CB08B87CB}" type="presOf" srcId="{2004512B-9C32-45AE-B44C-A59F62632740}" destId="{C2DD33F5-B7CD-4EE5-8416-52675AC0B04E}" srcOrd="0" destOrd="0" presId="urn:microsoft.com/office/officeart/2005/8/layout/chevron2"/>
    <dgm:cxn modelId="{82487EA7-8993-47AC-9F4D-6CA6699169FD}" srcId="{43AFC0AD-9A25-4ACB-9BC5-C90A85367200}" destId="{E7932C85-A9DF-413D-8CEC-C25FB88A8848}" srcOrd="3" destOrd="0" parTransId="{547BDC6A-8C1B-4345-B87C-5D01E789726C}" sibTransId="{04175593-FBAC-4A20-A056-79B3B9321895}"/>
    <dgm:cxn modelId="{3B05B138-32F0-4B53-97D6-E913CE809054}" type="presOf" srcId="{97CA2298-BE83-4DE0-8C5A-BBE39E6BFA44}" destId="{C200B6FD-A2DA-4CDE-82BA-2EB0E16EC190}" srcOrd="0" destOrd="0" presId="urn:microsoft.com/office/officeart/2005/8/layout/chevron2"/>
    <dgm:cxn modelId="{36561243-F058-4058-97BE-C395697975AE}" srcId="{43AFC0AD-9A25-4ACB-9BC5-C90A85367200}" destId="{014B6146-4D5E-4EFC-9555-FB3B0BF9A08F}" srcOrd="2" destOrd="0" parTransId="{A46B38CB-6072-407E-961D-286B6A896A24}" sibTransId="{FEB88E87-DDA7-487D-8459-31E375E02202}"/>
    <dgm:cxn modelId="{675DAE62-0F8A-4DA1-B8C0-97CF0263F6C2}" srcId="{25EB899B-4AA8-4813-9915-896D5C1366B1}" destId="{00364CA7-2527-4ADA-999D-58FB7A686102}" srcOrd="1" destOrd="0" parTransId="{1007D3CE-68CC-4679-94D9-C6CA1E3FF66F}" sibTransId="{2774FA9A-1A2A-439D-A43F-BFDA08555073}"/>
    <dgm:cxn modelId="{5007AD55-FBFF-4807-8921-D07FFC61423D}" srcId="{25EB899B-4AA8-4813-9915-896D5C1366B1}" destId="{E9FD867C-F506-41BB-8E68-1DFD3C9F4195}" srcOrd="0" destOrd="0" parTransId="{EBA9EEA8-4F17-4160-93C8-CF75E095A9BA}" sibTransId="{64CDF8C6-F670-4F3A-9355-C42D249DFD9E}"/>
    <dgm:cxn modelId="{531CC4C8-0AFC-46B4-A7B0-CDABC8C0C58F}" srcId="{45A3D477-DD73-4951-8981-29642B718AF8}" destId="{97CA2298-BE83-4DE0-8C5A-BBE39E6BFA44}" srcOrd="0" destOrd="0" parTransId="{7E0FF07D-2BE7-4431-90DF-AB9B0C4A5B67}" sibTransId="{E6BBCF1C-439D-42AE-9FDB-6FE3C345B416}"/>
    <dgm:cxn modelId="{3CCDDB2B-8F44-44F9-AF72-D535DA6FD786}" type="presOf" srcId="{25EB899B-4AA8-4813-9915-896D5C1366B1}" destId="{044E260A-4B6E-4B98-8411-4FBCE6F531C6}" srcOrd="0" destOrd="0" presId="urn:microsoft.com/office/officeart/2005/8/layout/chevron2"/>
    <dgm:cxn modelId="{35587BDC-E76E-4D82-AAE6-EB822E084E90}" type="presOf" srcId="{E7932C85-A9DF-413D-8CEC-C25FB88A8848}" destId="{2532CFF6-3022-4B6B-BFE9-6950393A71F1}" srcOrd="0" destOrd="0" presId="urn:microsoft.com/office/officeart/2005/8/layout/chevron2"/>
    <dgm:cxn modelId="{5672D04D-9708-43AF-93CB-10CB45B8EE96}" srcId="{45A3D477-DD73-4951-8981-29642B718AF8}" destId="{9E6BBC6B-1181-4D42-9CD5-2EB9C7D957C3}" srcOrd="1" destOrd="0" parTransId="{D186D30F-105B-4F12-83DE-110E6FC9165B}" sibTransId="{55D73FF1-18D9-48B7-8D59-521D196A8AD6}"/>
    <dgm:cxn modelId="{71FC3F0F-DBFA-4992-8626-969DCB0AB30D}" type="presOf" srcId="{CD43BF62-4B20-4ED6-9AA5-C7F5DD969F13}" destId="{18A758F3-4254-41F3-8016-9AB0BE685B6E}" srcOrd="0" destOrd="0" presId="urn:microsoft.com/office/officeart/2005/8/layout/chevron2"/>
    <dgm:cxn modelId="{44748683-769F-4EF2-88A3-2251DA900F1E}" srcId="{43AFC0AD-9A25-4ACB-9BC5-C90A85367200}" destId="{45A3D477-DD73-4951-8981-29642B718AF8}" srcOrd="1" destOrd="0" parTransId="{A8CA2075-30B5-4892-B876-66A97E344829}" sibTransId="{1B14CF0F-CB7E-442C-BFF2-7D03F5FE5B22}"/>
    <dgm:cxn modelId="{3EA3B4A0-470F-4F2E-B48C-A0910717A156}" type="presOf" srcId="{E9FD867C-F506-41BB-8E68-1DFD3C9F4195}" destId="{5DEAC086-F152-4462-80AE-7584BDEF9EEE}" srcOrd="0" destOrd="0" presId="urn:microsoft.com/office/officeart/2005/8/layout/chevron2"/>
    <dgm:cxn modelId="{F2EA433E-4D46-4FFF-93F9-2A47551EDA71}" type="presParOf" srcId="{CA633068-EE67-44E1-B6AE-06C945E788B2}" destId="{ECFD8C9F-97A1-41B2-A8E7-F0597B5E76E9}" srcOrd="0" destOrd="0" presId="urn:microsoft.com/office/officeart/2005/8/layout/chevron2"/>
    <dgm:cxn modelId="{7CC18E54-0E53-4D79-8B73-74D89F86C081}" type="presParOf" srcId="{ECFD8C9F-97A1-41B2-A8E7-F0597B5E76E9}" destId="{044E260A-4B6E-4B98-8411-4FBCE6F531C6}" srcOrd="0" destOrd="0" presId="urn:microsoft.com/office/officeart/2005/8/layout/chevron2"/>
    <dgm:cxn modelId="{D32FEC6A-CEDD-4C58-89A6-5F64CE9E65DF}" type="presParOf" srcId="{ECFD8C9F-97A1-41B2-A8E7-F0597B5E76E9}" destId="{5DEAC086-F152-4462-80AE-7584BDEF9EEE}" srcOrd="1" destOrd="0" presId="urn:microsoft.com/office/officeart/2005/8/layout/chevron2"/>
    <dgm:cxn modelId="{70910F15-BF33-4ABE-8D9D-8D630632CBE6}" type="presParOf" srcId="{CA633068-EE67-44E1-B6AE-06C945E788B2}" destId="{D4A25451-AD36-4685-82F5-3B4C86749C4C}" srcOrd="1" destOrd="0" presId="urn:microsoft.com/office/officeart/2005/8/layout/chevron2"/>
    <dgm:cxn modelId="{817FDF03-BEE1-4438-898A-1ECC6089FB8D}" type="presParOf" srcId="{CA633068-EE67-44E1-B6AE-06C945E788B2}" destId="{01912171-9D2A-4DF8-9287-CFCDFCBAEAEC}" srcOrd="2" destOrd="0" presId="urn:microsoft.com/office/officeart/2005/8/layout/chevron2"/>
    <dgm:cxn modelId="{A970BD62-CDD4-471A-9D90-AFDFF47B3C49}" type="presParOf" srcId="{01912171-9D2A-4DF8-9287-CFCDFCBAEAEC}" destId="{35BCDF1C-D093-4A74-8F15-CF43A437CAA0}" srcOrd="0" destOrd="0" presId="urn:microsoft.com/office/officeart/2005/8/layout/chevron2"/>
    <dgm:cxn modelId="{FA07CF16-74FD-4E34-BA38-87152C3DE198}" type="presParOf" srcId="{01912171-9D2A-4DF8-9287-CFCDFCBAEAEC}" destId="{C200B6FD-A2DA-4CDE-82BA-2EB0E16EC190}" srcOrd="1" destOrd="0" presId="urn:microsoft.com/office/officeart/2005/8/layout/chevron2"/>
    <dgm:cxn modelId="{17FA7FDF-838B-4DFC-96F1-41CEFF1E14C0}" type="presParOf" srcId="{CA633068-EE67-44E1-B6AE-06C945E788B2}" destId="{8B1EE72B-1FDB-434E-B5B1-A192D3033285}" srcOrd="3" destOrd="0" presId="urn:microsoft.com/office/officeart/2005/8/layout/chevron2"/>
    <dgm:cxn modelId="{91E5B648-9B81-4F95-B6AB-956078B920B1}" type="presParOf" srcId="{CA633068-EE67-44E1-B6AE-06C945E788B2}" destId="{3A24EEFD-1C21-4950-A7B5-D83F52CFBBCE}" srcOrd="4" destOrd="0" presId="urn:microsoft.com/office/officeart/2005/8/layout/chevron2"/>
    <dgm:cxn modelId="{A7B66A90-B055-4072-82FC-50160172EE40}" type="presParOf" srcId="{3A24EEFD-1C21-4950-A7B5-D83F52CFBBCE}" destId="{C833FC82-6E62-4506-B21D-F1B62AE0CE57}" srcOrd="0" destOrd="0" presId="urn:microsoft.com/office/officeart/2005/8/layout/chevron2"/>
    <dgm:cxn modelId="{A8137BE9-F5AF-4252-8E55-C7254B18EE1C}" type="presParOf" srcId="{3A24EEFD-1C21-4950-A7B5-D83F52CFBBCE}" destId="{C2DD33F5-B7CD-4EE5-8416-52675AC0B04E}" srcOrd="1" destOrd="0" presId="urn:microsoft.com/office/officeart/2005/8/layout/chevron2"/>
    <dgm:cxn modelId="{BF02664F-343A-41E4-87A5-796BC5B1A52F}" type="presParOf" srcId="{CA633068-EE67-44E1-B6AE-06C945E788B2}" destId="{6D11F4AC-CF27-4D56-8D8E-381FDBB5FED0}" srcOrd="5" destOrd="0" presId="urn:microsoft.com/office/officeart/2005/8/layout/chevron2"/>
    <dgm:cxn modelId="{4DD3CD28-E11A-4008-837A-B199B5DC9D3D}" type="presParOf" srcId="{CA633068-EE67-44E1-B6AE-06C945E788B2}" destId="{BCB922FC-F696-4285-B56D-B09E059E2CD8}" srcOrd="6" destOrd="0" presId="urn:microsoft.com/office/officeart/2005/8/layout/chevron2"/>
    <dgm:cxn modelId="{E3F74384-90A2-4FF8-AB92-1CE656318C01}" type="presParOf" srcId="{BCB922FC-F696-4285-B56D-B09E059E2CD8}" destId="{2532CFF6-3022-4B6B-BFE9-6950393A71F1}" srcOrd="0" destOrd="0" presId="urn:microsoft.com/office/officeart/2005/8/layout/chevron2"/>
    <dgm:cxn modelId="{E2D88ACE-75E8-400A-9D2D-33A26D9F7A91}" type="presParOf" srcId="{BCB922FC-F696-4285-B56D-B09E059E2CD8}" destId="{18A758F3-4254-41F3-8016-9AB0BE685B6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54B2B1-6291-4F8D-A608-186868A7E083}" type="doc">
      <dgm:prSet loTypeId="urn:microsoft.com/office/officeart/2011/layout/HexagonRadial" loCatId="officeonlin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D618A-8B87-4415-A332-642665526F7D}">
      <dgm:prSet phldrT="[Text]" custT="1"/>
      <dgm:spPr/>
      <dgm:t>
        <a:bodyPr/>
        <a:lstStyle/>
        <a:p>
          <a:r>
            <a:rPr lang="en-US" sz="2000" dirty="0" smtClean="0"/>
            <a:t>Switch</a:t>
          </a:r>
          <a:endParaRPr lang="en-US" sz="2400" dirty="0"/>
        </a:p>
      </dgm:t>
    </dgm:pt>
    <dgm:pt modelId="{BFE917C2-1631-4C4C-8600-7E5F4CC9D63D}" type="parTrans" cxnId="{9614DCFA-02C2-4C9D-A631-57DBB6D11705}">
      <dgm:prSet/>
      <dgm:spPr/>
      <dgm:t>
        <a:bodyPr/>
        <a:lstStyle/>
        <a:p>
          <a:endParaRPr lang="en-US"/>
        </a:p>
      </dgm:t>
    </dgm:pt>
    <dgm:pt modelId="{3E83ABD2-E627-4970-AF7E-154241D21FF1}" type="sibTrans" cxnId="{9614DCFA-02C2-4C9D-A631-57DBB6D11705}">
      <dgm:prSet/>
      <dgm:spPr/>
      <dgm:t>
        <a:bodyPr/>
        <a:lstStyle/>
        <a:p>
          <a:endParaRPr lang="en-US"/>
        </a:p>
      </dgm:t>
    </dgm:pt>
    <dgm:pt modelId="{54F8D396-DCBE-4081-82F1-C5507DE6716F}">
      <dgm:prSet phldrT="[Text]" custT="1"/>
      <dgm:spPr/>
      <dgm:t>
        <a:bodyPr/>
        <a:lstStyle/>
        <a:p>
          <a:r>
            <a:rPr lang="en-US" sz="2000" dirty="0" smtClean="0"/>
            <a:t>Router</a:t>
          </a:r>
          <a:endParaRPr lang="en-US" sz="2400" dirty="0"/>
        </a:p>
      </dgm:t>
    </dgm:pt>
    <dgm:pt modelId="{E7AFAED0-9A05-4180-AD8E-F84601837920}" type="parTrans" cxnId="{BD85B820-3284-48C3-AD5C-DC381931FA46}">
      <dgm:prSet/>
      <dgm:spPr/>
      <dgm:t>
        <a:bodyPr/>
        <a:lstStyle/>
        <a:p>
          <a:endParaRPr lang="en-US"/>
        </a:p>
      </dgm:t>
    </dgm:pt>
    <dgm:pt modelId="{DE02C06D-5255-4D4C-9F3D-9BE5E09C9683}" type="sibTrans" cxnId="{BD85B820-3284-48C3-AD5C-DC381931FA46}">
      <dgm:prSet/>
      <dgm:spPr/>
      <dgm:t>
        <a:bodyPr/>
        <a:lstStyle/>
        <a:p>
          <a:endParaRPr lang="en-US"/>
        </a:p>
      </dgm:t>
    </dgm:pt>
    <dgm:pt modelId="{597986C3-EF80-4E24-B5FE-167A70734501}">
      <dgm:prSet phldrT="[Text]" custT="1"/>
      <dgm:spPr/>
      <dgm:t>
        <a:bodyPr/>
        <a:lstStyle/>
        <a:p>
          <a:r>
            <a:rPr lang="en-US" sz="2000" dirty="0" smtClean="0"/>
            <a:t>IPS/IDS</a:t>
          </a:r>
          <a:endParaRPr lang="en-US" sz="1600" dirty="0"/>
        </a:p>
      </dgm:t>
    </dgm:pt>
    <dgm:pt modelId="{FDD95F9E-E8A6-4805-87BE-EEF7767370DF}" type="parTrans" cxnId="{B4D20055-39B7-487C-A53D-0D3B00629E36}">
      <dgm:prSet/>
      <dgm:spPr/>
      <dgm:t>
        <a:bodyPr/>
        <a:lstStyle/>
        <a:p>
          <a:endParaRPr lang="en-US"/>
        </a:p>
      </dgm:t>
    </dgm:pt>
    <dgm:pt modelId="{47077BF1-D63C-4721-94BD-FA755C67A938}" type="sibTrans" cxnId="{B4D20055-39B7-487C-A53D-0D3B00629E36}">
      <dgm:prSet/>
      <dgm:spPr/>
      <dgm:t>
        <a:bodyPr/>
        <a:lstStyle/>
        <a:p>
          <a:endParaRPr lang="en-US"/>
        </a:p>
      </dgm:t>
    </dgm:pt>
    <dgm:pt modelId="{B9F3A0FA-A8FA-4442-9B4B-A284203E70F1}">
      <dgm:prSet phldrT="[Text]" custT="1"/>
      <dgm:spPr/>
      <dgm:t>
        <a:bodyPr/>
        <a:lstStyle/>
        <a:p>
          <a:r>
            <a:rPr lang="en-US" sz="2000" dirty="0" smtClean="0"/>
            <a:t>Server</a:t>
          </a:r>
          <a:endParaRPr lang="en-US" sz="2000" dirty="0"/>
        </a:p>
      </dgm:t>
    </dgm:pt>
    <dgm:pt modelId="{2E1286FD-9E89-43E9-915F-23E13600DB0C}" type="parTrans" cxnId="{C8DFF3F7-BD0A-49DA-B82B-535DC377CDA4}">
      <dgm:prSet/>
      <dgm:spPr/>
      <dgm:t>
        <a:bodyPr/>
        <a:lstStyle/>
        <a:p>
          <a:endParaRPr lang="en-US"/>
        </a:p>
      </dgm:t>
    </dgm:pt>
    <dgm:pt modelId="{1A4C4B71-B7F6-4804-A713-318DA7FCB212}" type="sibTrans" cxnId="{C8DFF3F7-BD0A-49DA-B82B-535DC377CDA4}">
      <dgm:prSet/>
      <dgm:spPr/>
      <dgm:t>
        <a:bodyPr/>
        <a:lstStyle/>
        <a:p>
          <a:endParaRPr lang="en-US"/>
        </a:p>
      </dgm:t>
    </dgm:pt>
    <dgm:pt modelId="{33E657E3-CB0B-4A57-9FD9-13E48DA7693A}">
      <dgm:prSet phldrT="[Text]" custT="1"/>
      <dgm:spPr/>
      <dgm:t>
        <a:bodyPr/>
        <a:lstStyle/>
        <a:p>
          <a:r>
            <a:rPr lang="en-US" sz="2000" dirty="0" smtClean="0"/>
            <a:t>IP-Phone</a:t>
          </a:r>
          <a:endParaRPr lang="en-US" sz="2000" dirty="0"/>
        </a:p>
      </dgm:t>
    </dgm:pt>
    <dgm:pt modelId="{A918C521-1017-42D4-A84C-FCE343C60B9A}" type="parTrans" cxnId="{AEA481F9-B038-4C7D-867E-77A94DFB3976}">
      <dgm:prSet/>
      <dgm:spPr/>
      <dgm:t>
        <a:bodyPr/>
        <a:lstStyle/>
        <a:p>
          <a:endParaRPr lang="en-US"/>
        </a:p>
      </dgm:t>
    </dgm:pt>
    <dgm:pt modelId="{146CFF9E-7043-4B08-B8C3-21EB57A98080}" type="sibTrans" cxnId="{AEA481F9-B038-4C7D-867E-77A94DFB3976}">
      <dgm:prSet/>
      <dgm:spPr/>
      <dgm:t>
        <a:bodyPr/>
        <a:lstStyle/>
        <a:p>
          <a:endParaRPr lang="en-US"/>
        </a:p>
      </dgm:t>
    </dgm:pt>
    <dgm:pt modelId="{2DDD45E3-A372-460B-9A49-5BD0C2CD3B13}">
      <dgm:prSet phldrT="[Text]" custT="1"/>
      <dgm:spPr/>
      <dgm:t>
        <a:bodyPr/>
        <a:lstStyle/>
        <a:p>
          <a:r>
            <a:rPr lang="en-US" sz="2000" dirty="0" smtClean="0"/>
            <a:t>Access Point</a:t>
          </a:r>
          <a:endParaRPr lang="en-US" sz="2000" dirty="0"/>
        </a:p>
      </dgm:t>
    </dgm:pt>
    <dgm:pt modelId="{8C391B24-2FEB-4429-895B-4B304FDC9964}" type="parTrans" cxnId="{6D4E6AA3-657A-4F26-8A17-4E820029E60D}">
      <dgm:prSet/>
      <dgm:spPr/>
      <dgm:t>
        <a:bodyPr/>
        <a:lstStyle/>
        <a:p>
          <a:endParaRPr lang="en-US"/>
        </a:p>
      </dgm:t>
    </dgm:pt>
    <dgm:pt modelId="{803CA471-FB61-4EF0-8E35-EBF811C28678}" type="sibTrans" cxnId="{6D4E6AA3-657A-4F26-8A17-4E820029E60D}">
      <dgm:prSet/>
      <dgm:spPr/>
      <dgm:t>
        <a:bodyPr/>
        <a:lstStyle/>
        <a:p>
          <a:endParaRPr lang="en-US"/>
        </a:p>
      </dgm:t>
    </dgm:pt>
    <dgm:pt modelId="{77954B15-04ED-4593-9034-EB4224F82D44}">
      <dgm:prSet phldrT="[Text]" custT="1"/>
      <dgm:spPr/>
      <dgm:t>
        <a:bodyPr/>
        <a:lstStyle/>
        <a:p>
          <a:r>
            <a:rPr lang="en-US" sz="2000" dirty="0" smtClean="0"/>
            <a:t>Firewall</a:t>
          </a:r>
          <a:endParaRPr lang="en-US" sz="2100" dirty="0"/>
        </a:p>
      </dgm:t>
    </dgm:pt>
    <dgm:pt modelId="{43ED1A67-DF12-4054-883E-F9DCE8A5ED8E}" type="parTrans" cxnId="{34711410-083C-47FF-AC7D-B095429325BC}">
      <dgm:prSet/>
      <dgm:spPr/>
      <dgm:t>
        <a:bodyPr/>
        <a:lstStyle/>
        <a:p>
          <a:endParaRPr lang="en-US"/>
        </a:p>
      </dgm:t>
    </dgm:pt>
    <dgm:pt modelId="{0339A610-1DDA-41E1-B76B-716F140170AD}" type="sibTrans" cxnId="{34711410-083C-47FF-AC7D-B095429325BC}">
      <dgm:prSet/>
      <dgm:spPr/>
      <dgm:t>
        <a:bodyPr/>
        <a:lstStyle/>
        <a:p>
          <a:endParaRPr lang="en-US"/>
        </a:p>
      </dgm:t>
    </dgm:pt>
    <dgm:pt modelId="{C8E35F17-5BD4-4AE4-99ED-544EAA0BB1FA}">
      <dgm:prSet phldrT="[Text]"/>
      <dgm:spPr/>
      <dgm:t>
        <a:bodyPr/>
        <a:lstStyle/>
        <a:p>
          <a:endParaRPr lang="en-US"/>
        </a:p>
      </dgm:t>
    </dgm:pt>
    <dgm:pt modelId="{69488903-3F8F-46BA-B7B3-38945693FF93}" type="parTrans" cxnId="{8DAD561C-BDD0-463B-A8F7-713F5F90956D}">
      <dgm:prSet/>
      <dgm:spPr/>
      <dgm:t>
        <a:bodyPr/>
        <a:lstStyle/>
        <a:p>
          <a:endParaRPr lang="en-US"/>
        </a:p>
      </dgm:t>
    </dgm:pt>
    <dgm:pt modelId="{1CB20924-1F37-4480-BADC-6CF34FCB0C9E}" type="sibTrans" cxnId="{8DAD561C-BDD0-463B-A8F7-713F5F90956D}">
      <dgm:prSet/>
      <dgm:spPr/>
      <dgm:t>
        <a:bodyPr/>
        <a:lstStyle/>
        <a:p>
          <a:endParaRPr lang="en-US"/>
        </a:p>
      </dgm:t>
    </dgm:pt>
    <dgm:pt modelId="{29B2EE0B-68ED-4F9C-BA72-750AEA3613D0}">
      <dgm:prSet phldrT="[Text]"/>
      <dgm:spPr/>
      <dgm:t>
        <a:bodyPr/>
        <a:lstStyle/>
        <a:p>
          <a:endParaRPr lang="en-US" dirty="0"/>
        </a:p>
      </dgm:t>
    </dgm:pt>
    <dgm:pt modelId="{A2DD35FD-24DF-4CF6-913E-4162BFB840EF}" type="parTrans" cxnId="{17623C3C-2A08-4D54-A30C-AF10A6A428C3}">
      <dgm:prSet/>
      <dgm:spPr/>
      <dgm:t>
        <a:bodyPr/>
        <a:lstStyle/>
        <a:p>
          <a:endParaRPr lang="en-US"/>
        </a:p>
      </dgm:t>
    </dgm:pt>
    <dgm:pt modelId="{45F77347-E1DC-4805-8B7F-7651CD872855}" type="sibTrans" cxnId="{17623C3C-2A08-4D54-A30C-AF10A6A428C3}">
      <dgm:prSet/>
      <dgm:spPr/>
      <dgm:t>
        <a:bodyPr/>
        <a:lstStyle/>
        <a:p>
          <a:endParaRPr lang="en-US"/>
        </a:p>
      </dgm:t>
    </dgm:pt>
    <dgm:pt modelId="{9A85F9C2-6697-4D6D-8783-5FB09BDA5A4E}" type="pres">
      <dgm:prSet presAssocID="{7D54B2B1-6291-4F8D-A608-186868A7E08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6F7D153-BC97-4BEF-9F99-29F0CA124403}" type="pres">
      <dgm:prSet presAssocID="{684D618A-8B87-4415-A332-642665526F7D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0D516A17-C1CB-4DFD-991F-15E1A70C7E60}" type="pres">
      <dgm:prSet presAssocID="{54F8D396-DCBE-4081-82F1-C5507DE6716F}" presName="Accent1" presStyleCnt="0"/>
      <dgm:spPr/>
    </dgm:pt>
    <dgm:pt modelId="{E151C747-5581-482E-94EE-C57759CCE411}" type="pres">
      <dgm:prSet presAssocID="{54F8D396-DCBE-4081-82F1-C5507DE6716F}" presName="Accent" presStyleLbl="bgShp" presStyleIdx="0" presStyleCnt="6"/>
      <dgm:spPr/>
    </dgm:pt>
    <dgm:pt modelId="{176B236C-8FBA-4C89-A8FF-39A7DBDCDEF3}" type="pres">
      <dgm:prSet presAssocID="{54F8D396-DCBE-4081-82F1-C5507DE6716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AA2CD-730B-4AE3-984F-CBE992547617}" type="pres">
      <dgm:prSet presAssocID="{597986C3-EF80-4E24-B5FE-167A70734501}" presName="Accent2" presStyleCnt="0"/>
      <dgm:spPr/>
    </dgm:pt>
    <dgm:pt modelId="{38D7A07B-0AFF-47E5-AD1B-E4C71AEFC456}" type="pres">
      <dgm:prSet presAssocID="{597986C3-EF80-4E24-B5FE-167A70734501}" presName="Accent" presStyleLbl="bgShp" presStyleIdx="1" presStyleCnt="6"/>
      <dgm:spPr/>
    </dgm:pt>
    <dgm:pt modelId="{A257D04C-A9F9-4AFF-B53C-BC57F885C045}" type="pres">
      <dgm:prSet presAssocID="{597986C3-EF80-4E24-B5FE-167A7073450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597A3-CB53-4161-9DAD-DB9F3D2E78FC}" type="pres">
      <dgm:prSet presAssocID="{B9F3A0FA-A8FA-4442-9B4B-A284203E70F1}" presName="Accent3" presStyleCnt="0"/>
      <dgm:spPr/>
    </dgm:pt>
    <dgm:pt modelId="{771B11C1-6C3B-4636-9A94-9EC984EDD1EE}" type="pres">
      <dgm:prSet presAssocID="{B9F3A0FA-A8FA-4442-9B4B-A284203E70F1}" presName="Accent" presStyleLbl="bgShp" presStyleIdx="2" presStyleCnt="6"/>
      <dgm:spPr/>
    </dgm:pt>
    <dgm:pt modelId="{48F7552D-B9EC-4A5F-A1D4-FF09EEEFEA39}" type="pres">
      <dgm:prSet presAssocID="{B9F3A0FA-A8FA-4442-9B4B-A284203E70F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3ABAD-1EBF-43E8-A63D-AF4698291BA6}" type="pres">
      <dgm:prSet presAssocID="{33E657E3-CB0B-4A57-9FD9-13E48DA7693A}" presName="Accent4" presStyleCnt="0"/>
      <dgm:spPr/>
    </dgm:pt>
    <dgm:pt modelId="{3C43C583-EC1E-4A12-A92D-699E960E2002}" type="pres">
      <dgm:prSet presAssocID="{33E657E3-CB0B-4A57-9FD9-13E48DA7693A}" presName="Accent" presStyleLbl="bgShp" presStyleIdx="3" presStyleCnt="6"/>
      <dgm:spPr/>
    </dgm:pt>
    <dgm:pt modelId="{5625A16B-934D-4E16-905C-875720502627}" type="pres">
      <dgm:prSet presAssocID="{33E657E3-CB0B-4A57-9FD9-13E48DA7693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D93EA-1127-4D0D-95D1-A41D9C812BA2}" type="pres">
      <dgm:prSet presAssocID="{2DDD45E3-A372-460B-9A49-5BD0C2CD3B13}" presName="Accent5" presStyleCnt="0"/>
      <dgm:spPr/>
    </dgm:pt>
    <dgm:pt modelId="{5F7646C4-7FA0-45D2-8D47-96C67EC1ACF1}" type="pres">
      <dgm:prSet presAssocID="{2DDD45E3-A372-460B-9A49-5BD0C2CD3B13}" presName="Accent" presStyleLbl="bgShp" presStyleIdx="4" presStyleCnt="6"/>
      <dgm:spPr/>
    </dgm:pt>
    <dgm:pt modelId="{CCEED0D6-997D-43DE-9F2D-D3843461DA22}" type="pres">
      <dgm:prSet presAssocID="{2DDD45E3-A372-460B-9A49-5BD0C2CD3B1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F8DAA-92C9-41B6-A0A3-7C3719073681}" type="pres">
      <dgm:prSet presAssocID="{77954B15-04ED-4593-9034-EB4224F82D44}" presName="Accent6" presStyleCnt="0"/>
      <dgm:spPr/>
    </dgm:pt>
    <dgm:pt modelId="{6A405962-0D46-47AA-BACB-60633AA088DE}" type="pres">
      <dgm:prSet presAssocID="{77954B15-04ED-4593-9034-EB4224F82D44}" presName="Accent" presStyleLbl="bgShp" presStyleIdx="5" presStyleCnt="6"/>
      <dgm:spPr/>
    </dgm:pt>
    <dgm:pt modelId="{8FBE47A5-F8C6-4720-9DF1-FDB10FE72065}" type="pres">
      <dgm:prSet presAssocID="{77954B15-04ED-4593-9034-EB4224F82D4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D20055-39B7-487C-A53D-0D3B00629E36}" srcId="{684D618A-8B87-4415-A332-642665526F7D}" destId="{597986C3-EF80-4E24-B5FE-167A70734501}" srcOrd="1" destOrd="0" parTransId="{FDD95F9E-E8A6-4805-87BE-EEF7767370DF}" sibTransId="{47077BF1-D63C-4721-94BD-FA755C67A938}"/>
    <dgm:cxn modelId="{71205E94-9E6A-4C31-A4A4-09960D661B2F}" type="presOf" srcId="{33E657E3-CB0B-4A57-9FD9-13E48DA7693A}" destId="{5625A16B-934D-4E16-905C-875720502627}" srcOrd="0" destOrd="0" presId="urn:microsoft.com/office/officeart/2011/layout/HexagonRadial"/>
    <dgm:cxn modelId="{13D1AB89-AF07-4193-9320-E190EA5D1F1B}" type="presOf" srcId="{684D618A-8B87-4415-A332-642665526F7D}" destId="{96F7D153-BC97-4BEF-9F99-29F0CA124403}" srcOrd="0" destOrd="0" presId="urn:microsoft.com/office/officeart/2011/layout/HexagonRadial"/>
    <dgm:cxn modelId="{34711410-083C-47FF-AC7D-B095429325BC}" srcId="{684D618A-8B87-4415-A332-642665526F7D}" destId="{77954B15-04ED-4593-9034-EB4224F82D44}" srcOrd="5" destOrd="0" parTransId="{43ED1A67-DF12-4054-883E-F9DCE8A5ED8E}" sibTransId="{0339A610-1DDA-41E1-B76B-716F140170AD}"/>
    <dgm:cxn modelId="{68840E59-29F6-4832-B1A8-6A37BF56C056}" type="presOf" srcId="{54F8D396-DCBE-4081-82F1-C5507DE6716F}" destId="{176B236C-8FBA-4C89-A8FF-39A7DBDCDEF3}" srcOrd="0" destOrd="0" presId="urn:microsoft.com/office/officeart/2011/layout/HexagonRadial"/>
    <dgm:cxn modelId="{E4C358F6-26DF-4726-A6E9-B0BAAD174216}" type="presOf" srcId="{B9F3A0FA-A8FA-4442-9B4B-A284203E70F1}" destId="{48F7552D-B9EC-4A5F-A1D4-FF09EEEFEA39}" srcOrd="0" destOrd="0" presId="urn:microsoft.com/office/officeart/2011/layout/HexagonRadial"/>
    <dgm:cxn modelId="{BD85B820-3284-48C3-AD5C-DC381931FA46}" srcId="{684D618A-8B87-4415-A332-642665526F7D}" destId="{54F8D396-DCBE-4081-82F1-C5507DE6716F}" srcOrd="0" destOrd="0" parTransId="{E7AFAED0-9A05-4180-AD8E-F84601837920}" sibTransId="{DE02C06D-5255-4D4C-9F3D-9BE5E09C9683}"/>
    <dgm:cxn modelId="{17623C3C-2A08-4D54-A30C-AF10A6A428C3}" srcId="{7D54B2B1-6291-4F8D-A608-186868A7E083}" destId="{29B2EE0B-68ED-4F9C-BA72-750AEA3613D0}" srcOrd="2" destOrd="0" parTransId="{A2DD35FD-24DF-4CF6-913E-4162BFB840EF}" sibTransId="{45F77347-E1DC-4805-8B7F-7651CD872855}"/>
    <dgm:cxn modelId="{8BACEBE4-8960-4E6E-8D91-6ECEE032855A}" type="presOf" srcId="{597986C3-EF80-4E24-B5FE-167A70734501}" destId="{A257D04C-A9F9-4AFF-B53C-BC57F885C045}" srcOrd="0" destOrd="0" presId="urn:microsoft.com/office/officeart/2011/layout/HexagonRadial"/>
    <dgm:cxn modelId="{8DAD561C-BDD0-463B-A8F7-713F5F90956D}" srcId="{7D54B2B1-6291-4F8D-A608-186868A7E083}" destId="{C8E35F17-5BD4-4AE4-99ED-544EAA0BB1FA}" srcOrd="1" destOrd="0" parTransId="{69488903-3F8F-46BA-B7B3-38945693FF93}" sibTransId="{1CB20924-1F37-4480-BADC-6CF34FCB0C9E}"/>
    <dgm:cxn modelId="{9614DCFA-02C2-4C9D-A631-57DBB6D11705}" srcId="{7D54B2B1-6291-4F8D-A608-186868A7E083}" destId="{684D618A-8B87-4415-A332-642665526F7D}" srcOrd="0" destOrd="0" parTransId="{BFE917C2-1631-4C4C-8600-7E5F4CC9D63D}" sibTransId="{3E83ABD2-E627-4970-AF7E-154241D21FF1}"/>
    <dgm:cxn modelId="{84131668-A857-4548-93A7-1E50E8BE12F0}" type="presOf" srcId="{77954B15-04ED-4593-9034-EB4224F82D44}" destId="{8FBE47A5-F8C6-4720-9DF1-FDB10FE72065}" srcOrd="0" destOrd="0" presId="urn:microsoft.com/office/officeart/2011/layout/HexagonRadial"/>
    <dgm:cxn modelId="{AEA481F9-B038-4C7D-867E-77A94DFB3976}" srcId="{684D618A-8B87-4415-A332-642665526F7D}" destId="{33E657E3-CB0B-4A57-9FD9-13E48DA7693A}" srcOrd="3" destOrd="0" parTransId="{A918C521-1017-42D4-A84C-FCE343C60B9A}" sibTransId="{146CFF9E-7043-4B08-B8C3-21EB57A98080}"/>
    <dgm:cxn modelId="{9703BA8B-D1F7-44F5-967D-4028BA18954F}" type="presOf" srcId="{2DDD45E3-A372-460B-9A49-5BD0C2CD3B13}" destId="{CCEED0D6-997D-43DE-9F2D-D3843461DA22}" srcOrd="0" destOrd="0" presId="urn:microsoft.com/office/officeart/2011/layout/HexagonRadial"/>
    <dgm:cxn modelId="{F665D4D9-AC15-4F54-858A-531F73BACDE1}" type="presOf" srcId="{7D54B2B1-6291-4F8D-A608-186868A7E083}" destId="{9A85F9C2-6697-4D6D-8783-5FB09BDA5A4E}" srcOrd="0" destOrd="0" presId="urn:microsoft.com/office/officeart/2011/layout/HexagonRadial"/>
    <dgm:cxn modelId="{6D4E6AA3-657A-4F26-8A17-4E820029E60D}" srcId="{684D618A-8B87-4415-A332-642665526F7D}" destId="{2DDD45E3-A372-460B-9A49-5BD0C2CD3B13}" srcOrd="4" destOrd="0" parTransId="{8C391B24-2FEB-4429-895B-4B304FDC9964}" sibTransId="{803CA471-FB61-4EF0-8E35-EBF811C28678}"/>
    <dgm:cxn modelId="{C8DFF3F7-BD0A-49DA-B82B-535DC377CDA4}" srcId="{684D618A-8B87-4415-A332-642665526F7D}" destId="{B9F3A0FA-A8FA-4442-9B4B-A284203E70F1}" srcOrd="2" destOrd="0" parTransId="{2E1286FD-9E89-43E9-915F-23E13600DB0C}" sibTransId="{1A4C4B71-B7F6-4804-A713-318DA7FCB212}"/>
    <dgm:cxn modelId="{D0C02F75-896B-43DA-AAB7-EC5E03DA52AE}" type="presParOf" srcId="{9A85F9C2-6697-4D6D-8783-5FB09BDA5A4E}" destId="{96F7D153-BC97-4BEF-9F99-29F0CA124403}" srcOrd="0" destOrd="0" presId="urn:microsoft.com/office/officeart/2011/layout/HexagonRadial"/>
    <dgm:cxn modelId="{F3C122EF-8F0F-4A55-BEA8-D00E94B14A65}" type="presParOf" srcId="{9A85F9C2-6697-4D6D-8783-5FB09BDA5A4E}" destId="{0D516A17-C1CB-4DFD-991F-15E1A70C7E60}" srcOrd="1" destOrd="0" presId="urn:microsoft.com/office/officeart/2011/layout/HexagonRadial"/>
    <dgm:cxn modelId="{BD4722E1-6B3D-4842-9465-A6DF3A9C1B0C}" type="presParOf" srcId="{0D516A17-C1CB-4DFD-991F-15E1A70C7E60}" destId="{E151C747-5581-482E-94EE-C57759CCE411}" srcOrd="0" destOrd="0" presId="urn:microsoft.com/office/officeart/2011/layout/HexagonRadial"/>
    <dgm:cxn modelId="{C042A452-AEAC-4226-893A-C4338D9373F6}" type="presParOf" srcId="{9A85F9C2-6697-4D6D-8783-5FB09BDA5A4E}" destId="{176B236C-8FBA-4C89-A8FF-39A7DBDCDEF3}" srcOrd="2" destOrd="0" presId="urn:microsoft.com/office/officeart/2011/layout/HexagonRadial"/>
    <dgm:cxn modelId="{001993DE-3C55-4D8F-BE04-6549017F8CC4}" type="presParOf" srcId="{9A85F9C2-6697-4D6D-8783-5FB09BDA5A4E}" destId="{135AA2CD-730B-4AE3-984F-CBE992547617}" srcOrd="3" destOrd="0" presId="urn:microsoft.com/office/officeart/2011/layout/HexagonRadial"/>
    <dgm:cxn modelId="{CDE688C8-9803-431E-87FC-084B5030E758}" type="presParOf" srcId="{135AA2CD-730B-4AE3-984F-CBE992547617}" destId="{38D7A07B-0AFF-47E5-AD1B-E4C71AEFC456}" srcOrd="0" destOrd="0" presId="urn:microsoft.com/office/officeart/2011/layout/HexagonRadial"/>
    <dgm:cxn modelId="{8DCD39F1-5A8F-4DD6-95C0-E94291E77D56}" type="presParOf" srcId="{9A85F9C2-6697-4D6D-8783-5FB09BDA5A4E}" destId="{A257D04C-A9F9-4AFF-B53C-BC57F885C045}" srcOrd="4" destOrd="0" presId="urn:microsoft.com/office/officeart/2011/layout/HexagonRadial"/>
    <dgm:cxn modelId="{DAA50839-B1FA-4BFA-A504-7467DA4EF2F9}" type="presParOf" srcId="{9A85F9C2-6697-4D6D-8783-5FB09BDA5A4E}" destId="{4F6597A3-CB53-4161-9DAD-DB9F3D2E78FC}" srcOrd="5" destOrd="0" presId="urn:microsoft.com/office/officeart/2011/layout/HexagonRadial"/>
    <dgm:cxn modelId="{9AF332A2-1AD9-4218-B68C-579E176D9B6A}" type="presParOf" srcId="{4F6597A3-CB53-4161-9DAD-DB9F3D2E78FC}" destId="{771B11C1-6C3B-4636-9A94-9EC984EDD1EE}" srcOrd="0" destOrd="0" presId="urn:microsoft.com/office/officeart/2011/layout/HexagonRadial"/>
    <dgm:cxn modelId="{8592AF6D-5B98-4708-8536-F621D9653D85}" type="presParOf" srcId="{9A85F9C2-6697-4D6D-8783-5FB09BDA5A4E}" destId="{48F7552D-B9EC-4A5F-A1D4-FF09EEEFEA39}" srcOrd="6" destOrd="0" presId="urn:microsoft.com/office/officeart/2011/layout/HexagonRadial"/>
    <dgm:cxn modelId="{C89182FE-C52E-480A-AC51-89F2308FDC4D}" type="presParOf" srcId="{9A85F9C2-6697-4D6D-8783-5FB09BDA5A4E}" destId="{EA63ABAD-1EBF-43E8-A63D-AF4698291BA6}" srcOrd="7" destOrd="0" presId="urn:microsoft.com/office/officeart/2011/layout/HexagonRadial"/>
    <dgm:cxn modelId="{FD622D9D-F88F-4539-A689-223FCCB0A251}" type="presParOf" srcId="{EA63ABAD-1EBF-43E8-A63D-AF4698291BA6}" destId="{3C43C583-EC1E-4A12-A92D-699E960E2002}" srcOrd="0" destOrd="0" presId="urn:microsoft.com/office/officeart/2011/layout/HexagonRadial"/>
    <dgm:cxn modelId="{6395D2FE-E5B7-4A2F-B8A2-E4DE9A25A853}" type="presParOf" srcId="{9A85F9C2-6697-4D6D-8783-5FB09BDA5A4E}" destId="{5625A16B-934D-4E16-905C-875720502627}" srcOrd="8" destOrd="0" presId="urn:microsoft.com/office/officeart/2011/layout/HexagonRadial"/>
    <dgm:cxn modelId="{2B547F62-50DF-479E-B795-C9AAE4383186}" type="presParOf" srcId="{9A85F9C2-6697-4D6D-8783-5FB09BDA5A4E}" destId="{490D93EA-1127-4D0D-95D1-A41D9C812BA2}" srcOrd="9" destOrd="0" presId="urn:microsoft.com/office/officeart/2011/layout/HexagonRadial"/>
    <dgm:cxn modelId="{DAF99A43-8982-4D18-BB07-5D847A540837}" type="presParOf" srcId="{490D93EA-1127-4D0D-95D1-A41D9C812BA2}" destId="{5F7646C4-7FA0-45D2-8D47-96C67EC1ACF1}" srcOrd="0" destOrd="0" presId="urn:microsoft.com/office/officeart/2011/layout/HexagonRadial"/>
    <dgm:cxn modelId="{EF8474F5-44B6-4A77-A201-4B7B36BD5A5E}" type="presParOf" srcId="{9A85F9C2-6697-4D6D-8783-5FB09BDA5A4E}" destId="{CCEED0D6-997D-43DE-9F2D-D3843461DA22}" srcOrd="10" destOrd="0" presId="urn:microsoft.com/office/officeart/2011/layout/HexagonRadial"/>
    <dgm:cxn modelId="{F5EE66AE-E645-46FE-88EB-40593176CA27}" type="presParOf" srcId="{9A85F9C2-6697-4D6D-8783-5FB09BDA5A4E}" destId="{160F8DAA-92C9-41B6-A0A3-7C3719073681}" srcOrd="11" destOrd="0" presId="urn:microsoft.com/office/officeart/2011/layout/HexagonRadial"/>
    <dgm:cxn modelId="{CEBE6934-BA0C-4286-979D-76C959C88D93}" type="presParOf" srcId="{160F8DAA-92C9-41B6-A0A3-7C3719073681}" destId="{6A405962-0D46-47AA-BACB-60633AA088DE}" srcOrd="0" destOrd="0" presId="urn:microsoft.com/office/officeart/2011/layout/HexagonRadial"/>
    <dgm:cxn modelId="{4CCB753D-1FED-45AA-9F62-8B8C2190F15F}" type="presParOf" srcId="{9A85F9C2-6697-4D6D-8783-5FB09BDA5A4E}" destId="{8FBE47A5-F8C6-4720-9DF1-FDB10FE7206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9DDF0-68EF-48C8-859C-EFBD52076382}">
      <dsp:nvSpPr>
        <dsp:cNvPr id="0" name=""/>
        <dsp:cNvSpPr/>
      </dsp:nvSpPr>
      <dsp:spPr>
        <a:xfrm>
          <a:off x="1024925" y="0"/>
          <a:ext cx="5807908" cy="32204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62BF1-8C6F-4227-B13F-E1C22AC60A8E}">
      <dsp:nvSpPr>
        <dsp:cNvPr id="0" name=""/>
        <dsp:cNvSpPr/>
      </dsp:nvSpPr>
      <dsp:spPr>
        <a:xfrm>
          <a:off x="2335" y="966123"/>
          <a:ext cx="1517369" cy="128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LAN</a:t>
          </a:r>
          <a:endParaRPr lang="en-US" sz="4000" kern="1200" dirty="0"/>
        </a:p>
      </dsp:txBody>
      <dsp:txXfrm>
        <a:off x="65218" y="1029006"/>
        <a:ext cx="1391603" cy="1162398"/>
      </dsp:txXfrm>
    </dsp:sp>
    <dsp:sp modelId="{2A092795-AC8A-40E7-A6A6-B6B3707044A2}">
      <dsp:nvSpPr>
        <dsp:cNvPr id="0" name=""/>
        <dsp:cNvSpPr/>
      </dsp:nvSpPr>
      <dsp:spPr>
        <a:xfrm>
          <a:off x="1772599" y="966123"/>
          <a:ext cx="1517369" cy="128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CAN</a:t>
          </a:r>
          <a:endParaRPr lang="en-US" sz="4000" kern="1200" dirty="0"/>
        </a:p>
      </dsp:txBody>
      <dsp:txXfrm>
        <a:off x="1835482" y="1029006"/>
        <a:ext cx="1391603" cy="1162398"/>
      </dsp:txXfrm>
    </dsp:sp>
    <dsp:sp modelId="{4ABD03C9-3A1F-4AB5-80D1-FE992238D4F7}">
      <dsp:nvSpPr>
        <dsp:cNvPr id="0" name=""/>
        <dsp:cNvSpPr/>
      </dsp:nvSpPr>
      <dsp:spPr>
        <a:xfrm>
          <a:off x="3542864" y="966123"/>
          <a:ext cx="1517369" cy="128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MAN</a:t>
          </a:r>
          <a:endParaRPr lang="en-US" sz="4000" kern="1200" dirty="0"/>
        </a:p>
      </dsp:txBody>
      <dsp:txXfrm>
        <a:off x="3605747" y="1029006"/>
        <a:ext cx="1391603" cy="1162398"/>
      </dsp:txXfrm>
    </dsp:sp>
    <dsp:sp modelId="{B0B880FA-2249-4491-8ECB-352B2743023E}">
      <dsp:nvSpPr>
        <dsp:cNvPr id="0" name=""/>
        <dsp:cNvSpPr/>
      </dsp:nvSpPr>
      <dsp:spPr>
        <a:xfrm>
          <a:off x="5313128" y="966123"/>
          <a:ext cx="1517369" cy="128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WAN</a:t>
          </a:r>
          <a:endParaRPr lang="en-US" sz="4000" kern="1200" dirty="0"/>
        </a:p>
      </dsp:txBody>
      <dsp:txXfrm>
        <a:off x="5376011" y="1029006"/>
        <a:ext cx="1391603" cy="1162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E260A-4B6E-4B98-8411-4FBCE6F531C6}">
      <dsp:nvSpPr>
        <dsp:cNvPr id="0" name=""/>
        <dsp:cNvSpPr/>
      </dsp:nvSpPr>
      <dsp:spPr>
        <a:xfrm rot="5400000">
          <a:off x="-162710" y="165592"/>
          <a:ext cx="1084737" cy="7593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LAN</a:t>
          </a:r>
          <a:endParaRPr lang="en-US" sz="2100" kern="1200" dirty="0"/>
        </a:p>
      </dsp:txBody>
      <dsp:txXfrm rot="-5400000">
        <a:off x="1" y="382539"/>
        <a:ext cx="759316" cy="325421"/>
      </dsp:txXfrm>
    </dsp:sp>
    <dsp:sp modelId="{5DEAC086-F152-4462-80AE-7584BDEF9EEE}">
      <dsp:nvSpPr>
        <dsp:cNvPr id="0" name=""/>
        <dsp:cNvSpPr/>
      </dsp:nvSpPr>
      <dsp:spPr>
        <a:xfrm rot="5400000">
          <a:off x="4964878" y="-4202679"/>
          <a:ext cx="705079" cy="91162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Some PCs that are linked together with a switch.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Geographically it’s the network implemented in a small office or building </a:t>
          </a:r>
          <a:endParaRPr lang="en-US" sz="2000" kern="1200" dirty="0"/>
        </a:p>
      </dsp:txBody>
      <dsp:txXfrm rot="-5400000">
        <a:off x="759317" y="37301"/>
        <a:ext cx="9081784" cy="636241"/>
      </dsp:txXfrm>
    </dsp:sp>
    <dsp:sp modelId="{35BCDF1C-D093-4A74-8F15-CF43A437CAA0}">
      <dsp:nvSpPr>
        <dsp:cNvPr id="0" name=""/>
        <dsp:cNvSpPr/>
      </dsp:nvSpPr>
      <dsp:spPr>
        <a:xfrm rot="5400000">
          <a:off x="-162710" y="1101239"/>
          <a:ext cx="1084737" cy="7593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</a:t>
          </a:r>
          <a:endParaRPr lang="en-US" sz="2100" kern="1200" dirty="0"/>
        </a:p>
      </dsp:txBody>
      <dsp:txXfrm rot="-5400000">
        <a:off x="1" y="1318186"/>
        <a:ext cx="759316" cy="325421"/>
      </dsp:txXfrm>
    </dsp:sp>
    <dsp:sp modelId="{C200B6FD-A2DA-4CDE-82BA-2EB0E16EC190}">
      <dsp:nvSpPr>
        <dsp:cNvPr id="0" name=""/>
        <dsp:cNvSpPr/>
      </dsp:nvSpPr>
      <dsp:spPr>
        <a:xfrm rot="5400000">
          <a:off x="4964878" y="-3267033"/>
          <a:ext cx="705079" cy="91162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consists of some LANs that are connected together.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Geographically it’s the network implemented in a university.		</a:t>
          </a:r>
          <a:endParaRPr lang="en-US" sz="2000" kern="1200" dirty="0"/>
        </a:p>
      </dsp:txBody>
      <dsp:txXfrm rot="-5400000">
        <a:off x="759317" y="972947"/>
        <a:ext cx="9081784" cy="636241"/>
      </dsp:txXfrm>
    </dsp:sp>
    <dsp:sp modelId="{C833FC82-6E62-4506-B21D-F1B62AE0CE57}">
      <dsp:nvSpPr>
        <dsp:cNvPr id="0" name=""/>
        <dsp:cNvSpPr/>
      </dsp:nvSpPr>
      <dsp:spPr>
        <a:xfrm rot="5400000">
          <a:off x="-162710" y="2036886"/>
          <a:ext cx="1084737" cy="7593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MAN</a:t>
          </a:r>
          <a:endParaRPr lang="en-US" sz="2100" kern="1200" dirty="0"/>
        </a:p>
      </dsp:txBody>
      <dsp:txXfrm rot="-5400000">
        <a:off x="1" y="2253833"/>
        <a:ext cx="759316" cy="325421"/>
      </dsp:txXfrm>
    </dsp:sp>
    <dsp:sp modelId="{C2DD33F5-B7CD-4EE5-8416-52675AC0B04E}">
      <dsp:nvSpPr>
        <dsp:cNvPr id="0" name=""/>
        <dsp:cNvSpPr/>
      </dsp:nvSpPr>
      <dsp:spPr>
        <a:xfrm rot="5400000">
          <a:off x="4964878" y="-2331386"/>
          <a:ext cx="705079" cy="91162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consists of some CANs that are connected together.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Geographically it’s the network implemented in the government.</a:t>
          </a:r>
          <a:endParaRPr lang="en-US" sz="2000" kern="1200" dirty="0"/>
        </a:p>
      </dsp:txBody>
      <dsp:txXfrm rot="-5400000">
        <a:off x="759317" y="1908594"/>
        <a:ext cx="9081784" cy="636241"/>
      </dsp:txXfrm>
    </dsp:sp>
    <dsp:sp modelId="{2532CFF6-3022-4B6B-BFE9-6950393A71F1}">
      <dsp:nvSpPr>
        <dsp:cNvPr id="0" name=""/>
        <dsp:cNvSpPr/>
      </dsp:nvSpPr>
      <dsp:spPr>
        <a:xfrm rot="5400000">
          <a:off x="-162710" y="2972532"/>
          <a:ext cx="1084737" cy="7593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WAN</a:t>
          </a:r>
          <a:endParaRPr lang="en-US" sz="2100" kern="1200" dirty="0"/>
        </a:p>
      </dsp:txBody>
      <dsp:txXfrm rot="-5400000">
        <a:off x="1" y="3189479"/>
        <a:ext cx="759316" cy="325421"/>
      </dsp:txXfrm>
    </dsp:sp>
    <dsp:sp modelId="{18A758F3-4254-41F3-8016-9AB0BE685B6E}">
      <dsp:nvSpPr>
        <dsp:cNvPr id="0" name=""/>
        <dsp:cNvSpPr/>
      </dsp:nvSpPr>
      <dsp:spPr>
        <a:xfrm rot="5400000">
          <a:off x="4964878" y="-1395740"/>
          <a:ext cx="705079" cy="91162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consists of some MANs that are connected together.</a:t>
          </a:r>
          <a:endParaRPr lang="en-US" sz="2000" kern="1200" dirty="0"/>
        </a:p>
      </dsp:txBody>
      <dsp:txXfrm rot="-5400000">
        <a:off x="759317" y="2844240"/>
        <a:ext cx="9081784" cy="636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7D153-BC97-4BEF-9F99-29F0CA124403}">
      <dsp:nvSpPr>
        <dsp:cNvPr id="0" name=""/>
        <dsp:cNvSpPr/>
      </dsp:nvSpPr>
      <dsp:spPr>
        <a:xfrm>
          <a:off x="4204271" y="1297731"/>
          <a:ext cx="1649472" cy="142686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Switch</a:t>
          </a:r>
          <a:endParaRPr lang="en-US" sz="2400" kern="1200" dirty="0"/>
        </a:p>
      </dsp:txBody>
      <dsp:txXfrm>
        <a:off x="4477612" y="1534182"/>
        <a:ext cx="1102790" cy="953958"/>
      </dsp:txXfrm>
    </dsp:sp>
    <dsp:sp modelId="{38D7A07B-0AFF-47E5-AD1B-E4C71AEFC456}">
      <dsp:nvSpPr>
        <dsp:cNvPr id="0" name=""/>
        <dsp:cNvSpPr/>
      </dsp:nvSpPr>
      <dsp:spPr>
        <a:xfrm>
          <a:off x="5237158" y="615074"/>
          <a:ext cx="622341" cy="5362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6B236C-8FBA-4C89-A8FF-39A7DBDCDEF3}">
      <dsp:nvSpPr>
        <dsp:cNvPr id="0" name=""/>
        <dsp:cNvSpPr/>
      </dsp:nvSpPr>
      <dsp:spPr>
        <a:xfrm>
          <a:off x="4356212" y="0"/>
          <a:ext cx="1351731" cy="11694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Router</a:t>
          </a:r>
          <a:endParaRPr lang="en-US" sz="2400" kern="1200" dirty="0"/>
        </a:p>
      </dsp:txBody>
      <dsp:txXfrm>
        <a:off x="4580223" y="193796"/>
        <a:ext cx="903709" cy="781814"/>
      </dsp:txXfrm>
    </dsp:sp>
    <dsp:sp modelId="{771B11C1-6C3B-4636-9A94-9EC984EDD1EE}">
      <dsp:nvSpPr>
        <dsp:cNvPr id="0" name=""/>
        <dsp:cNvSpPr/>
      </dsp:nvSpPr>
      <dsp:spPr>
        <a:xfrm>
          <a:off x="5963479" y="1617537"/>
          <a:ext cx="622341" cy="5362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57D04C-A9F9-4AFF-B53C-BC57F885C045}">
      <dsp:nvSpPr>
        <dsp:cNvPr id="0" name=""/>
        <dsp:cNvSpPr/>
      </dsp:nvSpPr>
      <dsp:spPr>
        <a:xfrm>
          <a:off x="5595906" y="719263"/>
          <a:ext cx="1351731" cy="11694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IPS/IDS</a:t>
          </a:r>
          <a:endParaRPr lang="en-US" sz="1600" kern="1200" dirty="0"/>
        </a:p>
      </dsp:txBody>
      <dsp:txXfrm>
        <a:off x="5819917" y="913059"/>
        <a:ext cx="903709" cy="781814"/>
      </dsp:txXfrm>
    </dsp:sp>
    <dsp:sp modelId="{3C43C583-EC1E-4A12-A92D-699E960E2002}">
      <dsp:nvSpPr>
        <dsp:cNvPr id="0" name=""/>
        <dsp:cNvSpPr/>
      </dsp:nvSpPr>
      <dsp:spPr>
        <a:xfrm>
          <a:off x="5458930" y="2749130"/>
          <a:ext cx="622341" cy="5362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F7552D-B9EC-4A5F-A1D4-FF09EEEFEA39}">
      <dsp:nvSpPr>
        <dsp:cNvPr id="0" name=""/>
        <dsp:cNvSpPr/>
      </dsp:nvSpPr>
      <dsp:spPr>
        <a:xfrm>
          <a:off x="5595906" y="2133251"/>
          <a:ext cx="1351731" cy="11694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Server</a:t>
          </a:r>
          <a:endParaRPr lang="en-US" sz="2000" kern="1200" dirty="0"/>
        </a:p>
      </dsp:txBody>
      <dsp:txXfrm>
        <a:off x="5819917" y="2327047"/>
        <a:ext cx="903709" cy="781814"/>
      </dsp:txXfrm>
    </dsp:sp>
    <dsp:sp modelId="{5F7646C4-7FA0-45D2-8D47-96C67EC1ACF1}">
      <dsp:nvSpPr>
        <dsp:cNvPr id="0" name=""/>
        <dsp:cNvSpPr/>
      </dsp:nvSpPr>
      <dsp:spPr>
        <a:xfrm>
          <a:off x="4207341" y="2866593"/>
          <a:ext cx="622341" cy="5362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25A16B-934D-4E16-905C-875720502627}">
      <dsp:nvSpPr>
        <dsp:cNvPr id="0" name=""/>
        <dsp:cNvSpPr/>
      </dsp:nvSpPr>
      <dsp:spPr>
        <a:xfrm>
          <a:off x="4356212" y="2853318"/>
          <a:ext cx="1351731" cy="11694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IP-Phone</a:t>
          </a:r>
          <a:endParaRPr lang="en-US" sz="2000" kern="1200" dirty="0"/>
        </a:p>
      </dsp:txBody>
      <dsp:txXfrm>
        <a:off x="4580223" y="3047114"/>
        <a:ext cx="903709" cy="781814"/>
      </dsp:txXfrm>
    </dsp:sp>
    <dsp:sp modelId="{6A405962-0D46-47AA-BACB-60633AA088DE}">
      <dsp:nvSpPr>
        <dsp:cNvPr id="0" name=""/>
        <dsp:cNvSpPr/>
      </dsp:nvSpPr>
      <dsp:spPr>
        <a:xfrm>
          <a:off x="3469126" y="1864533"/>
          <a:ext cx="622341" cy="5362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EED0D6-997D-43DE-9F2D-D3843461DA22}">
      <dsp:nvSpPr>
        <dsp:cNvPr id="0" name=""/>
        <dsp:cNvSpPr/>
      </dsp:nvSpPr>
      <dsp:spPr>
        <a:xfrm>
          <a:off x="3110762" y="2134055"/>
          <a:ext cx="1351731" cy="11694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Access Point</a:t>
          </a:r>
          <a:endParaRPr lang="en-US" sz="2000" kern="1200" dirty="0"/>
        </a:p>
      </dsp:txBody>
      <dsp:txXfrm>
        <a:off x="3334773" y="2327851"/>
        <a:ext cx="903709" cy="781814"/>
      </dsp:txXfrm>
    </dsp:sp>
    <dsp:sp modelId="{8FBE47A5-F8C6-4720-9DF1-FDB10FE72065}">
      <dsp:nvSpPr>
        <dsp:cNvPr id="0" name=""/>
        <dsp:cNvSpPr/>
      </dsp:nvSpPr>
      <dsp:spPr>
        <a:xfrm>
          <a:off x="3110762" y="717654"/>
          <a:ext cx="1351731" cy="11694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Firewall</a:t>
          </a:r>
          <a:endParaRPr lang="en-US" sz="2100" kern="1200" dirty="0"/>
        </a:p>
      </dsp:txBody>
      <dsp:txXfrm>
        <a:off x="3334773" y="911450"/>
        <a:ext cx="903709" cy="781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4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5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6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92D4CC-B84E-4407-9E05-64BA82486ED8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2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92D4CC-B84E-4407-9E05-64BA82486ED8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Network Fundamentals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fundamentals part 1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8" y="24983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39" y="4485926"/>
            <a:ext cx="8068798" cy="1742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8274086" y="4116594"/>
            <a:ext cx="149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CISCO IP 4270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IPS/IDS’s functions:</a:t>
            </a:r>
          </a:p>
          <a:p>
            <a:r>
              <a:rPr lang="en-US" dirty="0" smtClean="0"/>
              <a:t>1-Working on monitoring packets moving between PCs in the entire network.</a:t>
            </a:r>
          </a:p>
          <a:p>
            <a:r>
              <a:rPr lang="en-US" dirty="0" smtClean="0"/>
              <a:t>2-IDS stands for “Intrusion Detection System”, and it scans the network for detecting attacks but it doesn’t stop them.</a:t>
            </a:r>
          </a:p>
          <a:p>
            <a:r>
              <a:rPr lang="en-US" dirty="0" smtClean="0"/>
              <a:t>3-IPS stands for “Intrusion Prevention System”, it scans the network for detecting attacks and also stops them.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87" y="2012723"/>
            <a:ext cx="4443871" cy="18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3" y="1948188"/>
            <a:ext cx="3132429" cy="2168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8698772" y="4327422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CISCO LINKSYS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access point’s functions:</a:t>
            </a:r>
          </a:p>
          <a:p>
            <a:r>
              <a:rPr lang="en-US" dirty="0" smtClean="0"/>
              <a:t>1-It has the same switch’s functions, but it connects PCs together wirelessly.</a:t>
            </a:r>
          </a:p>
          <a:p>
            <a:r>
              <a:rPr lang="en-US" dirty="0" smtClean="0"/>
              <a:t>2-Why it’s considered to be a matter of danger.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25" y="3822492"/>
            <a:ext cx="5210175" cy="23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1"/>
          <a:stretch/>
        </p:blipFill>
        <p:spPr>
          <a:xfrm>
            <a:off x="978132" y="3872515"/>
            <a:ext cx="4732346" cy="2404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01425" y="4116594"/>
            <a:ext cx="244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DELL POWEREDGE R620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servers’s</a:t>
            </a:r>
            <a:r>
              <a:rPr lang="en-US" dirty="0" smtClean="0"/>
              <a:t> functions:</a:t>
            </a:r>
          </a:p>
          <a:p>
            <a:r>
              <a:rPr lang="en-US" dirty="0" smtClean="0"/>
              <a:t>1-The server works as a supplier for PCs whether they’re on the same LAN or across WAN, for many services, like to be a web, mail, dhcp server and more.</a:t>
            </a:r>
          </a:p>
          <a:p>
            <a:r>
              <a:rPr lang="en-US" dirty="0" smtClean="0"/>
              <a:t>2-Cisco has recently started the servers industry with its UCS series.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36" y="2603075"/>
            <a:ext cx="4459574" cy="12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02" y="1876911"/>
            <a:ext cx="5076261" cy="2696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61361" y="4573675"/>
            <a:ext cx="21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CISCO IP</a:t>
            </a:r>
            <a:r>
              <a:rPr lang="ar-EG" dirty="0" smtClean="0"/>
              <a:t>-</a:t>
            </a:r>
            <a:r>
              <a:rPr lang="en-US" dirty="0" smtClean="0"/>
              <a:t>Phone 9900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IP phone’s functions:</a:t>
            </a:r>
          </a:p>
          <a:p>
            <a:r>
              <a:rPr lang="en-US" dirty="0" smtClean="0"/>
              <a:t>1-Works with the great VOIP “voice over IP” technology.</a:t>
            </a:r>
          </a:p>
          <a:p>
            <a:r>
              <a:rPr lang="en-US" dirty="0" smtClean="0"/>
              <a:t>2-Used a lot in companies, banks and schools.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00" y="4043880"/>
            <a:ext cx="4876190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t="-3033" r="6217" b="919"/>
          <a:stretch/>
        </p:blipFill>
        <p:spPr>
          <a:xfrm>
            <a:off x="146899" y="1991502"/>
            <a:ext cx="3899647" cy="423986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38" y="1936082"/>
            <a:ext cx="4781862" cy="42398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713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What’s a network, and some network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design Classification.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classification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devices and their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Challenging test.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25" y="2165580"/>
            <a:ext cx="4661175" cy="33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CCNA Routing &amp; Switching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fundamentals part 1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8" y="24983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What’s a network, and some network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design Classification.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classification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devices and their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Challenging test.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25" y="2165580"/>
            <a:ext cx="4661175" cy="33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1"/>
          <a:stretch/>
        </p:blipFill>
        <p:spPr>
          <a:xfrm>
            <a:off x="7124774" y="3167358"/>
            <a:ext cx="5005266" cy="31249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What’s a network, and some </a:t>
            </a:r>
            <a:r>
              <a:rPr lang="en-US" sz="4000" dirty="0" smtClean="0"/>
              <a:t>network applications: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network is called at any system that has its devices are linked and connected, in a way that     </a:t>
            </a:r>
            <a:r>
              <a:rPr lang="en-US" dirty="0"/>
              <a:t>  </a:t>
            </a:r>
            <a:r>
              <a:rPr lang="en-US" dirty="0" smtClean="0"/>
              <a:t>       allows data can move between them.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can classify networking into two general levels, software and hardware level.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technology is implemented in a wide range of market scope.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Internet is the golden example, why.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5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design </a:t>
            </a:r>
            <a:r>
              <a:rPr lang="en-US" sz="4000" dirty="0" smtClean="0"/>
              <a:t>Classification: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329559"/>
              </p:ext>
            </p:extLst>
          </p:nvPr>
        </p:nvGraphicFramePr>
        <p:xfrm>
          <a:off x="2326157" y="2041136"/>
          <a:ext cx="6832834" cy="3220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design </a:t>
            </a:r>
            <a:r>
              <a:rPr lang="en-US" sz="4000" dirty="0" smtClean="0"/>
              <a:t>Classification: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27613"/>
              </p:ext>
            </p:extLst>
          </p:nvPr>
        </p:nvGraphicFramePr>
        <p:xfrm>
          <a:off x="1097281" y="2128604"/>
          <a:ext cx="9875520" cy="3897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4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85791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4" y="1888761"/>
            <a:ext cx="3392110" cy="134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2" y="3097421"/>
            <a:ext cx="2972134" cy="1699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4" y="1888761"/>
            <a:ext cx="3258280" cy="1172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59" y="3407491"/>
            <a:ext cx="2548150" cy="1079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700" y="4966469"/>
            <a:ext cx="4459574" cy="1269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2" y="4796853"/>
            <a:ext cx="2439734" cy="12961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82" y="4796853"/>
            <a:ext cx="1520689" cy="13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9155831" y="422827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C3750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switch’s functions:</a:t>
            </a:r>
          </a:p>
          <a:p>
            <a:r>
              <a:rPr lang="en-US" dirty="0" smtClean="0"/>
              <a:t>1-Connecting PCs together to create a LAN.</a:t>
            </a:r>
          </a:p>
          <a:p>
            <a:r>
              <a:rPr lang="en-US" dirty="0" smtClean="0"/>
              <a:t>2-Connecting other devices than PCs, as IP-Cameras, IP-Phones and more.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9966" t="24180" r="37526" b="43504"/>
          <a:stretch/>
        </p:blipFill>
        <p:spPr>
          <a:xfrm>
            <a:off x="1097280" y="4049656"/>
            <a:ext cx="4946755" cy="21435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1215" y="529152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2000" y="529152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LAN-2</a:t>
            </a:r>
            <a:endParaRPr lang="en-US" dirty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07" y="2066097"/>
            <a:ext cx="3781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97" y="2238620"/>
            <a:ext cx="6160125" cy="28280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58371" y="455701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C2801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router’s functions:</a:t>
            </a:r>
          </a:p>
          <a:p>
            <a:r>
              <a:rPr lang="en-US" dirty="0" smtClean="0"/>
              <a:t>1-Connecting LANs together.</a:t>
            </a:r>
          </a:p>
          <a:p>
            <a:r>
              <a:rPr lang="en-US" dirty="0" smtClean="0"/>
              <a:t>2-Connecting your entire network to the internet.</a:t>
            </a:r>
          </a:p>
          <a:p>
            <a:r>
              <a:rPr lang="en-US" dirty="0" smtClean="0"/>
              <a:t>2-Multifunctional device as It can operate as a firewall, switch, IPS/IDS, unified communication server and more.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9966" t="24180" r="37526" b="43504"/>
          <a:stretch/>
        </p:blipFill>
        <p:spPr>
          <a:xfrm>
            <a:off x="1097280" y="4049656"/>
            <a:ext cx="4946755" cy="21435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1215" y="529152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2000" y="529152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LAN-2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8274086" y="4116594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CISCO ASA 5510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firewall’s functions:</a:t>
            </a:r>
          </a:p>
          <a:p>
            <a:r>
              <a:rPr lang="en-US" dirty="0" smtClean="0"/>
              <a:t>1-Filtering packets coming in/out the network.</a:t>
            </a:r>
          </a:p>
          <a:p>
            <a:r>
              <a:rPr lang="en-US" dirty="0" smtClean="0"/>
              <a:t>2-Controlling authentication/authorization of the network users.</a:t>
            </a:r>
          </a:p>
          <a:p>
            <a:r>
              <a:rPr lang="en-US" dirty="0" smtClean="0"/>
              <a:t>3-In common designs, it’s configured to be in face of the internet.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270" y="1975670"/>
            <a:ext cx="5750040" cy="2070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32" y="4738230"/>
            <a:ext cx="8971428" cy="1209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6480" y="504792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8451" y="5047927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2257</TotalTime>
  <Words>571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Network Fundamentals</vt:lpstr>
      <vt:lpstr>Objectives:</vt:lpstr>
      <vt:lpstr>What’s a network, and some network applications:</vt:lpstr>
      <vt:lpstr>Network design Classification:</vt:lpstr>
      <vt:lpstr>Network design Classification:</vt:lpstr>
      <vt:lpstr>Network devices and their applications:</vt:lpstr>
      <vt:lpstr>Network devices and their applications:</vt:lpstr>
      <vt:lpstr>Network devices and their applications:</vt:lpstr>
      <vt:lpstr>Network devices and their applications:</vt:lpstr>
      <vt:lpstr>Network devices and their applications:</vt:lpstr>
      <vt:lpstr>Network devices and their applications:</vt:lpstr>
      <vt:lpstr>Network devices and their applications:</vt:lpstr>
      <vt:lpstr>Network devices and their applications:</vt:lpstr>
      <vt:lpstr>Network devices and their applications:</vt:lpstr>
      <vt:lpstr>Objectives:</vt:lpstr>
      <vt:lpstr>CCNA Routing &amp; Switching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Routing &amp; Switching</dc:title>
  <dc:creator>Ahmed Ra'fat</dc:creator>
  <cp:lastModifiedBy>SP-ayman</cp:lastModifiedBy>
  <cp:revision>27</cp:revision>
  <dcterms:created xsi:type="dcterms:W3CDTF">2015-12-10T09:15:25Z</dcterms:created>
  <dcterms:modified xsi:type="dcterms:W3CDTF">2020-02-23T09:28:20Z</dcterms:modified>
</cp:coreProperties>
</file>