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12458-E8DB-44A1-A459-7587C87834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2B859A0-61A0-424A-9146-E958C9F11DFF}">
      <dgm:prSet phldrT="[Text]" custT="1"/>
      <dgm:spPr/>
      <dgm:t>
        <a:bodyPr/>
        <a:lstStyle/>
        <a:p>
          <a:pPr rtl="1"/>
          <a:r>
            <a:rPr lang="en-US" sz="3600" b="1" dirty="0" smtClean="0"/>
            <a:t>Star</a:t>
          </a:r>
          <a:endParaRPr lang="ar-EG" sz="3600" b="1" dirty="0"/>
        </a:p>
      </dgm:t>
    </dgm:pt>
    <dgm:pt modelId="{B14A98DA-2EFA-4BDE-97F8-8FCEE1CB1B82}" type="par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9C3B8BCB-14D8-4D62-B2BB-CBFE531B6F45}" type="sib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FB42E898-D84E-4351-89C3-A2E836213A55}">
      <dgm:prSet phldrT="[Text]"/>
      <dgm:spPr/>
      <dgm:t>
        <a:bodyPr/>
        <a:lstStyle/>
        <a:p>
          <a:pPr rtl="1"/>
          <a:r>
            <a:rPr lang="en-US" dirty="0" smtClean="0"/>
            <a:t>Mesh</a:t>
          </a:r>
          <a:endParaRPr lang="ar-EG" dirty="0"/>
        </a:p>
      </dgm:t>
    </dgm:pt>
    <dgm:pt modelId="{C5D69B60-4D78-489D-B48D-B26AC026C8AE}" type="par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561662CB-9832-4EE6-931E-5AEF026831BC}" type="sib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42A5EADC-ADA1-40FB-B44E-FB8D1853E495}">
      <dgm:prSet phldrT="[Text]"/>
      <dgm:spPr/>
      <dgm:t>
        <a:bodyPr/>
        <a:lstStyle/>
        <a:p>
          <a:pPr rtl="1"/>
          <a:r>
            <a:rPr lang="en-US" dirty="0" smtClean="0"/>
            <a:t>Hybrid </a:t>
          </a:r>
          <a:endParaRPr lang="ar-EG" dirty="0"/>
        </a:p>
      </dgm:t>
    </dgm:pt>
    <dgm:pt modelId="{4CB715D6-6986-44C2-9C92-B945149AC6A8}" type="par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49E89D00-C096-4716-8A45-98C6FA5DA731}" type="sib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7D0255EA-0374-46E6-A912-12F7CD5342CA}" type="pres">
      <dgm:prSet presAssocID="{7F112458-E8DB-44A1-A459-7587C87834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4FCDDB84-55D2-44E1-B3F0-DDF0F3FE5141}" type="pres">
      <dgm:prSet presAssocID="{12B859A0-61A0-424A-9146-E958C9F11DFF}" presName="parentLin" presStyleCnt="0"/>
      <dgm:spPr/>
    </dgm:pt>
    <dgm:pt modelId="{46EAC647-AB70-43EB-A989-66AC91CA9D3A}" type="pres">
      <dgm:prSet presAssocID="{12B859A0-61A0-424A-9146-E958C9F11DFF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5F1C5B8D-D9CF-4EF6-8530-466ACA89A30A}" type="pres">
      <dgm:prSet presAssocID="{12B859A0-61A0-424A-9146-E958C9F11D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97F32DD-0B3C-4C71-B6AC-E086ABDB7FFF}" type="pres">
      <dgm:prSet presAssocID="{12B859A0-61A0-424A-9146-E958C9F11DFF}" presName="negativeSpace" presStyleCnt="0"/>
      <dgm:spPr/>
    </dgm:pt>
    <dgm:pt modelId="{1A416864-DD73-4E84-B463-DB2F2B4A9A6E}" type="pres">
      <dgm:prSet presAssocID="{12B859A0-61A0-424A-9146-E958C9F11DFF}" presName="childText" presStyleLbl="conFgAcc1" presStyleIdx="0" presStyleCnt="3">
        <dgm:presLayoutVars>
          <dgm:bulletEnabled val="1"/>
        </dgm:presLayoutVars>
      </dgm:prSet>
      <dgm:spPr/>
    </dgm:pt>
    <dgm:pt modelId="{D7C369CF-94E8-47A4-B4D9-FD2651968B5C}" type="pres">
      <dgm:prSet presAssocID="{9C3B8BCB-14D8-4D62-B2BB-CBFE531B6F45}" presName="spaceBetweenRectangles" presStyleCnt="0"/>
      <dgm:spPr/>
    </dgm:pt>
    <dgm:pt modelId="{2E548EC2-45AB-4360-805D-BF9C925F09F9}" type="pres">
      <dgm:prSet presAssocID="{FB42E898-D84E-4351-89C3-A2E836213A55}" presName="parentLin" presStyleCnt="0"/>
      <dgm:spPr/>
    </dgm:pt>
    <dgm:pt modelId="{69C971D1-0B0A-4154-9E57-911DC3D43D7D}" type="pres">
      <dgm:prSet presAssocID="{FB42E898-D84E-4351-89C3-A2E836213A55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1ADFF4DB-D3E3-4965-A003-DEC28B36ABCD}" type="pres">
      <dgm:prSet presAssocID="{FB42E898-D84E-4351-89C3-A2E836213A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9C5BE9F-4AB3-451C-AB35-C7B4ABAE5660}" type="pres">
      <dgm:prSet presAssocID="{FB42E898-D84E-4351-89C3-A2E836213A55}" presName="negativeSpace" presStyleCnt="0"/>
      <dgm:spPr/>
    </dgm:pt>
    <dgm:pt modelId="{A6F538C9-D55F-405B-849B-1FDF4EFCA4B7}" type="pres">
      <dgm:prSet presAssocID="{FB42E898-D84E-4351-89C3-A2E836213A55}" presName="childText" presStyleLbl="conFgAcc1" presStyleIdx="1" presStyleCnt="3">
        <dgm:presLayoutVars>
          <dgm:bulletEnabled val="1"/>
        </dgm:presLayoutVars>
      </dgm:prSet>
      <dgm:spPr/>
    </dgm:pt>
    <dgm:pt modelId="{A085D5F9-3A3D-402A-981D-F88A913DE73E}" type="pres">
      <dgm:prSet presAssocID="{561662CB-9832-4EE6-931E-5AEF026831BC}" presName="spaceBetweenRectangles" presStyleCnt="0"/>
      <dgm:spPr/>
    </dgm:pt>
    <dgm:pt modelId="{DF453E6B-417D-4517-9A6D-10E4F8248BC4}" type="pres">
      <dgm:prSet presAssocID="{42A5EADC-ADA1-40FB-B44E-FB8D1853E495}" presName="parentLin" presStyleCnt="0"/>
      <dgm:spPr/>
    </dgm:pt>
    <dgm:pt modelId="{7736BF41-9043-4E50-BCD6-5C932A62D02B}" type="pres">
      <dgm:prSet presAssocID="{42A5EADC-ADA1-40FB-B44E-FB8D1853E495}" presName="parentLeftMargin" presStyleLbl="node1" presStyleIdx="1" presStyleCnt="3"/>
      <dgm:spPr/>
      <dgm:t>
        <a:bodyPr/>
        <a:lstStyle/>
        <a:p>
          <a:pPr rtl="1"/>
          <a:endParaRPr lang="ar-EG"/>
        </a:p>
      </dgm:t>
    </dgm:pt>
    <dgm:pt modelId="{5C89C807-F9E5-42FA-B49C-E4ABFCACCCFB}" type="pres">
      <dgm:prSet presAssocID="{42A5EADC-ADA1-40FB-B44E-FB8D1853E4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5508455-C977-45F5-9992-832DED998A00}" type="pres">
      <dgm:prSet presAssocID="{42A5EADC-ADA1-40FB-B44E-FB8D1853E495}" presName="negativeSpace" presStyleCnt="0"/>
      <dgm:spPr/>
    </dgm:pt>
    <dgm:pt modelId="{6FB79FE3-D7AA-4DF7-B757-CE0ABAFEB9C4}" type="pres">
      <dgm:prSet presAssocID="{42A5EADC-ADA1-40FB-B44E-FB8D1853E4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898E05-6C33-4295-B33A-7AABF9276A95}" srcId="{7F112458-E8DB-44A1-A459-7587C87834CF}" destId="{FB42E898-D84E-4351-89C3-A2E836213A55}" srcOrd="1" destOrd="0" parTransId="{C5D69B60-4D78-489D-B48D-B26AC026C8AE}" sibTransId="{561662CB-9832-4EE6-931E-5AEF026831BC}"/>
    <dgm:cxn modelId="{B9CC243B-7229-4FBF-8CB7-0750FCFBC6CF}" type="presOf" srcId="{FB42E898-D84E-4351-89C3-A2E836213A55}" destId="{1ADFF4DB-D3E3-4965-A003-DEC28B36ABCD}" srcOrd="1" destOrd="0" presId="urn:microsoft.com/office/officeart/2005/8/layout/list1"/>
    <dgm:cxn modelId="{2121F522-F5FC-4F67-A438-3AE9501078A3}" type="presOf" srcId="{42A5EADC-ADA1-40FB-B44E-FB8D1853E495}" destId="{7736BF41-9043-4E50-BCD6-5C932A62D02B}" srcOrd="0" destOrd="0" presId="urn:microsoft.com/office/officeart/2005/8/layout/list1"/>
    <dgm:cxn modelId="{3AC7ED71-004B-48DE-A05A-B2299B8BF7D6}" type="presOf" srcId="{7F112458-E8DB-44A1-A459-7587C87834CF}" destId="{7D0255EA-0374-46E6-A912-12F7CD5342CA}" srcOrd="0" destOrd="0" presId="urn:microsoft.com/office/officeart/2005/8/layout/list1"/>
    <dgm:cxn modelId="{01A41563-B073-4EDE-9614-273AF97EA486}" type="presOf" srcId="{12B859A0-61A0-424A-9146-E958C9F11DFF}" destId="{46EAC647-AB70-43EB-A989-66AC91CA9D3A}" srcOrd="0" destOrd="0" presId="urn:microsoft.com/office/officeart/2005/8/layout/list1"/>
    <dgm:cxn modelId="{C7681478-B506-46EB-9B45-0757F45FC2CE}" type="presOf" srcId="{12B859A0-61A0-424A-9146-E958C9F11DFF}" destId="{5F1C5B8D-D9CF-4EF6-8530-466ACA89A30A}" srcOrd="1" destOrd="0" presId="urn:microsoft.com/office/officeart/2005/8/layout/list1"/>
    <dgm:cxn modelId="{CD1249C3-14F8-465D-8E9B-E1889BF0EE25}" srcId="{7F112458-E8DB-44A1-A459-7587C87834CF}" destId="{42A5EADC-ADA1-40FB-B44E-FB8D1853E495}" srcOrd="2" destOrd="0" parTransId="{4CB715D6-6986-44C2-9C92-B945149AC6A8}" sibTransId="{49E89D00-C096-4716-8A45-98C6FA5DA731}"/>
    <dgm:cxn modelId="{E80089B9-664B-4C17-93A9-6D70BCB6082A}" srcId="{7F112458-E8DB-44A1-A459-7587C87834CF}" destId="{12B859A0-61A0-424A-9146-E958C9F11DFF}" srcOrd="0" destOrd="0" parTransId="{B14A98DA-2EFA-4BDE-97F8-8FCEE1CB1B82}" sibTransId="{9C3B8BCB-14D8-4D62-B2BB-CBFE531B6F45}"/>
    <dgm:cxn modelId="{9DCB7AF9-914E-4219-A464-C9FCBDF8F5C1}" type="presOf" srcId="{42A5EADC-ADA1-40FB-B44E-FB8D1853E495}" destId="{5C89C807-F9E5-42FA-B49C-E4ABFCACCCFB}" srcOrd="1" destOrd="0" presId="urn:microsoft.com/office/officeart/2005/8/layout/list1"/>
    <dgm:cxn modelId="{84BA88C1-4422-466E-9D90-7E5E962B7DA4}" type="presOf" srcId="{FB42E898-D84E-4351-89C3-A2E836213A55}" destId="{69C971D1-0B0A-4154-9E57-911DC3D43D7D}" srcOrd="0" destOrd="0" presId="urn:microsoft.com/office/officeart/2005/8/layout/list1"/>
    <dgm:cxn modelId="{8D615BFA-342D-4433-8BAE-36E65679950F}" type="presParOf" srcId="{7D0255EA-0374-46E6-A912-12F7CD5342CA}" destId="{4FCDDB84-55D2-44E1-B3F0-DDF0F3FE5141}" srcOrd="0" destOrd="0" presId="urn:microsoft.com/office/officeart/2005/8/layout/list1"/>
    <dgm:cxn modelId="{E7BB837A-B2E9-4898-9843-761619594E03}" type="presParOf" srcId="{4FCDDB84-55D2-44E1-B3F0-DDF0F3FE5141}" destId="{46EAC647-AB70-43EB-A989-66AC91CA9D3A}" srcOrd="0" destOrd="0" presId="urn:microsoft.com/office/officeart/2005/8/layout/list1"/>
    <dgm:cxn modelId="{0FE3D618-697A-447A-8BCB-B5F5A073FC5A}" type="presParOf" srcId="{4FCDDB84-55D2-44E1-B3F0-DDF0F3FE5141}" destId="{5F1C5B8D-D9CF-4EF6-8530-466ACA89A30A}" srcOrd="1" destOrd="0" presId="urn:microsoft.com/office/officeart/2005/8/layout/list1"/>
    <dgm:cxn modelId="{1995B092-275B-4D57-98CC-F677E6FBDE51}" type="presParOf" srcId="{7D0255EA-0374-46E6-A912-12F7CD5342CA}" destId="{397F32DD-0B3C-4C71-B6AC-E086ABDB7FFF}" srcOrd="1" destOrd="0" presId="urn:microsoft.com/office/officeart/2005/8/layout/list1"/>
    <dgm:cxn modelId="{DAC458E3-E619-403B-A3B2-4A57B5CE0084}" type="presParOf" srcId="{7D0255EA-0374-46E6-A912-12F7CD5342CA}" destId="{1A416864-DD73-4E84-B463-DB2F2B4A9A6E}" srcOrd="2" destOrd="0" presId="urn:microsoft.com/office/officeart/2005/8/layout/list1"/>
    <dgm:cxn modelId="{7F1B4D71-C76C-4843-BEBF-C08F9ED5EC31}" type="presParOf" srcId="{7D0255EA-0374-46E6-A912-12F7CD5342CA}" destId="{D7C369CF-94E8-47A4-B4D9-FD2651968B5C}" srcOrd="3" destOrd="0" presId="urn:microsoft.com/office/officeart/2005/8/layout/list1"/>
    <dgm:cxn modelId="{5A5DB40F-D520-456D-8E31-573DCC33469E}" type="presParOf" srcId="{7D0255EA-0374-46E6-A912-12F7CD5342CA}" destId="{2E548EC2-45AB-4360-805D-BF9C925F09F9}" srcOrd="4" destOrd="0" presId="urn:microsoft.com/office/officeart/2005/8/layout/list1"/>
    <dgm:cxn modelId="{6AC9EAC2-7226-4D41-BC3C-9160B3BC916C}" type="presParOf" srcId="{2E548EC2-45AB-4360-805D-BF9C925F09F9}" destId="{69C971D1-0B0A-4154-9E57-911DC3D43D7D}" srcOrd="0" destOrd="0" presId="urn:microsoft.com/office/officeart/2005/8/layout/list1"/>
    <dgm:cxn modelId="{DAC17A5B-33AD-479E-86EA-AF9464213F76}" type="presParOf" srcId="{2E548EC2-45AB-4360-805D-BF9C925F09F9}" destId="{1ADFF4DB-D3E3-4965-A003-DEC28B36ABCD}" srcOrd="1" destOrd="0" presId="urn:microsoft.com/office/officeart/2005/8/layout/list1"/>
    <dgm:cxn modelId="{B4B0E6A6-31ED-4A9A-9A4F-56F51324F1D1}" type="presParOf" srcId="{7D0255EA-0374-46E6-A912-12F7CD5342CA}" destId="{E9C5BE9F-4AB3-451C-AB35-C7B4ABAE5660}" srcOrd="5" destOrd="0" presId="urn:microsoft.com/office/officeart/2005/8/layout/list1"/>
    <dgm:cxn modelId="{E5DF3B3D-9564-4267-B8E6-B27AA573EB90}" type="presParOf" srcId="{7D0255EA-0374-46E6-A912-12F7CD5342CA}" destId="{A6F538C9-D55F-405B-849B-1FDF4EFCA4B7}" srcOrd="6" destOrd="0" presId="urn:microsoft.com/office/officeart/2005/8/layout/list1"/>
    <dgm:cxn modelId="{C0FDC53A-DD94-49F9-ACC1-204604EDF19E}" type="presParOf" srcId="{7D0255EA-0374-46E6-A912-12F7CD5342CA}" destId="{A085D5F9-3A3D-402A-981D-F88A913DE73E}" srcOrd="7" destOrd="0" presId="urn:microsoft.com/office/officeart/2005/8/layout/list1"/>
    <dgm:cxn modelId="{06A772EA-F186-4C1B-860A-0F8C12212443}" type="presParOf" srcId="{7D0255EA-0374-46E6-A912-12F7CD5342CA}" destId="{DF453E6B-417D-4517-9A6D-10E4F8248BC4}" srcOrd="8" destOrd="0" presId="urn:microsoft.com/office/officeart/2005/8/layout/list1"/>
    <dgm:cxn modelId="{029DACE4-8405-4464-8C34-FF0E1F9D5F35}" type="presParOf" srcId="{DF453E6B-417D-4517-9A6D-10E4F8248BC4}" destId="{7736BF41-9043-4E50-BCD6-5C932A62D02B}" srcOrd="0" destOrd="0" presId="urn:microsoft.com/office/officeart/2005/8/layout/list1"/>
    <dgm:cxn modelId="{59285148-109E-41A9-9133-D8D844B9E231}" type="presParOf" srcId="{DF453E6B-417D-4517-9A6D-10E4F8248BC4}" destId="{5C89C807-F9E5-42FA-B49C-E4ABFCACCCFB}" srcOrd="1" destOrd="0" presId="urn:microsoft.com/office/officeart/2005/8/layout/list1"/>
    <dgm:cxn modelId="{7D399C74-7FA7-4384-870C-B6283221EAE5}" type="presParOf" srcId="{7D0255EA-0374-46E6-A912-12F7CD5342CA}" destId="{25508455-C977-45F5-9992-832DED998A00}" srcOrd="9" destOrd="0" presId="urn:microsoft.com/office/officeart/2005/8/layout/list1"/>
    <dgm:cxn modelId="{40360B7D-3B2C-451D-9B6F-1E9EB3EB8CAE}" type="presParOf" srcId="{7D0255EA-0374-46E6-A912-12F7CD5342CA}" destId="{6FB79FE3-D7AA-4DF7-B757-CE0ABAFEB9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2458-E8DB-44A1-A459-7587C87834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2B859A0-61A0-424A-9146-E958C9F11DFF}">
      <dgm:prSet phldrT="[Text]" custT="1"/>
      <dgm:spPr/>
      <dgm:t>
        <a:bodyPr/>
        <a:lstStyle/>
        <a:p>
          <a:pPr rtl="1"/>
          <a:r>
            <a:rPr lang="en-US" sz="2200" b="0" dirty="0" smtClean="0"/>
            <a:t>Star</a:t>
          </a:r>
          <a:endParaRPr lang="ar-EG" sz="2200" b="0" dirty="0"/>
        </a:p>
      </dgm:t>
    </dgm:pt>
    <dgm:pt modelId="{B14A98DA-2EFA-4BDE-97F8-8FCEE1CB1B82}" type="par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9C3B8BCB-14D8-4D62-B2BB-CBFE531B6F45}" type="sib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FB42E898-D84E-4351-89C3-A2E836213A55}">
      <dgm:prSet phldrT="[Text]" custT="1"/>
      <dgm:spPr/>
      <dgm:t>
        <a:bodyPr/>
        <a:lstStyle/>
        <a:p>
          <a:pPr rtl="1"/>
          <a:r>
            <a:rPr lang="en-US" sz="3600" b="1" dirty="0" smtClean="0"/>
            <a:t>Mesh</a:t>
          </a:r>
          <a:endParaRPr lang="ar-EG" sz="3600" b="1" dirty="0"/>
        </a:p>
      </dgm:t>
    </dgm:pt>
    <dgm:pt modelId="{C5D69B60-4D78-489D-B48D-B26AC026C8AE}" type="par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561662CB-9832-4EE6-931E-5AEF026831BC}" type="sib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42A5EADC-ADA1-40FB-B44E-FB8D1853E495}">
      <dgm:prSet phldrT="[Text]"/>
      <dgm:spPr/>
      <dgm:t>
        <a:bodyPr/>
        <a:lstStyle/>
        <a:p>
          <a:pPr rtl="1"/>
          <a:r>
            <a:rPr lang="en-US" dirty="0" smtClean="0"/>
            <a:t>Hybrid </a:t>
          </a:r>
          <a:endParaRPr lang="ar-EG" dirty="0"/>
        </a:p>
      </dgm:t>
    </dgm:pt>
    <dgm:pt modelId="{4CB715D6-6986-44C2-9C92-B945149AC6A8}" type="par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49E89D00-C096-4716-8A45-98C6FA5DA731}" type="sib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7D0255EA-0374-46E6-A912-12F7CD5342CA}" type="pres">
      <dgm:prSet presAssocID="{7F112458-E8DB-44A1-A459-7587C87834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4FCDDB84-55D2-44E1-B3F0-DDF0F3FE5141}" type="pres">
      <dgm:prSet presAssocID="{12B859A0-61A0-424A-9146-E958C9F11DFF}" presName="parentLin" presStyleCnt="0"/>
      <dgm:spPr/>
    </dgm:pt>
    <dgm:pt modelId="{46EAC647-AB70-43EB-A989-66AC91CA9D3A}" type="pres">
      <dgm:prSet presAssocID="{12B859A0-61A0-424A-9146-E958C9F11DFF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5F1C5B8D-D9CF-4EF6-8530-466ACA89A30A}" type="pres">
      <dgm:prSet presAssocID="{12B859A0-61A0-424A-9146-E958C9F11D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97F32DD-0B3C-4C71-B6AC-E086ABDB7FFF}" type="pres">
      <dgm:prSet presAssocID="{12B859A0-61A0-424A-9146-E958C9F11DFF}" presName="negativeSpace" presStyleCnt="0"/>
      <dgm:spPr/>
    </dgm:pt>
    <dgm:pt modelId="{1A416864-DD73-4E84-B463-DB2F2B4A9A6E}" type="pres">
      <dgm:prSet presAssocID="{12B859A0-61A0-424A-9146-E958C9F11DFF}" presName="childText" presStyleLbl="conFgAcc1" presStyleIdx="0" presStyleCnt="3">
        <dgm:presLayoutVars>
          <dgm:bulletEnabled val="1"/>
        </dgm:presLayoutVars>
      </dgm:prSet>
      <dgm:spPr/>
    </dgm:pt>
    <dgm:pt modelId="{D7C369CF-94E8-47A4-B4D9-FD2651968B5C}" type="pres">
      <dgm:prSet presAssocID="{9C3B8BCB-14D8-4D62-B2BB-CBFE531B6F45}" presName="spaceBetweenRectangles" presStyleCnt="0"/>
      <dgm:spPr/>
    </dgm:pt>
    <dgm:pt modelId="{2E548EC2-45AB-4360-805D-BF9C925F09F9}" type="pres">
      <dgm:prSet presAssocID="{FB42E898-D84E-4351-89C3-A2E836213A55}" presName="parentLin" presStyleCnt="0"/>
      <dgm:spPr/>
    </dgm:pt>
    <dgm:pt modelId="{69C971D1-0B0A-4154-9E57-911DC3D43D7D}" type="pres">
      <dgm:prSet presAssocID="{FB42E898-D84E-4351-89C3-A2E836213A55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1ADFF4DB-D3E3-4965-A003-DEC28B36ABCD}" type="pres">
      <dgm:prSet presAssocID="{FB42E898-D84E-4351-89C3-A2E836213A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9C5BE9F-4AB3-451C-AB35-C7B4ABAE5660}" type="pres">
      <dgm:prSet presAssocID="{FB42E898-D84E-4351-89C3-A2E836213A55}" presName="negativeSpace" presStyleCnt="0"/>
      <dgm:spPr/>
    </dgm:pt>
    <dgm:pt modelId="{A6F538C9-D55F-405B-849B-1FDF4EFCA4B7}" type="pres">
      <dgm:prSet presAssocID="{FB42E898-D84E-4351-89C3-A2E836213A55}" presName="childText" presStyleLbl="conFgAcc1" presStyleIdx="1" presStyleCnt="3">
        <dgm:presLayoutVars>
          <dgm:bulletEnabled val="1"/>
        </dgm:presLayoutVars>
      </dgm:prSet>
      <dgm:spPr/>
    </dgm:pt>
    <dgm:pt modelId="{A085D5F9-3A3D-402A-981D-F88A913DE73E}" type="pres">
      <dgm:prSet presAssocID="{561662CB-9832-4EE6-931E-5AEF026831BC}" presName="spaceBetweenRectangles" presStyleCnt="0"/>
      <dgm:spPr/>
    </dgm:pt>
    <dgm:pt modelId="{DF453E6B-417D-4517-9A6D-10E4F8248BC4}" type="pres">
      <dgm:prSet presAssocID="{42A5EADC-ADA1-40FB-B44E-FB8D1853E495}" presName="parentLin" presStyleCnt="0"/>
      <dgm:spPr/>
    </dgm:pt>
    <dgm:pt modelId="{7736BF41-9043-4E50-BCD6-5C932A62D02B}" type="pres">
      <dgm:prSet presAssocID="{42A5EADC-ADA1-40FB-B44E-FB8D1853E495}" presName="parentLeftMargin" presStyleLbl="node1" presStyleIdx="1" presStyleCnt="3"/>
      <dgm:spPr/>
      <dgm:t>
        <a:bodyPr/>
        <a:lstStyle/>
        <a:p>
          <a:pPr rtl="1"/>
          <a:endParaRPr lang="ar-EG"/>
        </a:p>
      </dgm:t>
    </dgm:pt>
    <dgm:pt modelId="{5C89C807-F9E5-42FA-B49C-E4ABFCACCCFB}" type="pres">
      <dgm:prSet presAssocID="{42A5EADC-ADA1-40FB-B44E-FB8D1853E4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5508455-C977-45F5-9992-832DED998A00}" type="pres">
      <dgm:prSet presAssocID="{42A5EADC-ADA1-40FB-B44E-FB8D1853E495}" presName="negativeSpace" presStyleCnt="0"/>
      <dgm:spPr/>
    </dgm:pt>
    <dgm:pt modelId="{6FB79FE3-D7AA-4DF7-B757-CE0ABAFEB9C4}" type="pres">
      <dgm:prSet presAssocID="{42A5EADC-ADA1-40FB-B44E-FB8D1853E4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668E8D-5151-41A6-9948-8F29562EF463}" type="presOf" srcId="{FB42E898-D84E-4351-89C3-A2E836213A55}" destId="{1ADFF4DB-D3E3-4965-A003-DEC28B36ABCD}" srcOrd="1" destOrd="0" presId="urn:microsoft.com/office/officeart/2005/8/layout/list1"/>
    <dgm:cxn modelId="{CD1249C3-14F8-465D-8E9B-E1889BF0EE25}" srcId="{7F112458-E8DB-44A1-A459-7587C87834CF}" destId="{42A5EADC-ADA1-40FB-B44E-FB8D1853E495}" srcOrd="2" destOrd="0" parTransId="{4CB715D6-6986-44C2-9C92-B945149AC6A8}" sibTransId="{49E89D00-C096-4716-8A45-98C6FA5DA731}"/>
    <dgm:cxn modelId="{E80089B9-664B-4C17-93A9-6D70BCB6082A}" srcId="{7F112458-E8DB-44A1-A459-7587C87834CF}" destId="{12B859A0-61A0-424A-9146-E958C9F11DFF}" srcOrd="0" destOrd="0" parTransId="{B14A98DA-2EFA-4BDE-97F8-8FCEE1CB1B82}" sibTransId="{9C3B8BCB-14D8-4D62-B2BB-CBFE531B6F45}"/>
    <dgm:cxn modelId="{F43892F4-7731-44B7-95F4-CD23FC1B7C58}" type="presOf" srcId="{42A5EADC-ADA1-40FB-B44E-FB8D1853E495}" destId="{5C89C807-F9E5-42FA-B49C-E4ABFCACCCFB}" srcOrd="1" destOrd="0" presId="urn:microsoft.com/office/officeart/2005/8/layout/list1"/>
    <dgm:cxn modelId="{0F878D75-9127-41E1-9451-09BD6258106A}" type="presOf" srcId="{FB42E898-D84E-4351-89C3-A2E836213A55}" destId="{69C971D1-0B0A-4154-9E57-911DC3D43D7D}" srcOrd="0" destOrd="0" presId="urn:microsoft.com/office/officeart/2005/8/layout/list1"/>
    <dgm:cxn modelId="{BEF97463-E851-4AC1-8797-1916439C6B91}" type="presOf" srcId="{7F112458-E8DB-44A1-A459-7587C87834CF}" destId="{7D0255EA-0374-46E6-A912-12F7CD5342CA}" srcOrd="0" destOrd="0" presId="urn:microsoft.com/office/officeart/2005/8/layout/list1"/>
    <dgm:cxn modelId="{21898E05-6C33-4295-B33A-7AABF9276A95}" srcId="{7F112458-E8DB-44A1-A459-7587C87834CF}" destId="{FB42E898-D84E-4351-89C3-A2E836213A55}" srcOrd="1" destOrd="0" parTransId="{C5D69B60-4D78-489D-B48D-B26AC026C8AE}" sibTransId="{561662CB-9832-4EE6-931E-5AEF026831BC}"/>
    <dgm:cxn modelId="{1BC33B41-5AB5-477E-B0C5-DB181FCEDB9C}" type="presOf" srcId="{12B859A0-61A0-424A-9146-E958C9F11DFF}" destId="{46EAC647-AB70-43EB-A989-66AC91CA9D3A}" srcOrd="0" destOrd="0" presId="urn:microsoft.com/office/officeart/2005/8/layout/list1"/>
    <dgm:cxn modelId="{BABF2F7C-633E-4652-BCC3-83FE4F8415C9}" type="presOf" srcId="{42A5EADC-ADA1-40FB-B44E-FB8D1853E495}" destId="{7736BF41-9043-4E50-BCD6-5C932A62D02B}" srcOrd="0" destOrd="0" presId="urn:microsoft.com/office/officeart/2005/8/layout/list1"/>
    <dgm:cxn modelId="{CFBC3E7C-8116-4B90-ADB1-68E289A13382}" type="presOf" srcId="{12B859A0-61A0-424A-9146-E958C9F11DFF}" destId="{5F1C5B8D-D9CF-4EF6-8530-466ACA89A30A}" srcOrd="1" destOrd="0" presId="urn:microsoft.com/office/officeart/2005/8/layout/list1"/>
    <dgm:cxn modelId="{FF7492B1-40AA-464C-98A6-4937891E9C31}" type="presParOf" srcId="{7D0255EA-0374-46E6-A912-12F7CD5342CA}" destId="{4FCDDB84-55D2-44E1-B3F0-DDF0F3FE5141}" srcOrd="0" destOrd="0" presId="urn:microsoft.com/office/officeart/2005/8/layout/list1"/>
    <dgm:cxn modelId="{BBA72A7A-3B71-4FE0-8C36-0EC04036AEE2}" type="presParOf" srcId="{4FCDDB84-55D2-44E1-B3F0-DDF0F3FE5141}" destId="{46EAC647-AB70-43EB-A989-66AC91CA9D3A}" srcOrd="0" destOrd="0" presId="urn:microsoft.com/office/officeart/2005/8/layout/list1"/>
    <dgm:cxn modelId="{12946F30-EFB5-449A-A900-CC65C30FF335}" type="presParOf" srcId="{4FCDDB84-55D2-44E1-B3F0-DDF0F3FE5141}" destId="{5F1C5B8D-D9CF-4EF6-8530-466ACA89A30A}" srcOrd="1" destOrd="0" presId="urn:microsoft.com/office/officeart/2005/8/layout/list1"/>
    <dgm:cxn modelId="{558F0646-935F-4364-94AA-2CABFA2FEF9A}" type="presParOf" srcId="{7D0255EA-0374-46E6-A912-12F7CD5342CA}" destId="{397F32DD-0B3C-4C71-B6AC-E086ABDB7FFF}" srcOrd="1" destOrd="0" presId="urn:microsoft.com/office/officeart/2005/8/layout/list1"/>
    <dgm:cxn modelId="{6E9063F9-1DF1-4BBF-8A15-3E9BE32FA99B}" type="presParOf" srcId="{7D0255EA-0374-46E6-A912-12F7CD5342CA}" destId="{1A416864-DD73-4E84-B463-DB2F2B4A9A6E}" srcOrd="2" destOrd="0" presId="urn:microsoft.com/office/officeart/2005/8/layout/list1"/>
    <dgm:cxn modelId="{1E138FE8-F064-48D8-B08B-F66A2E8FFA96}" type="presParOf" srcId="{7D0255EA-0374-46E6-A912-12F7CD5342CA}" destId="{D7C369CF-94E8-47A4-B4D9-FD2651968B5C}" srcOrd="3" destOrd="0" presId="urn:microsoft.com/office/officeart/2005/8/layout/list1"/>
    <dgm:cxn modelId="{898A3D9D-E131-46A7-9BA7-2560DC0EA80D}" type="presParOf" srcId="{7D0255EA-0374-46E6-A912-12F7CD5342CA}" destId="{2E548EC2-45AB-4360-805D-BF9C925F09F9}" srcOrd="4" destOrd="0" presId="urn:microsoft.com/office/officeart/2005/8/layout/list1"/>
    <dgm:cxn modelId="{905BF56D-6840-4A9E-B7C3-7AB0107D54F6}" type="presParOf" srcId="{2E548EC2-45AB-4360-805D-BF9C925F09F9}" destId="{69C971D1-0B0A-4154-9E57-911DC3D43D7D}" srcOrd="0" destOrd="0" presId="urn:microsoft.com/office/officeart/2005/8/layout/list1"/>
    <dgm:cxn modelId="{8D412B4E-1313-4195-91B9-1FA639E20EC7}" type="presParOf" srcId="{2E548EC2-45AB-4360-805D-BF9C925F09F9}" destId="{1ADFF4DB-D3E3-4965-A003-DEC28B36ABCD}" srcOrd="1" destOrd="0" presId="urn:microsoft.com/office/officeart/2005/8/layout/list1"/>
    <dgm:cxn modelId="{9384E4F8-2871-4158-9133-ED6E55B62CF7}" type="presParOf" srcId="{7D0255EA-0374-46E6-A912-12F7CD5342CA}" destId="{E9C5BE9F-4AB3-451C-AB35-C7B4ABAE5660}" srcOrd="5" destOrd="0" presId="urn:microsoft.com/office/officeart/2005/8/layout/list1"/>
    <dgm:cxn modelId="{F8BD666A-D885-4C40-A316-2BC1C176CE99}" type="presParOf" srcId="{7D0255EA-0374-46E6-A912-12F7CD5342CA}" destId="{A6F538C9-D55F-405B-849B-1FDF4EFCA4B7}" srcOrd="6" destOrd="0" presId="urn:microsoft.com/office/officeart/2005/8/layout/list1"/>
    <dgm:cxn modelId="{AE145F7F-DEA9-47BF-B8FA-31659A557EE5}" type="presParOf" srcId="{7D0255EA-0374-46E6-A912-12F7CD5342CA}" destId="{A085D5F9-3A3D-402A-981D-F88A913DE73E}" srcOrd="7" destOrd="0" presId="urn:microsoft.com/office/officeart/2005/8/layout/list1"/>
    <dgm:cxn modelId="{91C0762C-EC20-41A3-8EF8-5FF473BEC5D6}" type="presParOf" srcId="{7D0255EA-0374-46E6-A912-12F7CD5342CA}" destId="{DF453E6B-417D-4517-9A6D-10E4F8248BC4}" srcOrd="8" destOrd="0" presId="urn:microsoft.com/office/officeart/2005/8/layout/list1"/>
    <dgm:cxn modelId="{86C59494-3717-4352-8FAB-32C4269AC8DA}" type="presParOf" srcId="{DF453E6B-417D-4517-9A6D-10E4F8248BC4}" destId="{7736BF41-9043-4E50-BCD6-5C932A62D02B}" srcOrd="0" destOrd="0" presId="urn:microsoft.com/office/officeart/2005/8/layout/list1"/>
    <dgm:cxn modelId="{CE8C368F-E96B-4EB0-A5E4-EAB646BCC920}" type="presParOf" srcId="{DF453E6B-417D-4517-9A6D-10E4F8248BC4}" destId="{5C89C807-F9E5-42FA-B49C-E4ABFCACCCFB}" srcOrd="1" destOrd="0" presId="urn:microsoft.com/office/officeart/2005/8/layout/list1"/>
    <dgm:cxn modelId="{0412DA5C-2B63-4024-BDF4-6168AB58F83A}" type="presParOf" srcId="{7D0255EA-0374-46E6-A912-12F7CD5342CA}" destId="{25508455-C977-45F5-9992-832DED998A00}" srcOrd="9" destOrd="0" presId="urn:microsoft.com/office/officeart/2005/8/layout/list1"/>
    <dgm:cxn modelId="{505629AA-5258-4FAD-B866-284F62D67FA5}" type="presParOf" srcId="{7D0255EA-0374-46E6-A912-12F7CD5342CA}" destId="{6FB79FE3-D7AA-4DF7-B757-CE0ABAFEB9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2458-E8DB-44A1-A459-7587C87834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2B859A0-61A0-424A-9146-E958C9F11DFF}">
      <dgm:prSet phldrT="[Text]" custT="1"/>
      <dgm:spPr/>
      <dgm:t>
        <a:bodyPr/>
        <a:lstStyle/>
        <a:p>
          <a:pPr rtl="1"/>
          <a:r>
            <a:rPr lang="en-US" sz="2200" b="0" dirty="0" smtClean="0"/>
            <a:t>Star</a:t>
          </a:r>
          <a:endParaRPr lang="ar-EG" sz="2200" b="0" dirty="0"/>
        </a:p>
      </dgm:t>
    </dgm:pt>
    <dgm:pt modelId="{B14A98DA-2EFA-4BDE-97F8-8FCEE1CB1B82}" type="par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9C3B8BCB-14D8-4D62-B2BB-CBFE531B6F45}" type="sib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FB42E898-D84E-4351-89C3-A2E836213A55}">
      <dgm:prSet phldrT="[Text]" custT="1"/>
      <dgm:spPr/>
      <dgm:t>
        <a:bodyPr/>
        <a:lstStyle/>
        <a:p>
          <a:pPr rtl="1"/>
          <a:r>
            <a:rPr lang="en-US" sz="2200" b="0" dirty="0" smtClean="0"/>
            <a:t>Mesh</a:t>
          </a:r>
          <a:endParaRPr lang="ar-EG" sz="2200" b="0" dirty="0"/>
        </a:p>
      </dgm:t>
    </dgm:pt>
    <dgm:pt modelId="{C5D69B60-4D78-489D-B48D-B26AC026C8AE}" type="par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561662CB-9832-4EE6-931E-5AEF026831BC}" type="sib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42A5EADC-ADA1-40FB-B44E-FB8D1853E495}">
      <dgm:prSet phldrT="[Text]" custT="1"/>
      <dgm:spPr/>
      <dgm:t>
        <a:bodyPr/>
        <a:lstStyle/>
        <a:p>
          <a:pPr rtl="1"/>
          <a:r>
            <a:rPr lang="en-US" sz="3600" b="1" dirty="0" smtClean="0"/>
            <a:t>Hybrid</a:t>
          </a:r>
          <a:r>
            <a:rPr lang="en-US" sz="2200" dirty="0" smtClean="0"/>
            <a:t> </a:t>
          </a:r>
          <a:endParaRPr lang="ar-EG" sz="2200" dirty="0"/>
        </a:p>
      </dgm:t>
    </dgm:pt>
    <dgm:pt modelId="{4CB715D6-6986-44C2-9C92-B945149AC6A8}" type="par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49E89D00-C096-4716-8A45-98C6FA5DA731}" type="sib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7D0255EA-0374-46E6-A912-12F7CD5342CA}" type="pres">
      <dgm:prSet presAssocID="{7F112458-E8DB-44A1-A459-7587C87834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4FCDDB84-55D2-44E1-B3F0-DDF0F3FE5141}" type="pres">
      <dgm:prSet presAssocID="{12B859A0-61A0-424A-9146-E958C9F11DFF}" presName="parentLin" presStyleCnt="0"/>
      <dgm:spPr/>
    </dgm:pt>
    <dgm:pt modelId="{46EAC647-AB70-43EB-A989-66AC91CA9D3A}" type="pres">
      <dgm:prSet presAssocID="{12B859A0-61A0-424A-9146-E958C9F11DFF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5F1C5B8D-D9CF-4EF6-8530-466ACA89A30A}" type="pres">
      <dgm:prSet presAssocID="{12B859A0-61A0-424A-9146-E958C9F11D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97F32DD-0B3C-4C71-B6AC-E086ABDB7FFF}" type="pres">
      <dgm:prSet presAssocID="{12B859A0-61A0-424A-9146-E958C9F11DFF}" presName="negativeSpace" presStyleCnt="0"/>
      <dgm:spPr/>
    </dgm:pt>
    <dgm:pt modelId="{1A416864-DD73-4E84-B463-DB2F2B4A9A6E}" type="pres">
      <dgm:prSet presAssocID="{12B859A0-61A0-424A-9146-E958C9F11DFF}" presName="childText" presStyleLbl="conFgAcc1" presStyleIdx="0" presStyleCnt="3">
        <dgm:presLayoutVars>
          <dgm:bulletEnabled val="1"/>
        </dgm:presLayoutVars>
      </dgm:prSet>
      <dgm:spPr/>
    </dgm:pt>
    <dgm:pt modelId="{D7C369CF-94E8-47A4-B4D9-FD2651968B5C}" type="pres">
      <dgm:prSet presAssocID="{9C3B8BCB-14D8-4D62-B2BB-CBFE531B6F45}" presName="spaceBetweenRectangles" presStyleCnt="0"/>
      <dgm:spPr/>
    </dgm:pt>
    <dgm:pt modelId="{2E548EC2-45AB-4360-805D-BF9C925F09F9}" type="pres">
      <dgm:prSet presAssocID="{FB42E898-D84E-4351-89C3-A2E836213A55}" presName="parentLin" presStyleCnt="0"/>
      <dgm:spPr/>
    </dgm:pt>
    <dgm:pt modelId="{69C971D1-0B0A-4154-9E57-911DC3D43D7D}" type="pres">
      <dgm:prSet presAssocID="{FB42E898-D84E-4351-89C3-A2E836213A55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1ADFF4DB-D3E3-4965-A003-DEC28B36ABCD}" type="pres">
      <dgm:prSet presAssocID="{FB42E898-D84E-4351-89C3-A2E836213A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9C5BE9F-4AB3-451C-AB35-C7B4ABAE5660}" type="pres">
      <dgm:prSet presAssocID="{FB42E898-D84E-4351-89C3-A2E836213A55}" presName="negativeSpace" presStyleCnt="0"/>
      <dgm:spPr/>
    </dgm:pt>
    <dgm:pt modelId="{A6F538C9-D55F-405B-849B-1FDF4EFCA4B7}" type="pres">
      <dgm:prSet presAssocID="{FB42E898-D84E-4351-89C3-A2E836213A55}" presName="childText" presStyleLbl="conFgAcc1" presStyleIdx="1" presStyleCnt="3">
        <dgm:presLayoutVars>
          <dgm:bulletEnabled val="1"/>
        </dgm:presLayoutVars>
      </dgm:prSet>
      <dgm:spPr/>
    </dgm:pt>
    <dgm:pt modelId="{A085D5F9-3A3D-402A-981D-F88A913DE73E}" type="pres">
      <dgm:prSet presAssocID="{561662CB-9832-4EE6-931E-5AEF026831BC}" presName="spaceBetweenRectangles" presStyleCnt="0"/>
      <dgm:spPr/>
    </dgm:pt>
    <dgm:pt modelId="{DF453E6B-417D-4517-9A6D-10E4F8248BC4}" type="pres">
      <dgm:prSet presAssocID="{42A5EADC-ADA1-40FB-B44E-FB8D1853E495}" presName="parentLin" presStyleCnt="0"/>
      <dgm:spPr/>
    </dgm:pt>
    <dgm:pt modelId="{7736BF41-9043-4E50-BCD6-5C932A62D02B}" type="pres">
      <dgm:prSet presAssocID="{42A5EADC-ADA1-40FB-B44E-FB8D1853E495}" presName="parentLeftMargin" presStyleLbl="node1" presStyleIdx="1" presStyleCnt="3"/>
      <dgm:spPr/>
      <dgm:t>
        <a:bodyPr/>
        <a:lstStyle/>
        <a:p>
          <a:pPr rtl="1"/>
          <a:endParaRPr lang="ar-EG"/>
        </a:p>
      </dgm:t>
    </dgm:pt>
    <dgm:pt modelId="{5C89C807-F9E5-42FA-B49C-E4ABFCACCCFB}" type="pres">
      <dgm:prSet presAssocID="{42A5EADC-ADA1-40FB-B44E-FB8D1853E4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5508455-C977-45F5-9992-832DED998A00}" type="pres">
      <dgm:prSet presAssocID="{42A5EADC-ADA1-40FB-B44E-FB8D1853E495}" presName="negativeSpace" presStyleCnt="0"/>
      <dgm:spPr/>
    </dgm:pt>
    <dgm:pt modelId="{6FB79FE3-D7AA-4DF7-B757-CE0ABAFEB9C4}" type="pres">
      <dgm:prSet presAssocID="{42A5EADC-ADA1-40FB-B44E-FB8D1853E4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D1249C3-14F8-465D-8E9B-E1889BF0EE25}" srcId="{7F112458-E8DB-44A1-A459-7587C87834CF}" destId="{42A5EADC-ADA1-40FB-B44E-FB8D1853E495}" srcOrd="2" destOrd="0" parTransId="{4CB715D6-6986-44C2-9C92-B945149AC6A8}" sibTransId="{49E89D00-C096-4716-8A45-98C6FA5DA731}"/>
    <dgm:cxn modelId="{E80089B9-664B-4C17-93A9-6D70BCB6082A}" srcId="{7F112458-E8DB-44A1-A459-7587C87834CF}" destId="{12B859A0-61A0-424A-9146-E958C9F11DFF}" srcOrd="0" destOrd="0" parTransId="{B14A98DA-2EFA-4BDE-97F8-8FCEE1CB1B82}" sibTransId="{9C3B8BCB-14D8-4D62-B2BB-CBFE531B6F45}"/>
    <dgm:cxn modelId="{55561C22-95D8-47C6-9EDB-CAF44F6223A6}" type="presOf" srcId="{42A5EADC-ADA1-40FB-B44E-FB8D1853E495}" destId="{7736BF41-9043-4E50-BCD6-5C932A62D02B}" srcOrd="0" destOrd="0" presId="urn:microsoft.com/office/officeart/2005/8/layout/list1"/>
    <dgm:cxn modelId="{21898E05-6C33-4295-B33A-7AABF9276A95}" srcId="{7F112458-E8DB-44A1-A459-7587C87834CF}" destId="{FB42E898-D84E-4351-89C3-A2E836213A55}" srcOrd="1" destOrd="0" parTransId="{C5D69B60-4D78-489D-B48D-B26AC026C8AE}" sibTransId="{561662CB-9832-4EE6-931E-5AEF026831BC}"/>
    <dgm:cxn modelId="{89D51C44-4A0A-4F88-B461-AE6E8A26536F}" type="presOf" srcId="{7F112458-E8DB-44A1-A459-7587C87834CF}" destId="{7D0255EA-0374-46E6-A912-12F7CD5342CA}" srcOrd="0" destOrd="0" presId="urn:microsoft.com/office/officeart/2005/8/layout/list1"/>
    <dgm:cxn modelId="{1DC78BA9-DB8B-454F-A327-BEBE753D34AA}" type="presOf" srcId="{FB42E898-D84E-4351-89C3-A2E836213A55}" destId="{69C971D1-0B0A-4154-9E57-911DC3D43D7D}" srcOrd="0" destOrd="0" presId="urn:microsoft.com/office/officeart/2005/8/layout/list1"/>
    <dgm:cxn modelId="{7C9387F9-A037-47C6-8848-3BB6FA13AEA3}" type="presOf" srcId="{12B859A0-61A0-424A-9146-E958C9F11DFF}" destId="{46EAC647-AB70-43EB-A989-66AC91CA9D3A}" srcOrd="0" destOrd="0" presId="urn:microsoft.com/office/officeart/2005/8/layout/list1"/>
    <dgm:cxn modelId="{1BDCD436-A801-4DF8-8FC3-B172FAF8763F}" type="presOf" srcId="{42A5EADC-ADA1-40FB-B44E-FB8D1853E495}" destId="{5C89C807-F9E5-42FA-B49C-E4ABFCACCCFB}" srcOrd="1" destOrd="0" presId="urn:microsoft.com/office/officeart/2005/8/layout/list1"/>
    <dgm:cxn modelId="{FD097DE4-C949-4C8C-97EB-BF5572C4CBF7}" type="presOf" srcId="{12B859A0-61A0-424A-9146-E958C9F11DFF}" destId="{5F1C5B8D-D9CF-4EF6-8530-466ACA89A30A}" srcOrd="1" destOrd="0" presId="urn:microsoft.com/office/officeart/2005/8/layout/list1"/>
    <dgm:cxn modelId="{C5DCFBA0-6DFE-4A21-8E66-C8DF3C8C61E8}" type="presOf" srcId="{FB42E898-D84E-4351-89C3-A2E836213A55}" destId="{1ADFF4DB-D3E3-4965-A003-DEC28B36ABCD}" srcOrd="1" destOrd="0" presId="urn:microsoft.com/office/officeart/2005/8/layout/list1"/>
    <dgm:cxn modelId="{127BCF3E-B8CA-4224-BE5F-4596E8E99185}" type="presParOf" srcId="{7D0255EA-0374-46E6-A912-12F7CD5342CA}" destId="{4FCDDB84-55D2-44E1-B3F0-DDF0F3FE5141}" srcOrd="0" destOrd="0" presId="urn:microsoft.com/office/officeart/2005/8/layout/list1"/>
    <dgm:cxn modelId="{9F5C8195-FE59-46CD-9C3C-67A118A08695}" type="presParOf" srcId="{4FCDDB84-55D2-44E1-B3F0-DDF0F3FE5141}" destId="{46EAC647-AB70-43EB-A989-66AC91CA9D3A}" srcOrd="0" destOrd="0" presId="urn:microsoft.com/office/officeart/2005/8/layout/list1"/>
    <dgm:cxn modelId="{9C82C27D-ED60-425A-A509-B86C875346D3}" type="presParOf" srcId="{4FCDDB84-55D2-44E1-B3F0-DDF0F3FE5141}" destId="{5F1C5B8D-D9CF-4EF6-8530-466ACA89A30A}" srcOrd="1" destOrd="0" presId="urn:microsoft.com/office/officeart/2005/8/layout/list1"/>
    <dgm:cxn modelId="{78A5B22D-E6E8-4FD5-849E-033BC364FAF2}" type="presParOf" srcId="{7D0255EA-0374-46E6-A912-12F7CD5342CA}" destId="{397F32DD-0B3C-4C71-B6AC-E086ABDB7FFF}" srcOrd="1" destOrd="0" presId="urn:microsoft.com/office/officeart/2005/8/layout/list1"/>
    <dgm:cxn modelId="{1E8ED67C-B0AB-4C47-9210-969067F12E62}" type="presParOf" srcId="{7D0255EA-0374-46E6-A912-12F7CD5342CA}" destId="{1A416864-DD73-4E84-B463-DB2F2B4A9A6E}" srcOrd="2" destOrd="0" presId="urn:microsoft.com/office/officeart/2005/8/layout/list1"/>
    <dgm:cxn modelId="{6061E0EC-BFED-4AF2-AA6A-336BA2EED496}" type="presParOf" srcId="{7D0255EA-0374-46E6-A912-12F7CD5342CA}" destId="{D7C369CF-94E8-47A4-B4D9-FD2651968B5C}" srcOrd="3" destOrd="0" presId="urn:microsoft.com/office/officeart/2005/8/layout/list1"/>
    <dgm:cxn modelId="{E8513BC7-1EE8-4036-AC05-D4C9F99C32F6}" type="presParOf" srcId="{7D0255EA-0374-46E6-A912-12F7CD5342CA}" destId="{2E548EC2-45AB-4360-805D-BF9C925F09F9}" srcOrd="4" destOrd="0" presId="urn:microsoft.com/office/officeart/2005/8/layout/list1"/>
    <dgm:cxn modelId="{A27BA60F-2F01-4EAF-ACCE-3C0131C8B547}" type="presParOf" srcId="{2E548EC2-45AB-4360-805D-BF9C925F09F9}" destId="{69C971D1-0B0A-4154-9E57-911DC3D43D7D}" srcOrd="0" destOrd="0" presId="urn:microsoft.com/office/officeart/2005/8/layout/list1"/>
    <dgm:cxn modelId="{A69F549F-7D93-42CA-9365-D48D950BCFE3}" type="presParOf" srcId="{2E548EC2-45AB-4360-805D-BF9C925F09F9}" destId="{1ADFF4DB-D3E3-4965-A003-DEC28B36ABCD}" srcOrd="1" destOrd="0" presId="urn:microsoft.com/office/officeart/2005/8/layout/list1"/>
    <dgm:cxn modelId="{0EC30440-75DF-444C-AD20-8A1D038C15DA}" type="presParOf" srcId="{7D0255EA-0374-46E6-A912-12F7CD5342CA}" destId="{E9C5BE9F-4AB3-451C-AB35-C7B4ABAE5660}" srcOrd="5" destOrd="0" presId="urn:microsoft.com/office/officeart/2005/8/layout/list1"/>
    <dgm:cxn modelId="{030CEA84-BA97-4247-9033-BC5A449B0056}" type="presParOf" srcId="{7D0255EA-0374-46E6-A912-12F7CD5342CA}" destId="{A6F538C9-D55F-405B-849B-1FDF4EFCA4B7}" srcOrd="6" destOrd="0" presId="urn:microsoft.com/office/officeart/2005/8/layout/list1"/>
    <dgm:cxn modelId="{82A81DF2-C3B5-48B3-A4C6-E7A2FD35FEC3}" type="presParOf" srcId="{7D0255EA-0374-46E6-A912-12F7CD5342CA}" destId="{A085D5F9-3A3D-402A-981D-F88A913DE73E}" srcOrd="7" destOrd="0" presId="urn:microsoft.com/office/officeart/2005/8/layout/list1"/>
    <dgm:cxn modelId="{F295AD2E-1041-49F1-975A-EEB75BE76F2C}" type="presParOf" srcId="{7D0255EA-0374-46E6-A912-12F7CD5342CA}" destId="{DF453E6B-417D-4517-9A6D-10E4F8248BC4}" srcOrd="8" destOrd="0" presId="urn:microsoft.com/office/officeart/2005/8/layout/list1"/>
    <dgm:cxn modelId="{EE8357A4-D8B1-408A-BDB3-8C7E000241B5}" type="presParOf" srcId="{DF453E6B-417D-4517-9A6D-10E4F8248BC4}" destId="{7736BF41-9043-4E50-BCD6-5C932A62D02B}" srcOrd="0" destOrd="0" presId="urn:microsoft.com/office/officeart/2005/8/layout/list1"/>
    <dgm:cxn modelId="{6514B7F9-9408-42A4-9D65-9131A2E2432F}" type="presParOf" srcId="{DF453E6B-417D-4517-9A6D-10E4F8248BC4}" destId="{5C89C807-F9E5-42FA-B49C-E4ABFCACCCFB}" srcOrd="1" destOrd="0" presId="urn:microsoft.com/office/officeart/2005/8/layout/list1"/>
    <dgm:cxn modelId="{D325A923-D449-4B9E-A5C4-7033781BA1FA}" type="presParOf" srcId="{7D0255EA-0374-46E6-A912-12F7CD5342CA}" destId="{25508455-C977-45F5-9992-832DED998A00}" srcOrd="9" destOrd="0" presId="urn:microsoft.com/office/officeart/2005/8/layout/list1"/>
    <dgm:cxn modelId="{0F032BEC-7EB6-4C5A-B3BD-4C9164278FE6}" type="presParOf" srcId="{7D0255EA-0374-46E6-A912-12F7CD5342CA}" destId="{6FB79FE3-D7AA-4DF7-B757-CE0ABAFEB9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112458-E8DB-44A1-A459-7587C87834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2B859A0-61A0-424A-9146-E958C9F11DFF}">
      <dgm:prSet phldrT="[Text]" custT="1"/>
      <dgm:spPr/>
      <dgm:t>
        <a:bodyPr/>
        <a:lstStyle/>
        <a:p>
          <a:pPr rtl="1"/>
          <a:r>
            <a:rPr lang="en-US" sz="2200" b="0" dirty="0" smtClean="0"/>
            <a:t>Star</a:t>
          </a:r>
          <a:endParaRPr lang="ar-EG" sz="2200" b="0" dirty="0"/>
        </a:p>
      </dgm:t>
    </dgm:pt>
    <dgm:pt modelId="{B14A98DA-2EFA-4BDE-97F8-8FCEE1CB1B82}" type="par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9C3B8BCB-14D8-4D62-B2BB-CBFE531B6F45}" type="sibTrans" cxnId="{E80089B9-664B-4C17-93A9-6D70BCB6082A}">
      <dgm:prSet/>
      <dgm:spPr/>
      <dgm:t>
        <a:bodyPr/>
        <a:lstStyle/>
        <a:p>
          <a:pPr rtl="1"/>
          <a:endParaRPr lang="ar-EG"/>
        </a:p>
      </dgm:t>
    </dgm:pt>
    <dgm:pt modelId="{FB42E898-D84E-4351-89C3-A2E836213A55}">
      <dgm:prSet phldrT="[Text]" custT="1"/>
      <dgm:spPr/>
      <dgm:t>
        <a:bodyPr/>
        <a:lstStyle/>
        <a:p>
          <a:pPr rtl="1"/>
          <a:r>
            <a:rPr lang="en-US" sz="2200" b="0" dirty="0" smtClean="0"/>
            <a:t>Mesh</a:t>
          </a:r>
          <a:endParaRPr lang="ar-EG" sz="2200" b="0" dirty="0"/>
        </a:p>
      </dgm:t>
    </dgm:pt>
    <dgm:pt modelId="{C5D69B60-4D78-489D-B48D-B26AC026C8AE}" type="par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561662CB-9832-4EE6-931E-5AEF026831BC}" type="sibTrans" cxnId="{21898E05-6C33-4295-B33A-7AABF9276A95}">
      <dgm:prSet/>
      <dgm:spPr/>
      <dgm:t>
        <a:bodyPr/>
        <a:lstStyle/>
        <a:p>
          <a:pPr rtl="1"/>
          <a:endParaRPr lang="ar-EG"/>
        </a:p>
      </dgm:t>
    </dgm:pt>
    <dgm:pt modelId="{42A5EADC-ADA1-40FB-B44E-FB8D1853E495}">
      <dgm:prSet phldrT="[Text]" custT="1"/>
      <dgm:spPr/>
      <dgm:t>
        <a:bodyPr/>
        <a:lstStyle/>
        <a:p>
          <a:pPr rtl="1"/>
          <a:r>
            <a:rPr lang="en-US" sz="3600" b="1" dirty="0" smtClean="0"/>
            <a:t>Hybrid</a:t>
          </a:r>
          <a:r>
            <a:rPr lang="en-US" sz="2200" dirty="0" smtClean="0"/>
            <a:t> </a:t>
          </a:r>
          <a:endParaRPr lang="ar-EG" sz="2200" dirty="0"/>
        </a:p>
      </dgm:t>
    </dgm:pt>
    <dgm:pt modelId="{4CB715D6-6986-44C2-9C92-B945149AC6A8}" type="par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49E89D00-C096-4716-8A45-98C6FA5DA731}" type="sibTrans" cxnId="{CD1249C3-14F8-465D-8E9B-E1889BF0EE25}">
      <dgm:prSet/>
      <dgm:spPr/>
      <dgm:t>
        <a:bodyPr/>
        <a:lstStyle/>
        <a:p>
          <a:pPr rtl="1"/>
          <a:endParaRPr lang="ar-EG"/>
        </a:p>
      </dgm:t>
    </dgm:pt>
    <dgm:pt modelId="{7D0255EA-0374-46E6-A912-12F7CD5342CA}" type="pres">
      <dgm:prSet presAssocID="{7F112458-E8DB-44A1-A459-7587C87834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4FCDDB84-55D2-44E1-B3F0-DDF0F3FE5141}" type="pres">
      <dgm:prSet presAssocID="{12B859A0-61A0-424A-9146-E958C9F11DFF}" presName="parentLin" presStyleCnt="0"/>
      <dgm:spPr/>
    </dgm:pt>
    <dgm:pt modelId="{46EAC647-AB70-43EB-A989-66AC91CA9D3A}" type="pres">
      <dgm:prSet presAssocID="{12B859A0-61A0-424A-9146-E958C9F11DFF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5F1C5B8D-D9CF-4EF6-8530-466ACA89A30A}" type="pres">
      <dgm:prSet presAssocID="{12B859A0-61A0-424A-9146-E958C9F11D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97F32DD-0B3C-4C71-B6AC-E086ABDB7FFF}" type="pres">
      <dgm:prSet presAssocID="{12B859A0-61A0-424A-9146-E958C9F11DFF}" presName="negativeSpace" presStyleCnt="0"/>
      <dgm:spPr/>
    </dgm:pt>
    <dgm:pt modelId="{1A416864-DD73-4E84-B463-DB2F2B4A9A6E}" type="pres">
      <dgm:prSet presAssocID="{12B859A0-61A0-424A-9146-E958C9F11DFF}" presName="childText" presStyleLbl="conFgAcc1" presStyleIdx="0" presStyleCnt="3">
        <dgm:presLayoutVars>
          <dgm:bulletEnabled val="1"/>
        </dgm:presLayoutVars>
      </dgm:prSet>
      <dgm:spPr/>
    </dgm:pt>
    <dgm:pt modelId="{D7C369CF-94E8-47A4-B4D9-FD2651968B5C}" type="pres">
      <dgm:prSet presAssocID="{9C3B8BCB-14D8-4D62-B2BB-CBFE531B6F45}" presName="spaceBetweenRectangles" presStyleCnt="0"/>
      <dgm:spPr/>
    </dgm:pt>
    <dgm:pt modelId="{2E548EC2-45AB-4360-805D-BF9C925F09F9}" type="pres">
      <dgm:prSet presAssocID="{FB42E898-D84E-4351-89C3-A2E836213A55}" presName="parentLin" presStyleCnt="0"/>
      <dgm:spPr/>
    </dgm:pt>
    <dgm:pt modelId="{69C971D1-0B0A-4154-9E57-911DC3D43D7D}" type="pres">
      <dgm:prSet presAssocID="{FB42E898-D84E-4351-89C3-A2E836213A55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1ADFF4DB-D3E3-4965-A003-DEC28B36ABCD}" type="pres">
      <dgm:prSet presAssocID="{FB42E898-D84E-4351-89C3-A2E836213A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9C5BE9F-4AB3-451C-AB35-C7B4ABAE5660}" type="pres">
      <dgm:prSet presAssocID="{FB42E898-D84E-4351-89C3-A2E836213A55}" presName="negativeSpace" presStyleCnt="0"/>
      <dgm:spPr/>
    </dgm:pt>
    <dgm:pt modelId="{A6F538C9-D55F-405B-849B-1FDF4EFCA4B7}" type="pres">
      <dgm:prSet presAssocID="{FB42E898-D84E-4351-89C3-A2E836213A55}" presName="childText" presStyleLbl="conFgAcc1" presStyleIdx="1" presStyleCnt="3">
        <dgm:presLayoutVars>
          <dgm:bulletEnabled val="1"/>
        </dgm:presLayoutVars>
      </dgm:prSet>
      <dgm:spPr/>
    </dgm:pt>
    <dgm:pt modelId="{A085D5F9-3A3D-402A-981D-F88A913DE73E}" type="pres">
      <dgm:prSet presAssocID="{561662CB-9832-4EE6-931E-5AEF026831BC}" presName="spaceBetweenRectangles" presStyleCnt="0"/>
      <dgm:spPr/>
    </dgm:pt>
    <dgm:pt modelId="{DF453E6B-417D-4517-9A6D-10E4F8248BC4}" type="pres">
      <dgm:prSet presAssocID="{42A5EADC-ADA1-40FB-B44E-FB8D1853E495}" presName="parentLin" presStyleCnt="0"/>
      <dgm:spPr/>
    </dgm:pt>
    <dgm:pt modelId="{7736BF41-9043-4E50-BCD6-5C932A62D02B}" type="pres">
      <dgm:prSet presAssocID="{42A5EADC-ADA1-40FB-B44E-FB8D1853E495}" presName="parentLeftMargin" presStyleLbl="node1" presStyleIdx="1" presStyleCnt="3"/>
      <dgm:spPr/>
      <dgm:t>
        <a:bodyPr/>
        <a:lstStyle/>
        <a:p>
          <a:pPr rtl="1"/>
          <a:endParaRPr lang="ar-EG"/>
        </a:p>
      </dgm:t>
    </dgm:pt>
    <dgm:pt modelId="{5C89C807-F9E5-42FA-B49C-E4ABFCACCCFB}" type="pres">
      <dgm:prSet presAssocID="{42A5EADC-ADA1-40FB-B44E-FB8D1853E4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5508455-C977-45F5-9992-832DED998A00}" type="pres">
      <dgm:prSet presAssocID="{42A5EADC-ADA1-40FB-B44E-FB8D1853E495}" presName="negativeSpace" presStyleCnt="0"/>
      <dgm:spPr/>
    </dgm:pt>
    <dgm:pt modelId="{6FB79FE3-D7AA-4DF7-B757-CE0ABAFEB9C4}" type="pres">
      <dgm:prSet presAssocID="{42A5EADC-ADA1-40FB-B44E-FB8D1853E4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7E0122-659B-4FDB-A028-ADF335D08985}" type="presOf" srcId="{12B859A0-61A0-424A-9146-E958C9F11DFF}" destId="{5F1C5B8D-D9CF-4EF6-8530-466ACA89A30A}" srcOrd="1" destOrd="0" presId="urn:microsoft.com/office/officeart/2005/8/layout/list1"/>
    <dgm:cxn modelId="{21898E05-6C33-4295-B33A-7AABF9276A95}" srcId="{7F112458-E8DB-44A1-A459-7587C87834CF}" destId="{FB42E898-D84E-4351-89C3-A2E836213A55}" srcOrd="1" destOrd="0" parTransId="{C5D69B60-4D78-489D-B48D-B26AC026C8AE}" sibTransId="{561662CB-9832-4EE6-931E-5AEF026831BC}"/>
    <dgm:cxn modelId="{8119FFA0-DFC8-411B-8775-D6BB43DDA8A6}" type="presOf" srcId="{42A5EADC-ADA1-40FB-B44E-FB8D1853E495}" destId="{7736BF41-9043-4E50-BCD6-5C932A62D02B}" srcOrd="0" destOrd="0" presId="urn:microsoft.com/office/officeart/2005/8/layout/list1"/>
    <dgm:cxn modelId="{D0962EDC-CAD8-4E8B-92B5-1E0E8803083E}" type="presOf" srcId="{42A5EADC-ADA1-40FB-B44E-FB8D1853E495}" destId="{5C89C807-F9E5-42FA-B49C-E4ABFCACCCFB}" srcOrd="1" destOrd="0" presId="urn:microsoft.com/office/officeart/2005/8/layout/list1"/>
    <dgm:cxn modelId="{EC4C219D-E227-472F-A844-80FF65842322}" type="presOf" srcId="{FB42E898-D84E-4351-89C3-A2E836213A55}" destId="{1ADFF4DB-D3E3-4965-A003-DEC28B36ABCD}" srcOrd="1" destOrd="0" presId="urn:microsoft.com/office/officeart/2005/8/layout/list1"/>
    <dgm:cxn modelId="{19916E7B-CF0D-4BE5-B1A2-BFDF704C0296}" type="presOf" srcId="{12B859A0-61A0-424A-9146-E958C9F11DFF}" destId="{46EAC647-AB70-43EB-A989-66AC91CA9D3A}" srcOrd="0" destOrd="0" presId="urn:microsoft.com/office/officeart/2005/8/layout/list1"/>
    <dgm:cxn modelId="{CD1249C3-14F8-465D-8E9B-E1889BF0EE25}" srcId="{7F112458-E8DB-44A1-A459-7587C87834CF}" destId="{42A5EADC-ADA1-40FB-B44E-FB8D1853E495}" srcOrd="2" destOrd="0" parTransId="{4CB715D6-6986-44C2-9C92-B945149AC6A8}" sibTransId="{49E89D00-C096-4716-8A45-98C6FA5DA731}"/>
    <dgm:cxn modelId="{A78112F3-C022-49E7-89CD-BAE99799DDC2}" type="presOf" srcId="{7F112458-E8DB-44A1-A459-7587C87834CF}" destId="{7D0255EA-0374-46E6-A912-12F7CD5342CA}" srcOrd="0" destOrd="0" presId="urn:microsoft.com/office/officeart/2005/8/layout/list1"/>
    <dgm:cxn modelId="{E80089B9-664B-4C17-93A9-6D70BCB6082A}" srcId="{7F112458-E8DB-44A1-A459-7587C87834CF}" destId="{12B859A0-61A0-424A-9146-E958C9F11DFF}" srcOrd="0" destOrd="0" parTransId="{B14A98DA-2EFA-4BDE-97F8-8FCEE1CB1B82}" sibTransId="{9C3B8BCB-14D8-4D62-B2BB-CBFE531B6F45}"/>
    <dgm:cxn modelId="{9AEB78B6-F835-4FDC-B648-9A12E6731B00}" type="presOf" srcId="{FB42E898-D84E-4351-89C3-A2E836213A55}" destId="{69C971D1-0B0A-4154-9E57-911DC3D43D7D}" srcOrd="0" destOrd="0" presId="urn:microsoft.com/office/officeart/2005/8/layout/list1"/>
    <dgm:cxn modelId="{A5E0C47A-E478-4DAE-90A2-D2941FBC1B40}" type="presParOf" srcId="{7D0255EA-0374-46E6-A912-12F7CD5342CA}" destId="{4FCDDB84-55D2-44E1-B3F0-DDF0F3FE5141}" srcOrd="0" destOrd="0" presId="urn:microsoft.com/office/officeart/2005/8/layout/list1"/>
    <dgm:cxn modelId="{4B1578AF-566B-4A41-B9E4-08E7EED065B3}" type="presParOf" srcId="{4FCDDB84-55D2-44E1-B3F0-DDF0F3FE5141}" destId="{46EAC647-AB70-43EB-A989-66AC91CA9D3A}" srcOrd="0" destOrd="0" presId="urn:microsoft.com/office/officeart/2005/8/layout/list1"/>
    <dgm:cxn modelId="{1C91AD36-BE0B-4F72-BA67-AA7305FF4229}" type="presParOf" srcId="{4FCDDB84-55D2-44E1-B3F0-DDF0F3FE5141}" destId="{5F1C5B8D-D9CF-4EF6-8530-466ACA89A30A}" srcOrd="1" destOrd="0" presId="urn:microsoft.com/office/officeart/2005/8/layout/list1"/>
    <dgm:cxn modelId="{5EC31C64-8A23-4B28-9FDC-D0371214A70A}" type="presParOf" srcId="{7D0255EA-0374-46E6-A912-12F7CD5342CA}" destId="{397F32DD-0B3C-4C71-B6AC-E086ABDB7FFF}" srcOrd="1" destOrd="0" presId="urn:microsoft.com/office/officeart/2005/8/layout/list1"/>
    <dgm:cxn modelId="{D8792BE0-136A-4459-98DA-995C379402B1}" type="presParOf" srcId="{7D0255EA-0374-46E6-A912-12F7CD5342CA}" destId="{1A416864-DD73-4E84-B463-DB2F2B4A9A6E}" srcOrd="2" destOrd="0" presId="urn:microsoft.com/office/officeart/2005/8/layout/list1"/>
    <dgm:cxn modelId="{96D82149-EA8E-4A43-9B06-23F3C1CBC7E3}" type="presParOf" srcId="{7D0255EA-0374-46E6-A912-12F7CD5342CA}" destId="{D7C369CF-94E8-47A4-B4D9-FD2651968B5C}" srcOrd="3" destOrd="0" presId="urn:microsoft.com/office/officeart/2005/8/layout/list1"/>
    <dgm:cxn modelId="{B75C20C3-C06E-403E-859D-EAE4A15B8321}" type="presParOf" srcId="{7D0255EA-0374-46E6-A912-12F7CD5342CA}" destId="{2E548EC2-45AB-4360-805D-BF9C925F09F9}" srcOrd="4" destOrd="0" presId="urn:microsoft.com/office/officeart/2005/8/layout/list1"/>
    <dgm:cxn modelId="{7F8DB83A-4A53-41AE-89AD-D0EFE153B863}" type="presParOf" srcId="{2E548EC2-45AB-4360-805D-BF9C925F09F9}" destId="{69C971D1-0B0A-4154-9E57-911DC3D43D7D}" srcOrd="0" destOrd="0" presId="urn:microsoft.com/office/officeart/2005/8/layout/list1"/>
    <dgm:cxn modelId="{27C4706A-5D09-4D90-B518-95C1AC03E2A6}" type="presParOf" srcId="{2E548EC2-45AB-4360-805D-BF9C925F09F9}" destId="{1ADFF4DB-D3E3-4965-A003-DEC28B36ABCD}" srcOrd="1" destOrd="0" presId="urn:microsoft.com/office/officeart/2005/8/layout/list1"/>
    <dgm:cxn modelId="{85A1EAE6-FF4D-4CF4-BDEB-402A2BDE4F9B}" type="presParOf" srcId="{7D0255EA-0374-46E6-A912-12F7CD5342CA}" destId="{E9C5BE9F-4AB3-451C-AB35-C7B4ABAE5660}" srcOrd="5" destOrd="0" presId="urn:microsoft.com/office/officeart/2005/8/layout/list1"/>
    <dgm:cxn modelId="{9E3F2752-5529-42A7-8CCE-BA1646F19E8F}" type="presParOf" srcId="{7D0255EA-0374-46E6-A912-12F7CD5342CA}" destId="{A6F538C9-D55F-405B-849B-1FDF4EFCA4B7}" srcOrd="6" destOrd="0" presId="urn:microsoft.com/office/officeart/2005/8/layout/list1"/>
    <dgm:cxn modelId="{5FEE3613-8662-4A9A-A1FC-017BBACB378B}" type="presParOf" srcId="{7D0255EA-0374-46E6-A912-12F7CD5342CA}" destId="{A085D5F9-3A3D-402A-981D-F88A913DE73E}" srcOrd="7" destOrd="0" presId="urn:microsoft.com/office/officeart/2005/8/layout/list1"/>
    <dgm:cxn modelId="{7FA27455-2DC1-4165-B3D7-B0B93A1A418E}" type="presParOf" srcId="{7D0255EA-0374-46E6-A912-12F7CD5342CA}" destId="{DF453E6B-417D-4517-9A6D-10E4F8248BC4}" srcOrd="8" destOrd="0" presId="urn:microsoft.com/office/officeart/2005/8/layout/list1"/>
    <dgm:cxn modelId="{B09EADEC-801D-4CB5-A111-7443547F1DE0}" type="presParOf" srcId="{DF453E6B-417D-4517-9A6D-10E4F8248BC4}" destId="{7736BF41-9043-4E50-BCD6-5C932A62D02B}" srcOrd="0" destOrd="0" presId="urn:microsoft.com/office/officeart/2005/8/layout/list1"/>
    <dgm:cxn modelId="{8BD5AF78-EA38-4CC5-8845-E0C0CFDC7AD1}" type="presParOf" srcId="{DF453E6B-417D-4517-9A6D-10E4F8248BC4}" destId="{5C89C807-F9E5-42FA-B49C-E4ABFCACCCFB}" srcOrd="1" destOrd="0" presId="urn:microsoft.com/office/officeart/2005/8/layout/list1"/>
    <dgm:cxn modelId="{84A51C87-A66E-47DD-B218-A0761C8824D7}" type="presParOf" srcId="{7D0255EA-0374-46E6-A912-12F7CD5342CA}" destId="{25508455-C977-45F5-9992-832DED998A00}" srcOrd="9" destOrd="0" presId="urn:microsoft.com/office/officeart/2005/8/layout/list1"/>
    <dgm:cxn modelId="{EB2A1B62-0AB0-4376-98D8-CBAFB4035780}" type="presParOf" srcId="{7D0255EA-0374-46E6-A912-12F7CD5342CA}" destId="{6FB79FE3-D7AA-4DF7-B757-CE0ABAFEB9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710A0D-5884-4A22-86D7-EC71E4E5CA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7E7E6991-CF78-4F96-9829-EA0AA2A2A37B}">
      <dgm:prSet phldrT="[Text]"/>
      <dgm:spPr/>
      <dgm:t>
        <a:bodyPr/>
        <a:lstStyle/>
        <a:p>
          <a:pPr rtl="1"/>
          <a:r>
            <a:rPr lang="en-US" dirty="0" smtClean="0"/>
            <a:t>Firewall</a:t>
          </a:r>
          <a:endParaRPr lang="ar-EG" dirty="0"/>
        </a:p>
      </dgm:t>
    </dgm:pt>
    <dgm:pt modelId="{611F2344-1D5B-477A-A981-723A173E6EED}" type="parTrans" cxnId="{FE7716DF-A57F-4EE5-A71F-5BD8E1D6E284}">
      <dgm:prSet/>
      <dgm:spPr/>
      <dgm:t>
        <a:bodyPr/>
        <a:lstStyle/>
        <a:p>
          <a:pPr rtl="1"/>
          <a:endParaRPr lang="ar-EG"/>
        </a:p>
      </dgm:t>
    </dgm:pt>
    <dgm:pt modelId="{82AAF66D-A0A8-40D0-A90D-6E01ECE6386C}" type="sibTrans" cxnId="{FE7716DF-A57F-4EE5-A71F-5BD8E1D6E284}">
      <dgm:prSet/>
      <dgm:spPr/>
      <dgm:t>
        <a:bodyPr/>
        <a:lstStyle/>
        <a:p>
          <a:pPr rtl="1"/>
          <a:endParaRPr lang="ar-EG"/>
        </a:p>
      </dgm:t>
    </dgm:pt>
    <dgm:pt modelId="{C97C8EE0-5C92-4101-B2E9-2527907ECC21}">
      <dgm:prSet phldrT="[Text]"/>
      <dgm:spPr/>
      <dgm:t>
        <a:bodyPr/>
        <a:lstStyle/>
        <a:p>
          <a:pPr rtl="1"/>
          <a:r>
            <a:rPr lang="en-US" dirty="0" smtClean="0"/>
            <a:t>Access Point</a:t>
          </a:r>
          <a:endParaRPr lang="ar-EG" dirty="0"/>
        </a:p>
      </dgm:t>
    </dgm:pt>
    <dgm:pt modelId="{41F504C0-A20E-4843-B622-0401415F4C9F}" type="parTrans" cxnId="{5E5107A8-491A-422D-B50D-4E89BB7FB831}">
      <dgm:prSet/>
      <dgm:spPr/>
      <dgm:t>
        <a:bodyPr/>
        <a:lstStyle/>
        <a:p>
          <a:pPr rtl="1"/>
          <a:endParaRPr lang="ar-EG"/>
        </a:p>
      </dgm:t>
    </dgm:pt>
    <dgm:pt modelId="{FF0B4CE2-829B-4B5D-BAB2-231527BACD8A}" type="sibTrans" cxnId="{5E5107A8-491A-422D-B50D-4E89BB7FB831}">
      <dgm:prSet/>
      <dgm:spPr/>
      <dgm:t>
        <a:bodyPr/>
        <a:lstStyle/>
        <a:p>
          <a:pPr rtl="1"/>
          <a:endParaRPr lang="ar-EG"/>
        </a:p>
      </dgm:t>
    </dgm:pt>
    <dgm:pt modelId="{F5FC9D6E-3648-4053-BC21-19B128E5E144}">
      <dgm:prSet phldrT="[Text]"/>
      <dgm:spPr/>
      <dgm:t>
        <a:bodyPr/>
        <a:lstStyle/>
        <a:p>
          <a:pPr rtl="1"/>
          <a:r>
            <a:rPr lang="en-US" dirty="0" smtClean="0"/>
            <a:t>Wireless Controller</a:t>
          </a:r>
          <a:endParaRPr lang="ar-EG" dirty="0"/>
        </a:p>
      </dgm:t>
    </dgm:pt>
    <dgm:pt modelId="{88134748-758A-4534-A952-A72E76687EE5}" type="parTrans" cxnId="{04A83F1D-8EF6-4966-94E3-B3E75509459B}">
      <dgm:prSet/>
      <dgm:spPr/>
      <dgm:t>
        <a:bodyPr/>
        <a:lstStyle/>
        <a:p>
          <a:pPr rtl="1"/>
          <a:endParaRPr lang="ar-EG"/>
        </a:p>
      </dgm:t>
    </dgm:pt>
    <dgm:pt modelId="{831E7022-72B0-4196-B47E-10685460FBC3}" type="sibTrans" cxnId="{04A83F1D-8EF6-4966-94E3-B3E75509459B}">
      <dgm:prSet/>
      <dgm:spPr/>
      <dgm:t>
        <a:bodyPr/>
        <a:lstStyle/>
        <a:p>
          <a:pPr rtl="1"/>
          <a:endParaRPr lang="ar-EG"/>
        </a:p>
      </dgm:t>
    </dgm:pt>
    <dgm:pt modelId="{BB12652C-D6EB-46AD-9585-CCECD8DD9445}" type="pres">
      <dgm:prSet presAssocID="{23710A0D-5884-4A22-86D7-EC71E4E5CA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0F2FA0ED-58B7-42CE-BC66-05FFC1EF3816}" type="pres">
      <dgm:prSet presAssocID="{7E7E6991-CF78-4F96-9829-EA0AA2A2A37B}" presName="parentLin" presStyleCnt="0"/>
      <dgm:spPr/>
    </dgm:pt>
    <dgm:pt modelId="{9F631DFB-2A72-4D11-9E11-1CE7AD98C1C7}" type="pres">
      <dgm:prSet presAssocID="{7E7E6991-CF78-4F96-9829-EA0AA2A2A37B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E0A1770F-64D0-4399-A8DC-92028B6D8507}" type="pres">
      <dgm:prSet presAssocID="{7E7E6991-CF78-4F96-9829-EA0AA2A2A3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9EA875B-DB2C-42F1-9C41-E3FCC2834E83}" type="pres">
      <dgm:prSet presAssocID="{7E7E6991-CF78-4F96-9829-EA0AA2A2A37B}" presName="negativeSpace" presStyleCnt="0"/>
      <dgm:spPr/>
    </dgm:pt>
    <dgm:pt modelId="{61A467EF-049B-452A-8D3A-78861ED2B708}" type="pres">
      <dgm:prSet presAssocID="{7E7E6991-CF78-4F96-9829-EA0AA2A2A37B}" presName="childText" presStyleLbl="conFgAcc1" presStyleIdx="0" presStyleCnt="3">
        <dgm:presLayoutVars>
          <dgm:bulletEnabled val="1"/>
        </dgm:presLayoutVars>
      </dgm:prSet>
      <dgm:spPr/>
    </dgm:pt>
    <dgm:pt modelId="{63F442D3-7A90-4673-B0D6-E08680684AEC}" type="pres">
      <dgm:prSet presAssocID="{82AAF66D-A0A8-40D0-A90D-6E01ECE6386C}" presName="spaceBetweenRectangles" presStyleCnt="0"/>
      <dgm:spPr/>
    </dgm:pt>
    <dgm:pt modelId="{ABAE410B-3BBA-41B7-9864-DCC848349ED6}" type="pres">
      <dgm:prSet presAssocID="{C97C8EE0-5C92-4101-B2E9-2527907ECC21}" presName="parentLin" presStyleCnt="0"/>
      <dgm:spPr/>
    </dgm:pt>
    <dgm:pt modelId="{C51A24B6-13AF-4D32-BF69-168A823D5C81}" type="pres">
      <dgm:prSet presAssocID="{C97C8EE0-5C92-4101-B2E9-2527907ECC21}" presName="parentLeftMargin" presStyleLbl="node1" presStyleIdx="0" presStyleCnt="3"/>
      <dgm:spPr/>
      <dgm:t>
        <a:bodyPr/>
        <a:lstStyle/>
        <a:p>
          <a:pPr rtl="1"/>
          <a:endParaRPr lang="ar-EG"/>
        </a:p>
      </dgm:t>
    </dgm:pt>
    <dgm:pt modelId="{72073477-5265-4177-B8F8-8FD0C88AAB9A}" type="pres">
      <dgm:prSet presAssocID="{C97C8EE0-5C92-4101-B2E9-2527907ECC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ECE5BCD-E451-4F5C-9778-336267883350}" type="pres">
      <dgm:prSet presAssocID="{C97C8EE0-5C92-4101-B2E9-2527907ECC21}" presName="negativeSpace" presStyleCnt="0"/>
      <dgm:spPr/>
    </dgm:pt>
    <dgm:pt modelId="{1E351786-05A2-4E66-A450-098587B6A7A5}" type="pres">
      <dgm:prSet presAssocID="{C97C8EE0-5C92-4101-B2E9-2527907ECC21}" presName="childText" presStyleLbl="conFgAcc1" presStyleIdx="1" presStyleCnt="3">
        <dgm:presLayoutVars>
          <dgm:bulletEnabled val="1"/>
        </dgm:presLayoutVars>
      </dgm:prSet>
      <dgm:spPr/>
    </dgm:pt>
    <dgm:pt modelId="{7958C259-BA5E-477E-9022-5D893CD9440D}" type="pres">
      <dgm:prSet presAssocID="{FF0B4CE2-829B-4B5D-BAB2-231527BACD8A}" presName="spaceBetweenRectangles" presStyleCnt="0"/>
      <dgm:spPr/>
    </dgm:pt>
    <dgm:pt modelId="{38201753-A883-4EE2-B6D7-6D46A7B1989C}" type="pres">
      <dgm:prSet presAssocID="{F5FC9D6E-3648-4053-BC21-19B128E5E144}" presName="parentLin" presStyleCnt="0"/>
      <dgm:spPr/>
    </dgm:pt>
    <dgm:pt modelId="{17483ED1-BE6A-46D1-A6DC-BF3E754A59A7}" type="pres">
      <dgm:prSet presAssocID="{F5FC9D6E-3648-4053-BC21-19B128E5E144}" presName="parentLeftMargin" presStyleLbl="node1" presStyleIdx="1" presStyleCnt="3"/>
      <dgm:spPr/>
      <dgm:t>
        <a:bodyPr/>
        <a:lstStyle/>
        <a:p>
          <a:pPr rtl="1"/>
          <a:endParaRPr lang="ar-EG"/>
        </a:p>
      </dgm:t>
    </dgm:pt>
    <dgm:pt modelId="{04597F50-A605-4276-8FA4-C783C431532E}" type="pres">
      <dgm:prSet presAssocID="{F5FC9D6E-3648-4053-BC21-19B128E5E1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E149DF82-2A49-412C-8181-119840C3605B}" type="pres">
      <dgm:prSet presAssocID="{F5FC9D6E-3648-4053-BC21-19B128E5E144}" presName="negativeSpace" presStyleCnt="0"/>
      <dgm:spPr/>
    </dgm:pt>
    <dgm:pt modelId="{90A0DD67-AB50-4513-A076-D66325E96C1E}" type="pres">
      <dgm:prSet presAssocID="{F5FC9D6E-3648-4053-BC21-19B128E5E1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2EA286-1EFB-413F-95C2-A2BCD70ACABE}" type="presOf" srcId="{F5FC9D6E-3648-4053-BC21-19B128E5E144}" destId="{17483ED1-BE6A-46D1-A6DC-BF3E754A59A7}" srcOrd="0" destOrd="0" presId="urn:microsoft.com/office/officeart/2005/8/layout/list1"/>
    <dgm:cxn modelId="{931E903D-9E35-43DA-801A-18695E832C9B}" type="presOf" srcId="{7E7E6991-CF78-4F96-9829-EA0AA2A2A37B}" destId="{9F631DFB-2A72-4D11-9E11-1CE7AD98C1C7}" srcOrd="0" destOrd="0" presId="urn:microsoft.com/office/officeart/2005/8/layout/list1"/>
    <dgm:cxn modelId="{A5411E8A-30A0-4B17-88C0-E7D7860E8C01}" type="presOf" srcId="{C97C8EE0-5C92-4101-B2E9-2527907ECC21}" destId="{72073477-5265-4177-B8F8-8FD0C88AAB9A}" srcOrd="1" destOrd="0" presId="urn:microsoft.com/office/officeart/2005/8/layout/list1"/>
    <dgm:cxn modelId="{05B8FED7-0933-430E-ABE7-14565C8CE9AE}" type="presOf" srcId="{23710A0D-5884-4A22-86D7-EC71E4E5CAD4}" destId="{BB12652C-D6EB-46AD-9585-CCECD8DD9445}" srcOrd="0" destOrd="0" presId="urn:microsoft.com/office/officeart/2005/8/layout/list1"/>
    <dgm:cxn modelId="{9CAEF87F-D6ED-4760-ADDC-D9BAA7487B76}" type="presOf" srcId="{F5FC9D6E-3648-4053-BC21-19B128E5E144}" destId="{04597F50-A605-4276-8FA4-C783C431532E}" srcOrd="1" destOrd="0" presId="urn:microsoft.com/office/officeart/2005/8/layout/list1"/>
    <dgm:cxn modelId="{5E5107A8-491A-422D-B50D-4E89BB7FB831}" srcId="{23710A0D-5884-4A22-86D7-EC71E4E5CAD4}" destId="{C97C8EE0-5C92-4101-B2E9-2527907ECC21}" srcOrd="1" destOrd="0" parTransId="{41F504C0-A20E-4843-B622-0401415F4C9F}" sibTransId="{FF0B4CE2-829B-4B5D-BAB2-231527BACD8A}"/>
    <dgm:cxn modelId="{04A83F1D-8EF6-4966-94E3-B3E75509459B}" srcId="{23710A0D-5884-4A22-86D7-EC71E4E5CAD4}" destId="{F5FC9D6E-3648-4053-BC21-19B128E5E144}" srcOrd="2" destOrd="0" parTransId="{88134748-758A-4534-A952-A72E76687EE5}" sibTransId="{831E7022-72B0-4196-B47E-10685460FBC3}"/>
    <dgm:cxn modelId="{CA14E6DC-E280-4864-989D-8D2E04F6FF57}" type="presOf" srcId="{7E7E6991-CF78-4F96-9829-EA0AA2A2A37B}" destId="{E0A1770F-64D0-4399-A8DC-92028B6D8507}" srcOrd="1" destOrd="0" presId="urn:microsoft.com/office/officeart/2005/8/layout/list1"/>
    <dgm:cxn modelId="{A33AE261-67B3-4C30-82BD-AC4327D366EB}" type="presOf" srcId="{C97C8EE0-5C92-4101-B2E9-2527907ECC21}" destId="{C51A24B6-13AF-4D32-BF69-168A823D5C81}" srcOrd="0" destOrd="0" presId="urn:microsoft.com/office/officeart/2005/8/layout/list1"/>
    <dgm:cxn modelId="{FE7716DF-A57F-4EE5-A71F-5BD8E1D6E284}" srcId="{23710A0D-5884-4A22-86D7-EC71E4E5CAD4}" destId="{7E7E6991-CF78-4F96-9829-EA0AA2A2A37B}" srcOrd="0" destOrd="0" parTransId="{611F2344-1D5B-477A-A981-723A173E6EED}" sibTransId="{82AAF66D-A0A8-40D0-A90D-6E01ECE6386C}"/>
    <dgm:cxn modelId="{41110963-F001-45BD-AB01-8128317B946E}" type="presParOf" srcId="{BB12652C-D6EB-46AD-9585-CCECD8DD9445}" destId="{0F2FA0ED-58B7-42CE-BC66-05FFC1EF3816}" srcOrd="0" destOrd="0" presId="urn:microsoft.com/office/officeart/2005/8/layout/list1"/>
    <dgm:cxn modelId="{49678784-536F-4EE8-A8A9-5F51509A351B}" type="presParOf" srcId="{0F2FA0ED-58B7-42CE-BC66-05FFC1EF3816}" destId="{9F631DFB-2A72-4D11-9E11-1CE7AD98C1C7}" srcOrd="0" destOrd="0" presId="urn:microsoft.com/office/officeart/2005/8/layout/list1"/>
    <dgm:cxn modelId="{6AD82F16-05E9-443D-AD59-6FD536F4E036}" type="presParOf" srcId="{0F2FA0ED-58B7-42CE-BC66-05FFC1EF3816}" destId="{E0A1770F-64D0-4399-A8DC-92028B6D8507}" srcOrd="1" destOrd="0" presId="urn:microsoft.com/office/officeart/2005/8/layout/list1"/>
    <dgm:cxn modelId="{0D8C9559-EE39-41F6-B4DB-FAE0DE4547DB}" type="presParOf" srcId="{BB12652C-D6EB-46AD-9585-CCECD8DD9445}" destId="{D9EA875B-DB2C-42F1-9C41-E3FCC2834E83}" srcOrd="1" destOrd="0" presId="urn:microsoft.com/office/officeart/2005/8/layout/list1"/>
    <dgm:cxn modelId="{6E04B25D-73B1-418C-B095-DE01E6920D76}" type="presParOf" srcId="{BB12652C-D6EB-46AD-9585-CCECD8DD9445}" destId="{61A467EF-049B-452A-8D3A-78861ED2B708}" srcOrd="2" destOrd="0" presId="urn:microsoft.com/office/officeart/2005/8/layout/list1"/>
    <dgm:cxn modelId="{749DCA4A-B511-4473-A67C-469B58D7D320}" type="presParOf" srcId="{BB12652C-D6EB-46AD-9585-CCECD8DD9445}" destId="{63F442D3-7A90-4673-B0D6-E08680684AEC}" srcOrd="3" destOrd="0" presId="urn:microsoft.com/office/officeart/2005/8/layout/list1"/>
    <dgm:cxn modelId="{0DE133B1-2F60-4639-AD25-4CC16B061F7E}" type="presParOf" srcId="{BB12652C-D6EB-46AD-9585-CCECD8DD9445}" destId="{ABAE410B-3BBA-41B7-9864-DCC848349ED6}" srcOrd="4" destOrd="0" presId="urn:microsoft.com/office/officeart/2005/8/layout/list1"/>
    <dgm:cxn modelId="{73A39B37-3D78-48AD-BE0B-8EF3823741EC}" type="presParOf" srcId="{ABAE410B-3BBA-41B7-9864-DCC848349ED6}" destId="{C51A24B6-13AF-4D32-BF69-168A823D5C81}" srcOrd="0" destOrd="0" presId="urn:microsoft.com/office/officeart/2005/8/layout/list1"/>
    <dgm:cxn modelId="{28EFF67B-7426-4FF2-B5F4-A3BEA2FC1A2C}" type="presParOf" srcId="{ABAE410B-3BBA-41B7-9864-DCC848349ED6}" destId="{72073477-5265-4177-B8F8-8FD0C88AAB9A}" srcOrd="1" destOrd="0" presId="urn:microsoft.com/office/officeart/2005/8/layout/list1"/>
    <dgm:cxn modelId="{419F12B9-1D97-4B33-A65A-69D81524121E}" type="presParOf" srcId="{BB12652C-D6EB-46AD-9585-CCECD8DD9445}" destId="{3ECE5BCD-E451-4F5C-9778-336267883350}" srcOrd="5" destOrd="0" presId="urn:microsoft.com/office/officeart/2005/8/layout/list1"/>
    <dgm:cxn modelId="{106C6766-7B1B-43DC-A5A0-9738D2341214}" type="presParOf" srcId="{BB12652C-D6EB-46AD-9585-CCECD8DD9445}" destId="{1E351786-05A2-4E66-A450-098587B6A7A5}" srcOrd="6" destOrd="0" presId="urn:microsoft.com/office/officeart/2005/8/layout/list1"/>
    <dgm:cxn modelId="{8BD4E6BC-6722-454E-A113-FF5F44559D2E}" type="presParOf" srcId="{BB12652C-D6EB-46AD-9585-CCECD8DD9445}" destId="{7958C259-BA5E-477E-9022-5D893CD9440D}" srcOrd="7" destOrd="0" presId="urn:microsoft.com/office/officeart/2005/8/layout/list1"/>
    <dgm:cxn modelId="{44203410-52F9-4331-9DB6-EE93701A0D98}" type="presParOf" srcId="{BB12652C-D6EB-46AD-9585-CCECD8DD9445}" destId="{38201753-A883-4EE2-B6D7-6D46A7B1989C}" srcOrd="8" destOrd="0" presId="urn:microsoft.com/office/officeart/2005/8/layout/list1"/>
    <dgm:cxn modelId="{13506A3A-BAA7-441E-8CF0-6CBE01E5DBEE}" type="presParOf" srcId="{38201753-A883-4EE2-B6D7-6D46A7B1989C}" destId="{17483ED1-BE6A-46D1-A6DC-BF3E754A59A7}" srcOrd="0" destOrd="0" presId="urn:microsoft.com/office/officeart/2005/8/layout/list1"/>
    <dgm:cxn modelId="{19BDCF11-C98A-4255-A69C-203F76CD0EC4}" type="presParOf" srcId="{38201753-A883-4EE2-B6D7-6D46A7B1989C}" destId="{04597F50-A605-4276-8FA4-C783C431532E}" srcOrd="1" destOrd="0" presId="urn:microsoft.com/office/officeart/2005/8/layout/list1"/>
    <dgm:cxn modelId="{D9FACE3C-445D-45DC-BDDD-F9041956B510}" type="presParOf" srcId="{BB12652C-D6EB-46AD-9585-CCECD8DD9445}" destId="{E149DF82-2A49-412C-8181-119840C3605B}" srcOrd="9" destOrd="0" presId="urn:microsoft.com/office/officeart/2005/8/layout/list1"/>
    <dgm:cxn modelId="{3E1E81C5-88F0-4C5B-9446-F597C19DCA19}" type="presParOf" srcId="{BB12652C-D6EB-46AD-9585-CCECD8DD9445}" destId="{90A0DD67-AB50-4513-A076-D66325E96C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16864-DD73-4E84-B463-DB2F2B4A9A6E}">
      <dsp:nvSpPr>
        <dsp:cNvPr id="0" name=""/>
        <dsp:cNvSpPr/>
      </dsp:nvSpPr>
      <dsp:spPr>
        <a:xfrm>
          <a:off x="0" y="32517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5B8D-D9CF-4EF6-8530-466ACA89A30A}">
      <dsp:nvSpPr>
        <dsp:cNvPr id="0" name=""/>
        <dsp:cNvSpPr/>
      </dsp:nvSpPr>
      <dsp:spPr>
        <a:xfrm>
          <a:off x="325242" y="450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Star</a:t>
          </a:r>
          <a:endParaRPr lang="ar-EG" sz="3600" b="1" kern="1200" dirty="0"/>
        </a:p>
      </dsp:txBody>
      <dsp:txXfrm>
        <a:off x="356945" y="32153"/>
        <a:ext cx="4489982" cy="586034"/>
      </dsp:txXfrm>
    </dsp:sp>
    <dsp:sp modelId="{A6F538C9-D55F-405B-849B-1FDF4EFCA4B7}">
      <dsp:nvSpPr>
        <dsp:cNvPr id="0" name=""/>
        <dsp:cNvSpPr/>
      </dsp:nvSpPr>
      <dsp:spPr>
        <a:xfrm>
          <a:off x="0" y="132309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F4DB-D3E3-4965-A003-DEC28B36ABCD}">
      <dsp:nvSpPr>
        <dsp:cNvPr id="0" name=""/>
        <dsp:cNvSpPr/>
      </dsp:nvSpPr>
      <dsp:spPr>
        <a:xfrm>
          <a:off x="325242" y="99837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Mesh</a:t>
          </a:r>
          <a:endParaRPr lang="ar-EG" sz="2200" kern="1200" dirty="0"/>
        </a:p>
      </dsp:txBody>
      <dsp:txXfrm>
        <a:off x="356945" y="1030074"/>
        <a:ext cx="4489982" cy="586034"/>
      </dsp:txXfrm>
    </dsp:sp>
    <dsp:sp modelId="{6FB79FE3-D7AA-4DF7-B757-CE0ABAFEB9C4}">
      <dsp:nvSpPr>
        <dsp:cNvPr id="0" name=""/>
        <dsp:cNvSpPr/>
      </dsp:nvSpPr>
      <dsp:spPr>
        <a:xfrm>
          <a:off x="0" y="232101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C807-F9E5-42FA-B49C-E4ABFCACCCFB}">
      <dsp:nvSpPr>
        <dsp:cNvPr id="0" name=""/>
        <dsp:cNvSpPr/>
      </dsp:nvSpPr>
      <dsp:spPr>
        <a:xfrm>
          <a:off x="325242" y="199629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Hybrid </a:t>
          </a:r>
          <a:endParaRPr lang="ar-EG" sz="2200" kern="1200" dirty="0"/>
        </a:p>
      </dsp:txBody>
      <dsp:txXfrm>
        <a:off x="356945" y="2027994"/>
        <a:ext cx="448998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16864-DD73-4E84-B463-DB2F2B4A9A6E}">
      <dsp:nvSpPr>
        <dsp:cNvPr id="0" name=""/>
        <dsp:cNvSpPr/>
      </dsp:nvSpPr>
      <dsp:spPr>
        <a:xfrm>
          <a:off x="0" y="32517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5B8D-D9CF-4EF6-8530-466ACA89A30A}">
      <dsp:nvSpPr>
        <dsp:cNvPr id="0" name=""/>
        <dsp:cNvSpPr/>
      </dsp:nvSpPr>
      <dsp:spPr>
        <a:xfrm>
          <a:off x="325242" y="450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Star</a:t>
          </a:r>
          <a:endParaRPr lang="ar-EG" sz="2200" b="0" kern="1200" dirty="0"/>
        </a:p>
      </dsp:txBody>
      <dsp:txXfrm>
        <a:off x="356945" y="32153"/>
        <a:ext cx="4489982" cy="586034"/>
      </dsp:txXfrm>
    </dsp:sp>
    <dsp:sp modelId="{A6F538C9-D55F-405B-849B-1FDF4EFCA4B7}">
      <dsp:nvSpPr>
        <dsp:cNvPr id="0" name=""/>
        <dsp:cNvSpPr/>
      </dsp:nvSpPr>
      <dsp:spPr>
        <a:xfrm>
          <a:off x="0" y="132309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F4DB-D3E3-4965-A003-DEC28B36ABCD}">
      <dsp:nvSpPr>
        <dsp:cNvPr id="0" name=""/>
        <dsp:cNvSpPr/>
      </dsp:nvSpPr>
      <dsp:spPr>
        <a:xfrm>
          <a:off x="325242" y="99837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Mesh</a:t>
          </a:r>
          <a:endParaRPr lang="ar-EG" sz="3600" b="1" kern="1200" dirty="0"/>
        </a:p>
      </dsp:txBody>
      <dsp:txXfrm>
        <a:off x="356945" y="1030074"/>
        <a:ext cx="4489982" cy="586034"/>
      </dsp:txXfrm>
    </dsp:sp>
    <dsp:sp modelId="{6FB79FE3-D7AA-4DF7-B757-CE0ABAFEB9C4}">
      <dsp:nvSpPr>
        <dsp:cNvPr id="0" name=""/>
        <dsp:cNvSpPr/>
      </dsp:nvSpPr>
      <dsp:spPr>
        <a:xfrm>
          <a:off x="0" y="232101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C807-F9E5-42FA-B49C-E4ABFCACCCFB}">
      <dsp:nvSpPr>
        <dsp:cNvPr id="0" name=""/>
        <dsp:cNvSpPr/>
      </dsp:nvSpPr>
      <dsp:spPr>
        <a:xfrm>
          <a:off x="325242" y="199629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Hybrid </a:t>
          </a:r>
          <a:endParaRPr lang="ar-EG" sz="2200" kern="1200" dirty="0"/>
        </a:p>
      </dsp:txBody>
      <dsp:txXfrm>
        <a:off x="356945" y="2027994"/>
        <a:ext cx="4489982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16864-DD73-4E84-B463-DB2F2B4A9A6E}">
      <dsp:nvSpPr>
        <dsp:cNvPr id="0" name=""/>
        <dsp:cNvSpPr/>
      </dsp:nvSpPr>
      <dsp:spPr>
        <a:xfrm>
          <a:off x="0" y="32517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5B8D-D9CF-4EF6-8530-466ACA89A30A}">
      <dsp:nvSpPr>
        <dsp:cNvPr id="0" name=""/>
        <dsp:cNvSpPr/>
      </dsp:nvSpPr>
      <dsp:spPr>
        <a:xfrm>
          <a:off x="325242" y="450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Star</a:t>
          </a:r>
          <a:endParaRPr lang="ar-EG" sz="2200" b="0" kern="1200" dirty="0"/>
        </a:p>
      </dsp:txBody>
      <dsp:txXfrm>
        <a:off x="356945" y="32153"/>
        <a:ext cx="4489982" cy="586034"/>
      </dsp:txXfrm>
    </dsp:sp>
    <dsp:sp modelId="{A6F538C9-D55F-405B-849B-1FDF4EFCA4B7}">
      <dsp:nvSpPr>
        <dsp:cNvPr id="0" name=""/>
        <dsp:cNvSpPr/>
      </dsp:nvSpPr>
      <dsp:spPr>
        <a:xfrm>
          <a:off x="0" y="132309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F4DB-D3E3-4965-A003-DEC28B36ABCD}">
      <dsp:nvSpPr>
        <dsp:cNvPr id="0" name=""/>
        <dsp:cNvSpPr/>
      </dsp:nvSpPr>
      <dsp:spPr>
        <a:xfrm>
          <a:off x="325242" y="99837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Mesh</a:t>
          </a:r>
          <a:endParaRPr lang="ar-EG" sz="2200" b="0" kern="1200" dirty="0"/>
        </a:p>
      </dsp:txBody>
      <dsp:txXfrm>
        <a:off x="356945" y="1030074"/>
        <a:ext cx="4489982" cy="586034"/>
      </dsp:txXfrm>
    </dsp:sp>
    <dsp:sp modelId="{6FB79FE3-D7AA-4DF7-B757-CE0ABAFEB9C4}">
      <dsp:nvSpPr>
        <dsp:cNvPr id="0" name=""/>
        <dsp:cNvSpPr/>
      </dsp:nvSpPr>
      <dsp:spPr>
        <a:xfrm>
          <a:off x="0" y="232101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C807-F9E5-42FA-B49C-E4ABFCACCCFB}">
      <dsp:nvSpPr>
        <dsp:cNvPr id="0" name=""/>
        <dsp:cNvSpPr/>
      </dsp:nvSpPr>
      <dsp:spPr>
        <a:xfrm>
          <a:off x="325242" y="199629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Hybrid</a:t>
          </a:r>
          <a:r>
            <a:rPr lang="en-US" sz="2200" kern="1200" dirty="0" smtClean="0"/>
            <a:t> </a:t>
          </a:r>
          <a:endParaRPr lang="ar-EG" sz="2200" kern="1200" dirty="0"/>
        </a:p>
      </dsp:txBody>
      <dsp:txXfrm>
        <a:off x="356945" y="2027994"/>
        <a:ext cx="448998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16864-DD73-4E84-B463-DB2F2B4A9A6E}">
      <dsp:nvSpPr>
        <dsp:cNvPr id="0" name=""/>
        <dsp:cNvSpPr/>
      </dsp:nvSpPr>
      <dsp:spPr>
        <a:xfrm>
          <a:off x="0" y="32517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5B8D-D9CF-4EF6-8530-466ACA89A30A}">
      <dsp:nvSpPr>
        <dsp:cNvPr id="0" name=""/>
        <dsp:cNvSpPr/>
      </dsp:nvSpPr>
      <dsp:spPr>
        <a:xfrm>
          <a:off x="325242" y="450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Star</a:t>
          </a:r>
          <a:endParaRPr lang="ar-EG" sz="2200" b="0" kern="1200" dirty="0"/>
        </a:p>
      </dsp:txBody>
      <dsp:txXfrm>
        <a:off x="356945" y="32153"/>
        <a:ext cx="4489982" cy="586034"/>
      </dsp:txXfrm>
    </dsp:sp>
    <dsp:sp modelId="{A6F538C9-D55F-405B-849B-1FDF4EFCA4B7}">
      <dsp:nvSpPr>
        <dsp:cNvPr id="0" name=""/>
        <dsp:cNvSpPr/>
      </dsp:nvSpPr>
      <dsp:spPr>
        <a:xfrm>
          <a:off x="0" y="132309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F4DB-D3E3-4965-A003-DEC28B36ABCD}">
      <dsp:nvSpPr>
        <dsp:cNvPr id="0" name=""/>
        <dsp:cNvSpPr/>
      </dsp:nvSpPr>
      <dsp:spPr>
        <a:xfrm>
          <a:off x="325242" y="99837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Mesh</a:t>
          </a:r>
          <a:endParaRPr lang="ar-EG" sz="2200" b="0" kern="1200" dirty="0"/>
        </a:p>
      </dsp:txBody>
      <dsp:txXfrm>
        <a:off x="356945" y="1030074"/>
        <a:ext cx="4489982" cy="586034"/>
      </dsp:txXfrm>
    </dsp:sp>
    <dsp:sp modelId="{6FB79FE3-D7AA-4DF7-B757-CE0ABAFEB9C4}">
      <dsp:nvSpPr>
        <dsp:cNvPr id="0" name=""/>
        <dsp:cNvSpPr/>
      </dsp:nvSpPr>
      <dsp:spPr>
        <a:xfrm>
          <a:off x="0" y="2321010"/>
          <a:ext cx="650484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C807-F9E5-42FA-B49C-E4ABFCACCCFB}">
      <dsp:nvSpPr>
        <dsp:cNvPr id="0" name=""/>
        <dsp:cNvSpPr/>
      </dsp:nvSpPr>
      <dsp:spPr>
        <a:xfrm>
          <a:off x="325242" y="1996291"/>
          <a:ext cx="455338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07" tIns="0" rIns="172107" bIns="0" numCol="1" spcCol="1270" anchor="ctr" anchorCtr="0">
          <a:noAutofit/>
        </a:bodyPr>
        <a:lstStyle/>
        <a:p>
          <a:pPr lvl="0" algn="l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Hybrid</a:t>
          </a:r>
          <a:r>
            <a:rPr lang="en-US" sz="2200" kern="1200" dirty="0" smtClean="0"/>
            <a:t> </a:t>
          </a:r>
          <a:endParaRPr lang="ar-EG" sz="2200" kern="1200" dirty="0"/>
        </a:p>
      </dsp:txBody>
      <dsp:txXfrm>
        <a:off x="356945" y="2027994"/>
        <a:ext cx="4489982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467EF-049B-452A-8D3A-78861ED2B708}">
      <dsp:nvSpPr>
        <dsp:cNvPr id="0" name=""/>
        <dsp:cNvSpPr/>
      </dsp:nvSpPr>
      <dsp:spPr>
        <a:xfrm>
          <a:off x="0" y="407350"/>
          <a:ext cx="931627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1770F-64D0-4399-A8DC-92028B6D8507}">
      <dsp:nvSpPr>
        <dsp:cNvPr id="0" name=""/>
        <dsp:cNvSpPr/>
      </dsp:nvSpPr>
      <dsp:spPr>
        <a:xfrm>
          <a:off x="465813" y="38350"/>
          <a:ext cx="652139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3" tIns="0" rIns="246493" bIns="0" numCol="1" spcCol="1270" anchor="ctr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Firewall</a:t>
          </a:r>
          <a:endParaRPr lang="ar-EG" sz="2500" kern="1200" dirty="0"/>
        </a:p>
      </dsp:txBody>
      <dsp:txXfrm>
        <a:off x="501839" y="74376"/>
        <a:ext cx="6449343" cy="665948"/>
      </dsp:txXfrm>
    </dsp:sp>
    <dsp:sp modelId="{1E351786-05A2-4E66-A450-098587B6A7A5}">
      <dsp:nvSpPr>
        <dsp:cNvPr id="0" name=""/>
        <dsp:cNvSpPr/>
      </dsp:nvSpPr>
      <dsp:spPr>
        <a:xfrm>
          <a:off x="0" y="1541351"/>
          <a:ext cx="931627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73477-5265-4177-B8F8-8FD0C88AAB9A}">
      <dsp:nvSpPr>
        <dsp:cNvPr id="0" name=""/>
        <dsp:cNvSpPr/>
      </dsp:nvSpPr>
      <dsp:spPr>
        <a:xfrm>
          <a:off x="465813" y="1172351"/>
          <a:ext cx="652139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3" tIns="0" rIns="246493" bIns="0" numCol="1" spcCol="1270" anchor="ctr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Access Point</a:t>
          </a:r>
          <a:endParaRPr lang="ar-EG" sz="2500" kern="1200" dirty="0"/>
        </a:p>
      </dsp:txBody>
      <dsp:txXfrm>
        <a:off x="501839" y="1208377"/>
        <a:ext cx="6449343" cy="665948"/>
      </dsp:txXfrm>
    </dsp:sp>
    <dsp:sp modelId="{90A0DD67-AB50-4513-A076-D66325E96C1E}">
      <dsp:nvSpPr>
        <dsp:cNvPr id="0" name=""/>
        <dsp:cNvSpPr/>
      </dsp:nvSpPr>
      <dsp:spPr>
        <a:xfrm>
          <a:off x="0" y="2675351"/>
          <a:ext cx="931627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97F50-A605-4276-8FA4-C783C431532E}">
      <dsp:nvSpPr>
        <dsp:cNvPr id="0" name=""/>
        <dsp:cNvSpPr/>
      </dsp:nvSpPr>
      <dsp:spPr>
        <a:xfrm>
          <a:off x="465813" y="2306351"/>
          <a:ext cx="652139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3" tIns="0" rIns="246493" bIns="0" numCol="1" spcCol="1270" anchor="ctr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Wireless Controller</a:t>
          </a:r>
          <a:endParaRPr lang="ar-EG" sz="2500" kern="1200" dirty="0"/>
        </a:p>
      </dsp:txBody>
      <dsp:txXfrm>
        <a:off x="501839" y="2342377"/>
        <a:ext cx="644934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Network Fundamentals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3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overview over network topologies.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Major roles of some infrastructure components.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09" y="2415654"/>
            <a:ext cx="4825359" cy="39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overview over network </a:t>
            </a:r>
            <a:r>
              <a:rPr lang="en-US" sz="4000" dirty="0" smtClean="0"/>
              <a:t>topologies: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89926"/>
              </p:ext>
            </p:extLst>
          </p:nvPr>
        </p:nvGraphicFramePr>
        <p:xfrm>
          <a:off x="441871" y="2542299"/>
          <a:ext cx="6504840" cy="28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2014963"/>
            <a:ext cx="5200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overview over network </a:t>
            </a:r>
            <a:r>
              <a:rPr lang="en-US" sz="4000" dirty="0" smtClean="0"/>
              <a:t>topologies: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173518"/>
              </p:ext>
            </p:extLst>
          </p:nvPr>
        </p:nvGraphicFramePr>
        <p:xfrm>
          <a:off x="441871" y="2542299"/>
          <a:ext cx="6504840" cy="28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60" y="2205392"/>
            <a:ext cx="3849167" cy="38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overview over network </a:t>
            </a:r>
            <a:r>
              <a:rPr lang="en-US" sz="4000" dirty="0" smtClean="0"/>
              <a:t>topologies: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12329"/>
              </p:ext>
            </p:extLst>
          </p:nvPr>
        </p:nvGraphicFramePr>
        <p:xfrm>
          <a:off x="441871" y="2542299"/>
          <a:ext cx="6504840" cy="28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11" y="2142699"/>
            <a:ext cx="3751822" cy="37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overview over network </a:t>
            </a:r>
            <a:r>
              <a:rPr lang="en-US" sz="4000" dirty="0" smtClean="0"/>
              <a:t>topologies: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41871" y="2542299"/>
          <a:ext cx="6504840" cy="28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11" y="2142699"/>
            <a:ext cx="3751822" cy="37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Major roles of some infrastructure </a:t>
            </a:r>
            <a:r>
              <a:rPr lang="en-US" sz="4000" dirty="0" smtClean="0"/>
              <a:t>components: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071335"/>
              </p:ext>
            </p:extLst>
          </p:nvPr>
        </p:nvGraphicFramePr>
        <p:xfrm>
          <a:off x="1096963" y="2333768"/>
          <a:ext cx="9316279" cy="334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3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overview over network topologies.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Major roles of some infrastructure components.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09" y="2415654"/>
            <a:ext cx="4825359" cy="39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fundamentals part 3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1551</TotalTime>
  <Words>92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Network Fundamentals</vt:lpstr>
      <vt:lpstr>Objectives:</vt:lpstr>
      <vt:lpstr>An overview over network topologies:</vt:lpstr>
      <vt:lpstr>An overview over network topologies:</vt:lpstr>
      <vt:lpstr>An overview over network topologies:</vt:lpstr>
      <vt:lpstr>An overview over network topologies:</vt:lpstr>
      <vt:lpstr>Major roles of some infrastructure components:</vt:lpstr>
      <vt:lpstr>Objectives:</vt:lpstr>
      <vt:lpstr>CCNA Routing &amp;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SP-ayman</cp:lastModifiedBy>
  <cp:revision>41</cp:revision>
  <dcterms:created xsi:type="dcterms:W3CDTF">2015-12-10T09:15:25Z</dcterms:created>
  <dcterms:modified xsi:type="dcterms:W3CDTF">2020-02-23T09:28:37Z</dcterms:modified>
</cp:coreProperties>
</file>