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6FEB3A-8FCC-46B9-8BFF-E2BB62F136D5}" v="24" dt="2025-05-08T20:46:17.8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sef amr mohamed mahmoud" userId="6bc38ce3-e6a7-4ccf-85d8-f5f38cec568f" providerId="ADAL" clId="{8A6FEB3A-8FCC-46B9-8BFF-E2BB62F136D5}"/>
    <pc:docChg chg="undo custSel modSld">
      <pc:chgData name="Yousef amr mohamed mahmoud" userId="6bc38ce3-e6a7-4ccf-85d8-f5f38cec568f" providerId="ADAL" clId="{8A6FEB3A-8FCC-46B9-8BFF-E2BB62F136D5}" dt="2025-05-08T20:49:30.879" v="452" actId="20577"/>
      <pc:docMkLst>
        <pc:docMk/>
      </pc:docMkLst>
      <pc:sldChg chg="addSp delSp modSp mod">
        <pc:chgData name="Yousef amr mohamed mahmoud" userId="6bc38ce3-e6a7-4ccf-85d8-f5f38cec568f" providerId="ADAL" clId="{8A6FEB3A-8FCC-46B9-8BFF-E2BB62F136D5}" dt="2025-05-08T20:24:59.148" v="85" actId="207"/>
        <pc:sldMkLst>
          <pc:docMk/>
          <pc:sldMk cId="0" sldId="256"/>
        </pc:sldMkLst>
        <pc:spChg chg="add mod">
          <ac:chgData name="Yousef amr mohamed mahmoud" userId="6bc38ce3-e6a7-4ccf-85d8-f5f38cec568f" providerId="ADAL" clId="{8A6FEB3A-8FCC-46B9-8BFF-E2BB62F136D5}" dt="2025-05-08T20:24:59.148" v="85" actId="207"/>
          <ac:spMkLst>
            <pc:docMk/>
            <pc:sldMk cId="0" sldId="256"/>
            <ac:spMk id="3" creationId="{CFAA6B27-0B81-27CF-06D6-CF11C807DED1}"/>
          </ac:spMkLst>
        </pc:spChg>
        <pc:spChg chg="mod">
          <ac:chgData name="Yousef amr mohamed mahmoud" userId="6bc38ce3-e6a7-4ccf-85d8-f5f38cec568f" providerId="ADAL" clId="{8A6FEB3A-8FCC-46B9-8BFF-E2BB62F136D5}" dt="2025-05-08T20:23:05.668" v="64" actId="20577"/>
          <ac:spMkLst>
            <pc:docMk/>
            <pc:sldMk cId="0" sldId="256"/>
            <ac:spMk id="105" creationId="{00000000-0000-0000-0000-000000000000}"/>
          </ac:spMkLst>
        </pc:spChg>
        <pc:spChg chg="del mod">
          <ac:chgData name="Yousef amr mohamed mahmoud" userId="6bc38ce3-e6a7-4ccf-85d8-f5f38cec568f" providerId="ADAL" clId="{8A6FEB3A-8FCC-46B9-8BFF-E2BB62F136D5}" dt="2025-05-08T20:22:17.818" v="16" actId="478"/>
          <ac:spMkLst>
            <pc:docMk/>
            <pc:sldMk cId="0" sldId="256"/>
            <ac:spMk id="108" creationId="{00000000-0000-0000-0000-000000000000}"/>
          </ac:spMkLst>
        </pc:spChg>
        <pc:spChg chg="mod">
          <ac:chgData name="Yousef amr mohamed mahmoud" userId="6bc38ce3-e6a7-4ccf-85d8-f5f38cec568f" providerId="ADAL" clId="{8A6FEB3A-8FCC-46B9-8BFF-E2BB62F136D5}" dt="2025-05-08T20:24:00.616" v="73" actId="14100"/>
          <ac:spMkLst>
            <pc:docMk/>
            <pc:sldMk cId="0" sldId="256"/>
            <ac:spMk id="109" creationId="{00000000-0000-0000-0000-000000000000}"/>
          </ac:spMkLst>
        </pc:spChg>
        <pc:picChg chg="add mod">
          <ac:chgData name="Yousef amr mohamed mahmoud" userId="6bc38ce3-e6a7-4ccf-85d8-f5f38cec568f" providerId="ADAL" clId="{8A6FEB3A-8FCC-46B9-8BFF-E2BB62F136D5}" dt="2025-05-08T20:24:06.543" v="75" actId="1076"/>
          <ac:picMkLst>
            <pc:docMk/>
            <pc:sldMk cId="0" sldId="256"/>
            <ac:picMk id="2" creationId="{630D244A-DC92-72AB-73C4-A8EDE602972F}"/>
          </ac:picMkLst>
        </pc:picChg>
      </pc:sldChg>
      <pc:sldChg chg="addSp delSp modSp mod">
        <pc:chgData name="Yousef amr mohamed mahmoud" userId="6bc38ce3-e6a7-4ccf-85d8-f5f38cec568f" providerId="ADAL" clId="{8A6FEB3A-8FCC-46B9-8BFF-E2BB62F136D5}" dt="2025-05-08T20:49:30.879" v="452" actId="20577"/>
        <pc:sldMkLst>
          <pc:docMk/>
          <pc:sldMk cId="0" sldId="257"/>
        </pc:sldMkLst>
        <pc:spChg chg="add mod">
          <ac:chgData name="Yousef amr mohamed mahmoud" userId="6bc38ce3-e6a7-4ccf-85d8-f5f38cec568f" providerId="ADAL" clId="{8A6FEB3A-8FCC-46B9-8BFF-E2BB62F136D5}" dt="2025-05-08T20:26:46.998" v="102" actId="1076"/>
          <ac:spMkLst>
            <pc:docMk/>
            <pc:sldMk cId="0" sldId="257"/>
            <ac:spMk id="2" creationId="{A7AEF474-5B55-C607-3438-DAC4CB0C3A6F}"/>
          </ac:spMkLst>
        </pc:spChg>
        <pc:spChg chg="add mod">
          <ac:chgData name="Yousef amr mohamed mahmoud" userId="6bc38ce3-e6a7-4ccf-85d8-f5f38cec568f" providerId="ADAL" clId="{8A6FEB3A-8FCC-46B9-8BFF-E2BB62F136D5}" dt="2025-05-08T20:27:04.628" v="104"/>
          <ac:spMkLst>
            <pc:docMk/>
            <pc:sldMk cId="0" sldId="257"/>
            <ac:spMk id="3" creationId="{A569C4C6-2B0E-B125-F6E3-ABC4C9A84182}"/>
          </ac:spMkLst>
        </pc:spChg>
        <pc:spChg chg="add mod">
          <ac:chgData name="Yousef amr mohamed mahmoud" userId="6bc38ce3-e6a7-4ccf-85d8-f5f38cec568f" providerId="ADAL" clId="{8A6FEB3A-8FCC-46B9-8BFF-E2BB62F136D5}" dt="2025-05-08T20:27:08.438" v="106"/>
          <ac:spMkLst>
            <pc:docMk/>
            <pc:sldMk cId="0" sldId="257"/>
            <ac:spMk id="4" creationId="{F6F481A2-0442-D407-E120-3AF99EDD6631}"/>
          </ac:spMkLst>
        </pc:spChg>
        <pc:spChg chg="mod">
          <ac:chgData name="Yousef amr mohamed mahmoud" userId="6bc38ce3-e6a7-4ccf-85d8-f5f38cec568f" providerId="ADAL" clId="{8A6FEB3A-8FCC-46B9-8BFF-E2BB62F136D5}" dt="2025-05-08T20:49:30.879" v="452" actId="20577"/>
          <ac:spMkLst>
            <pc:docMk/>
            <pc:sldMk cId="0" sldId="257"/>
            <ac:spMk id="115" creationId="{00000000-0000-0000-0000-000000000000}"/>
          </ac:spMkLst>
        </pc:spChg>
        <pc:spChg chg="del mod">
          <ac:chgData name="Yousef amr mohamed mahmoud" userId="6bc38ce3-e6a7-4ccf-85d8-f5f38cec568f" providerId="ADAL" clId="{8A6FEB3A-8FCC-46B9-8BFF-E2BB62F136D5}" dt="2025-05-08T20:25:15.922" v="87" actId="21"/>
          <ac:spMkLst>
            <pc:docMk/>
            <pc:sldMk cId="0" sldId="257"/>
            <ac:spMk id="118" creationId="{00000000-0000-0000-0000-000000000000}"/>
          </ac:spMkLst>
        </pc:spChg>
        <pc:spChg chg="mod">
          <ac:chgData name="Yousef amr mohamed mahmoud" userId="6bc38ce3-e6a7-4ccf-85d8-f5f38cec568f" providerId="ADAL" clId="{8A6FEB3A-8FCC-46B9-8BFF-E2BB62F136D5}" dt="2025-05-08T20:31:25.031" v="186" actId="207"/>
          <ac:spMkLst>
            <pc:docMk/>
            <pc:sldMk cId="0" sldId="257"/>
            <ac:spMk id="119" creationId="{00000000-0000-0000-0000-000000000000}"/>
          </ac:spMkLst>
        </pc:spChg>
      </pc:sldChg>
      <pc:sldChg chg="addSp modSp mod">
        <pc:chgData name="Yousef amr mohamed mahmoud" userId="6bc38ce3-e6a7-4ccf-85d8-f5f38cec568f" providerId="ADAL" clId="{8A6FEB3A-8FCC-46B9-8BFF-E2BB62F136D5}" dt="2025-05-08T20:49:15.634" v="442" actId="20577"/>
        <pc:sldMkLst>
          <pc:docMk/>
          <pc:sldMk cId="0" sldId="258"/>
        </pc:sldMkLst>
        <pc:spChg chg="add mod">
          <ac:chgData name="Yousef amr mohamed mahmoud" userId="6bc38ce3-e6a7-4ccf-85d8-f5f38cec568f" providerId="ADAL" clId="{8A6FEB3A-8FCC-46B9-8BFF-E2BB62F136D5}" dt="2025-05-08T20:34:04.787" v="223" actId="1076"/>
          <ac:spMkLst>
            <pc:docMk/>
            <pc:sldMk cId="0" sldId="258"/>
            <ac:spMk id="2" creationId="{E95199CC-AA39-B33E-EABA-F50EF77F4121}"/>
          </ac:spMkLst>
        </pc:spChg>
        <pc:spChg chg="mod">
          <ac:chgData name="Yousef amr mohamed mahmoud" userId="6bc38ce3-e6a7-4ccf-85d8-f5f38cec568f" providerId="ADAL" clId="{8A6FEB3A-8FCC-46B9-8BFF-E2BB62F136D5}" dt="2025-05-08T20:49:15.634" v="442" actId="20577"/>
          <ac:spMkLst>
            <pc:docMk/>
            <pc:sldMk cId="0" sldId="258"/>
            <ac:spMk id="125" creationId="{00000000-0000-0000-0000-000000000000}"/>
          </ac:spMkLst>
        </pc:spChg>
        <pc:spChg chg="mod">
          <ac:chgData name="Yousef amr mohamed mahmoud" userId="6bc38ce3-e6a7-4ccf-85d8-f5f38cec568f" providerId="ADAL" clId="{8A6FEB3A-8FCC-46B9-8BFF-E2BB62F136D5}" dt="2025-05-08T20:27:19.158" v="107" actId="20577"/>
          <ac:spMkLst>
            <pc:docMk/>
            <pc:sldMk cId="0" sldId="258"/>
            <ac:spMk id="128" creationId="{00000000-0000-0000-0000-000000000000}"/>
          </ac:spMkLst>
        </pc:spChg>
        <pc:spChg chg="mod">
          <ac:chgData name="Yousef amr mohamed mahmoud" userId="6bc38ce3-e6a7-4ccf-85d8-f5f38cec568f" providerId="ADAL" clId="{8A6FEB3A-8FCC-46B9-8BFF-E2BB62F136D5}" dt="2025-05-08T20:37:18.153" v="264" actId="207"/>
          <ac:spMkLst>
            <pc:docMk/>
            <pc:sldMk cId="0" sldId="258"/>
            <ac:spMk id="129" creationId="{00000000-0000-0000-0000-000000000000}"/>
          </ac:spMkLst>
        </pc:spChg>
        <pc:picChg chg="add mod">
          <ac:chgData name="Yousef amr mohamed mahmoud" userId="6bc38ce3-e6a7-4ccf-85d8-f5f38cec568f" providerId="ADAL" clId="{8A6FEB3A-8FCC-46B9-8BFF-E2BB62F136D5}" dt="2025-05-08T20:34:08.527" v="224" actId="1076"/>
          <ac:picMkLst>
            <pc:docMk/>
            <pc:sldMk cId="0" sldId="258"/>
            <ac:picMk id="3" creationId="{03AC0680-F42C-84C2-3D5A-9DE8C5B19EAE}"/>
          </ac:picMkLst>
        </pc:picChg>
      </pc:sldChg>
      <pc:sldChg chg="addSp modSp mod">
        <pc:chgData name="Yousef amr mohamed mahmoud" userId="6bc38ce3-e6a7-4ccf-85d8-f5f38cec568f" providerId="ADAL" clId="{8A6FEB3A-8FCC-46B9-8BFF-E2BB62F136D5}" dt="2025-05-08T20:49:01.659" v="434" actId="20577"/>
        <pc:sldMkLst>
          <pc:docMk/>
          <pc:sldMk cId="0" sldId="259"/>
        </pc:sldMkLst>
        <pc:spChg chg="add mod">
          <ac:chgData name="Yousef amr mohamed mahmoud" userId="6bc38ce3-e6a7-4ccf-85d8-f5f38cec568f" providerId="ADAL" clId="{8A6FEB3A-8FCC-46B9-8BFF-E2BB62F136D5}" dt="2025-05-08T20:30:38.967" v="149" actId="1076"/>
          <ac:spMkLst>
            <pc:docMk/>
            <pc:sldMk cId="0" sldId="259"/>
            <ac:spMk id="2" creationId="{F8D04049-BD61-7520-153E-D1B9FC33AB25}"/>
          </ac:spMkLst>
        </pc:spChg>
        <pc:spChg chg="mod">
          <ac:chgData name="Yousef amr mohamed mahmoud" userId="6bc38ce3-e6a7-4ccf-85d8-f5f38cec568f" providerId="ADAL" clId="{8A6FEB3A-8FCC-46B9-8BFF-E2BB62F136D5}" dt="2025-05-08T20:49:01.659" v="434" actId="20577"/>
          <ac:spMkLst>
            <pc:docMk/>
            <pc:sldMk cId="0" sldId="259"/>
            <ac:spMk id="135" creationId="{00000000-0000-0000-0000-000000000000}"/>
          </ac:spMkLst>
        </pc:spChg>
        <pc:spChg chg="mod">
          <ac:chgData name="Yousef amr mohamed mahmoud" userId="6bc38ce3-e6a7-4ccf-85d8-f5f38cec568f" providerId="ADAL" clId="{8A6FEB3A-8FCC-46B9-8BFF-E2BB62F136D5}" dt="2025-05-08T20:29:09.013" v="128" actId="20577"/>
          <ac:spMkLst>
            <pc:docMk/>
            <pc:sldMk cId="0" sldId="259"/>
            <ac:spMk id="138" creationId="{00000000-0000-0000-0000-000000000000}"/>
          </ac:spMkLst>
        </pc:spChg>
        <pc:spChg chg="mod">
          <ac:chgData name="Yousef amr mohamed mahmoud" userId="6bc38ce3-e6a7-4ccf-85d8-f5f38cec568f" providerId="ADAL" clId="{8A6FEB3A-8FCC-46B9-8BFF-E2BB62F136D5}" dt="2025-05-08T20:31:17.003" v="184" actId="207"/>
          <ac:spMkLst>
            <pc:docMk/>
            <pc:sldMk cId="0" sldId="259"/>
            <ac:spMk id="139" creationId="{00000000-0000-0000-0000-000000000000}"/>
          </ac:spMkLst>
        </pc:spChg>
      </pc:sldChg>
      <pc:sldChg chg="addSp delSp modSp mod">
        <pc:chgData name="Yousef amr mohamed mahmoud" userId="6bc38ce3-e6a7-4ccf-85d8-f5f38cec568f" providerId="ADAL" clId="{8A6FEB3A-8FCC-46B9-8BFF-E2BB62F136D5}" dt="2025-05-08T20:48:49.953" v="426" actId="20577"/>
        <pc:sldMkLst>
          <pc:docMk/>
          <pc:sldMk cId="0" sldId="260"/>
        </pc:sldMkLst>
        <pc:spChg chg="add mod">
          <ac:chgData name="Yousef amr mohamed mahmoud" userId="6bc38ce3-e6a7-4ccf-85d8-f5f38cec568f" providerId="ADAL" clId="{8A6FEB3A-8FCC-46B9-8BFF-E2BB62F136D5}" dt="2025-05-08T20:32:47.422" v="203" actId="1076"/>
          <ac:spMkLst>
            <pc:docMk/>
            <pc:sldMk cId="0" sldId="260"/>
            <ac:spMk id="2" creationId="{161A0304-AC0F-3C0E-A010-EC5C50D5543D}"/>
          </ac:spMkLst>
        </pc:spChg>
        <pc:spChg chg="mod">
          <ac:chgData name="Yousef amr mohamed mahmoud" userId="6bc38ce3-e6a7-4ccf-85d8-f5f38cec568f" providerId="ADAL" clId="{8A6FEB3A-8FCC-46B9-8BFF-E2BB62F136D5}" dt="2025-05-08T20:48:49.953" v="426" actId="20577"/>
          <ac:spMkLst>
            <pc:docMk/>
            <pc:sldMk cId="0" sldId="260"/>
            <ac:spMk id="145" creationId="{00000000-0000-0000-0000-000000000000}"/>
          </ac:spMkLst>
        </pc:spChg>
        <pc:spChg chg="mod">
          <ac:chgData name="Yousef amr mohamed mahmoud" userId="6bc38ce3-e6a7-4ccf-85d8-f5f38cec568f" providerId="ADAL" clId="{8A6FEB3A-8FCC-46B9-8BFF-E2BB62F136D5}" dt="2025-05-08T20:30:55.131" v="151" actId="27636"/>
          <ac:spMkLst>
            <pc:docMk/>
            <pc:sldMk cId="0" sldId="260"/>
            <ac:spMk id="148" creationId="{00000000-0000-0000-0000-000000000000}"/>
          </ac:spMkLst>
        </pc:spChg>
        <pc:spChg chg="del mod">
          <ac:chgData name="Yousef amr mohamed mahmoud" userId="6bc38ce3-e6a7-4ccf-85d8-f5f38cec568f" providerId="ADAL" clId="{8A6FEB3A-8FCC-46B9-8BFF-E2BB62F136D5}" dt="2025-05-08T20:31:01.869" v="168"/>
          <ac:spMkLst>
            <pc:docMk/>
            <pc:sldMk cId="0" sldId="260"/>
            <ac:spMk id="150" creationId="{00000000-0000-0000-0000-000000000000}"/>
          </ac:spMkLst>
        </pc:spChg>
        <pc:spChg chg="del mod">
          <ac:chgData name="Yousef amr mohamed mahmoud" userId="6bc38ce3-e6a7-4ccf-85d8-f5f38cec568f" providerId="ADAL" clId="{8A6FEB3A-8FCC-46B9-8BFF-E2BB62F136D5}" dt="2025-05-08T20:31:01.869" v="166" actId="478"/>
          <ac:spMkLst>
            <pc:docMk/>
            <pc:sldMk cId="0" sldId="260"/>
            <ac:spMk id="151" creationId="{00000000-0000-0000-0000-000000000000}"/>
          </ac:spMkLst>
        </pc:spChg>
        <pc:spChg chg="del mod">
          <ac:chgData name="Yousef amr mohamed mahmoud" userId="6bc38ce3-e6a7-4ccf-85d8-f5f38cec568f" providerId="ADAL" clId="{8A6FEB3A-8FCC-46B9-8BFF-E2BB62F136D5}" dt="2025-05-08T20:31:06.457" v="183"/>
          <ac:spMkLst>
            <pc:docMk/>
            <pc:sldMk cId="0" sldId="260"/>
            <ac:spMk id="152" creationId="{00000000-0000-0000-0000-000000000000}"/>
          </ac:spMkLst>
        </pc:spChg>
        <pc:spChg chg="del mod">
          <ac:chgData name="Yousef amr mohamed mahmoud" userId="6bc38ce3-e6a7-4ccf-85d8-f5f38cec568f" providerId="ADAL" clId="{8A6FEB3A-8FCC-46B9-8BFF-E2BB62F136D5}" dt="2025-05-08T20:31:06.457" v="181" actId="478"/>
          <ac:spMkLst>
            <pc:docMk/>
            <pc:sldMk cId="0" sldId="260"/>
            <ac:spMk id="153" creationId="{00000000-0000-0000-0000-000000000000}"/>
          </ac:spMkLst>
        </pc:spChg>
        <pc:spChg chg="mod">
          <ac:chgData name="Yousef amr mohamed mahmoud" userId="6bc38ce3-e6a7-4ccf-85d8-f5f38cec568f" providerId="ADAL" clId="{8A6FEB3A-8FCC-46B9-8BFF-E2BB62F136D5}" dt="2025-05-08T20:32:07.357" v="194" actId="207"/>
          <ac:spMkLst>
            <pc:docMk/>
            <pc:sldMk cId="0" sldId="260"/>
            <ac:spMk id="154" creationId="{00000000-0000-0000-0000-000000000000}"/>
          </ac:spMkLst>
        </pc:spChg>
        <pc:picChg chg="add mod">
          <ac:chgData name="Yousef amr mohamed mahmoud" userId="6bc38ce3-e6a7-4ccf-85d8-f5f38cec568f" providerId="ADAL" clId="{8A6FEB3A-8FCC-46B9-8BFF-E2BB62F136D5}" dt="2025-05-08T20:35:41.407" v="245" actId="1076"/>
          <ac:picMkLst>
            <pc:docMk/>
            <pc:sldMk cId="0" sldId="260"/>
            <ac:picMk id="3" creationId="{241713F4-AF49-7705-A452-3A9C488715D1}"/>
          </ac:picMkLst>
        </pc:picChg>
        <pc:picChg chg="add mod">
          <ac:chgData name="Yousef amr mohamed mahmoud" userId="6bc38ce3-e6a7-4ccf-85d8-f5f38cec568f" providerId="ADAL" clId="{8A6FEB3A-8FCC-46B9-8BFF-E2BB62F136D5}" dt="2025-05-08T20:35:41.959" v="246" actId="1076"/>
          <ac:picMkLst>
            <pc:docMk/>
            <pc:sldMk cId="0" sldId="260"/>
            <ac:picMk id="4" creationId="{B6896B0B-AF26-5A1E-B315-B2BBC03CBA83}"/>
          </ac:picMkLst>
        </pc:picChg>
        <pc:picChg chg="del">
          <ac:chgData name="Yousef amr mohamed mahmoud" userId="6bc38ce3-e6a7-4ccf-85d8-f5f38cec568f" providerId="ADAL" clId="{8A6FEB3A-8FCC-46B9-8BFF-E2BB62F136D5}" dt="2025-05-08T20:30:57.774" v="153" actId="478"/>
          <ac:picMkLst>
            <pc:docMk/>
            <pc:sldMk cId="0" sldId="260"/>
            <ac:picMk id="149" creationId="{00000000-0000-0000-0000-000000000000}"/>
          </ac:picMkLst>
        </pc:picChg>
      </pc:sldChg>
      <pc:sldChg chg="modSp mod">
        <pc:chgData name="Yousef amr mohamed mahmoud" userId="6bc38ce3-e6a7-4ccf-85d8-f5f38cec568f" providerId="ADAL" clId="{8A6FEB3A-8FCC-46B9-8BFF-E2BB62F136D5}" dt="2025-05-08T20:48:40.004" v="418" actId="20577"/>
        <pc:sldMkLst>
          <pc:docMk/>
          <pc:sldMk cId="0" sldId="261"/>
        </pc:sldMkLst>
        <pc:spChg chg="mod">
          <ac:chgData name="Yousef amr mohamed mahmoud" userId="6bc38ce3-e6a7-4ccf-85d8-f5f38cec568f" providerId="ADAL" clId="{8A6FEB3A-8FCC-46B9-8BFF-E2BB62F136D5}" dt="2025-05-08T20:35:06.997" v="233" actId="1076"/>
          <ac:spMkLst>
            <pc:docMk/>
            <pc:sldMk cId="0" sldId="261"/>
            <ac:spMk id="160" creationId="{00000000-0000-0000-0000-000000000000}"/>
          </ac:spMkLst>
        </pc:spChg>
        <pc:spChg chg="mod">
          <ac:chgData name="Yousef amr mohamed mahmoud" userId="6bc38ce3-e6a7-4ccf-85d8-f5f38cec568f" providerId="ADAL" clId="{8A6FEB3A-8FCC-46B9-8BFF-E2BB62F136D5}" dt="2025-05-08T20:35:19.486" v="235" actId="207"/>
          <ac:spMkLst>
            <pc:docMk/>
            <pc:sldMk cId="0" sldId="261"/>
            <ac:spMk id="161" creationId="{00000000-0000-0000-0000-000000000000}"/>
          </ac:spMkLst>
        </pc:spChg>
        <pc:spChg chg="mod">
          <ac:chgData name="Yousef amr mohamed mahmoud" userId="6bc38ce3-e6a7-4ccf-85d8-f5f38cec568f" providerId="ADAL" clId="{8A6FEB3A-8FCC-46B9-8BFF-E2BB62F136D5}" dt="2025-05-08T20:48:40.004" v="418" actId="20577"/>
          <ac:spMkLst>
            <pc:docMk/>
            <pc:sldMk cId="0" sldId="261"/>
            <ac:spMk id="162" creationId="{00000000-0000-0000-0000-000000000000}"/>
          </ac:spMkLst>
        </pc:spChg>
      </pc:sldChg>
      <pc:sldChg chg="addSp modSp mod">
        <pc:chgData name="Yousef amr mohamed mahmoud" userId="6bc38ce3-e6a7-4ccf-85d8-f5f38cec568f" providerId="ADAL" clId="{8A6FEB3A-8FCC-46B9-8BFF-E2BB62F136D5}" dt="2025-05-08T20:48:18.537" v="410" actId="1076"/>
        <pc:sldMkLst>
          <pc:docMk/>
          <pc:sldMk cId="0" sldId="262"/>
        </pc:sldMkLst>
        <pc:spChg chg="add mod">
          <ac:chgData name="Yousef amr mohamed mahmoud" userId="6bc38ce3-e6a7-4ccf-85d8-f5f38cec568f" providerId="ADAL" clId="{8A6FEB3A-8FCC-46B9-8BFF-E2BB62F136D5}" dt="2025-05-08T20:37:11.060" v="263" actId="207"/>
          <ac:spMkLst>
            <pc:docMk/>
            <pc:sldMk cId="0" sldId="262"/>
            <ac:spMk id="3" creationId="{46E840C6-1886-2A52-6B28-41A2FF0B7312}"/>
          </ac:spMkLst>
        </pc:spChg>
        <pc:spChg chg="mod">
          <ac:chgData name="Yousef amr mohamed mahmoud" userId="6bc38ce3-e6a7-4ccf-85d8-f5f38cec568f" providerId="ADAL" clId="{8A6FEB3A-8FCC-46B9-8BFF-E2BB62F136D5}" dt="2025-05-08T20:36:47.719" v="258" actId="14100"/>
          <ac:spMkLst>
            <pc:docMk/>
            <pc:sldMk cId="0" sldId="262"/>
            <ac:spMk id="170" creationId="{00000000-0000-0000-0000-000000000000}"/>
          </ac:spMkLst>
        </pc:spChg>
        <pc:picChg chg="add mod">
          <ac:chgData name="Yousef amr mohamed mahmoud" userId="6bc38ce3-e6a7-4ccf-85d8-f5f38cec568f" providerId="ADAL" clId="{8A6FEB3A-8FCC-46B9-8BFF-E2BB62F136D5}" dt="2025-05-08T20:36:28.953" v="256" actId="14100"/>
          <ac:picMkLst>
            <pc:docMk/>
            <pc:sldMk cId="0" sldId="262"/>
            <ac:picMk id="2" creationId="{8E232DFC-1C59-9469-184A-03EDC775C6CB}"/>
          </ac:picMkLst>
        </pc:picChg>
        <pc:picChg chg="mod">
          <ac:chgData name="Yousef amr mohamed mahmoud" userId="6bc38ce3-e6a7-4ccf-85d8-f5f38cec568f" providerId="ADAL" clId="{8A6FEB3A-8FCC-46B9-8BFF-E2BB62F136D5}" dt="2025-05-08T20:48:18.537" v="410" actId="1076"/>
          <ac:picMkLst>
            <pc:docMk/>
            <pc:sldMk cId="0" sldId="262"/>
            <ac:picMk id="174" creationId="{00000000-0000-0000-0000-000000000000}"/>
          </ac:picMkLst>
        </pc:picChg>
      </pc:sldChg>
      <pc:sldChg chg="addSp delSp modSp mod">
        <pc:chgData name="Yousef amr mohamed mahmoud" userId="6bc38ce3-e6a7-4ccf-85d8-f5f38cec568f" providerId="ADAL" clId="{8A6FEB3A-8FCC-46B9-8BFF-E2BB62F136D5}" dt="2025-05-08T20:47:55.291" v="406" actId="20577"/>
        <pc:sldMkLst>
          <pc:docMk/>
          <pc:sldMk cId="0" sldId="263"/>
        </pc:sldMkLst>
        <pc:spChg chg="add del">
          <ac:chgData name="Yousef amr mohamed mahmoud" userId="6bc38ce3-e6a7-4ccf-85d8-f5f38cec568f" providerId="ADAL" clId="{8A6FEB3A-8FCC-46B9-8BFF-E2BB62F136D5}" dt="2025-05-08T20:38:06.216" v="271" actId="11529"/>
          <ac:spMkLst>
            <pc:docMk/>
            <pc:sldMk cId="0" sldId="263"/>
            <ac:spMk id="3" creationId="{DAC4842D-B066-83AA-9D50-C0683D6A3179}"/>
          </ac:spMkLst>
        </pc:spChg>
        <pc:spChg chg="add mod">
          <ac:chgData name="Yousef amr mohamed mahmoud" userId="6bc38ce3-e6a7-4ccf-85d8-f5f38cec568f" providerId="ADAL" clId="{8A6FEB3A-8FCC-46B9-8BFF-E2BB62F136D5}" dt="2025-05-08T20:40:59.839" v="295" actId="1076"/>
          <ac:spMkLst>
            <pc:docMk/>
            <pc:sldMk cId="0" sldId="263"/>
            <ac:spMk id="4" creationId="{C7DFF347-1885-61B6-D9E3-4925BBD917B8}"/>
          </ac:spMkLst>
        </pc:spChg>
        <pc:spChg chg="mod">
          <ac:chgData name="Yousef amr mohamed mahmoud" userId="6bc38ce3-e6a7-4ccf-85d8-f5f38cec568f" providerId="ADAL" clId="{8A6FEB3A-8FCC-46B9-8BFF-E2BB62F136D5}" dt="2025-05-08T20:39:56.382" v="286" actId="207"/>
          <ac:spMkLst>
            <pc:docMk/>
            <pc:sldMk cId="0" sldId="263"/>
            <ac:spMk id="180" creationId="{00000000-0000-0000-0000-000000000000}"/>
          </ac:spMkLst>
        </pc:spChg>
        <pc:spChg chg="mod">
          <ac:chgData name="Yousef amr mohamed mahmoud" userId="6bc38ce3-e6a7-4ccf-85d8-f5f38cec568f" providerId="ADAL" clId="{8A6FEB3A-8FCC-46B9-8BFF-E2BB62F136D5}" dt="2025-05-08T20:47:55.291" v="406" actId="20577"/>
          <ac:spMkLst>
            <pc:docMk/>
            <pc:sldMk cId="0" sldId="263"/>
            <ac:spMk id="181" creationId="{00000000-0000-0000-0000-000000000000}"/>
          </ac:spMkLst>
        </pc:spChg>
        <pc:picChg chg="add mod">
          <ac:chgData name="Yousef amr mohamed mahmoud" userId="6bc38ce3-e6a7-4ccf-85d8-f5f38cec568f" providerId="ADAL" clId="{8A6FEB3A-8FCC-46B9-8BFF-E2BB62F136D5}" dt="2025-05-08T20:39:21.943" v="282" actId="14100"/>
          <ac:picMkLst>
            <pc:docMk/>
            <pc:sldMk cId="0" sldId="263"/>
            <ac:picMk id="2" creationId="{CD27D4F1-2F75-BD66-7601-00D5019DE87E}"/>
          </ac:picMkLst>
        </pc:picChg>
        <pc:picChg chg="mod">
          <ac:chgData name="Yousef amr mohamed mahmoud" userId="6bc38ce3-e6a7-4ccf-85d8-f5f38cec568f" providerId="ADAL" clId="{8A6FEB3A-8FCC-46B9-8BFF-E2BB62F136D5}" dt="2025-05-08T20:38:17.183" v="273" actId="14100"/>
          <ac:picMkLst>
            <pc:docMk/>
            <pc:sldMk cId="0" sldId="263"/>
            <ac:picMk id="184" creationId="{00000000-0000-0000-0000-000000000000}"/>
          </ac:picMkLst>
        </pc:picChg>
      </pc:sldChg>
      <pc:sldChg chg="addSp delSp modSp mod">
        <pc:chgData name="Yousef amr mohamed mahmoud" userId="6bc38ce3-e6a7-4ccf-85d8-f5f38cec568f" providerId="ADAL" clId="{8A6FEB3A-8FCC-46B9-8BFF-E2BB62F136D5}" dt="2025-05-08T20:47:36.679" v="394" actId="20577"/>
        <pc:sldMkLst>
          <pc:docMk/>
          <pc:sldMk cId="0" sldId="264"/>
        </pc:sldMkLst>
        <pc:spChg chg="add mod">
          <ac:chgData name="Yousef amr mohamed mahmoud" userId="6bc38ce3-e6a7-4ccf-85d8-f5f38cec568f" providerId="ADAL" clId="{8A6FEB3A-8FCC-46B9-8BFF-E2BB62F136D5}" dt="2025-05-08T20:42:40.374" v="312" actId="1076"/>
          <ac:spMkLst>
            <pc:docMk/>
            <pc:sldMk cId="0" sldId="264"/>
            <ac:spMk id="3" creationId="{2CBDCE4D-C033-E4E3-25DF-F59547A53AD6}"/>
          </ac:spMkLst>
        </pc:spChg>
        <pc:spChg chg="mod">
          <ac:chgData name="Yousef amr mohamed mahmoud" userId="6bc38ce3-e6a7-4ccf-85d8-f5f38cec568f" providerId="ADAL" clId="{8A6FEB3A-8FCC-46B9-8BFF-E2BB62F136D5}" dt="2025-05-08T20:42:00.744" v="304" actId="1076"/>
          <ac:spMkLst>
            <pc:docMk/>
            <pc:sldMk cId="0" sldId="264"/>
            <ac:spMk id="191" creationId="{00000000-0000-0000-0000-000000000000}"/>
          </ac:spMkLst>
        </pc:spChg>
        <pc:spChg chg="mod">
          <ac:chgData name="Yousef amr mohamed mahmoud" userId="6bc38ce3-e6a7-4ccf-85d8-f5f38cec568f" providerId="ADAL" clId="{8A6FEB3A-8FCC-46B9-8BFF-E2BB62F136D5}" dt="2025-05-08T20:47:36.679" v="394" actId="20577"/>
          <ac:spMkLst>
            <pc:docMk/>
            <pc:sldMk cId="0" sldId="264"/>
            <ac:spMk id="192" creationId="{00000000-0000-0000-0000-000000000000}"/>
          </ac:spMkLst>
        </pc:spChg>
        <pc:picChg chg="add del mod">
          <ac:chgData name="Yousef amr mohamed mahmoud" userId="6bc38ce3-e6a7-4ccf-85d8-f5f38cec568f" providerId="ADAL" clId="{8A6FEB3A-8FCC-46B9-8BFF-E2BB62F136D5}" dt="2025-05-08T20:41:32.691" v="298" actId="21"/>
          <ac:picMkLst>
            <pc:docMk/>
            <pc:sldMk cId="0" sldId="264"/>
            <ac:picMk id="2" creationId="{00000000-0000-0000-0000-000000000000}"/>
          </ac:picMkLst>
        </pc:picChg>
        <pc:picChg chg="del">
          <ac:chgData name="Yousef amr mohamed mahmoud" userId="6bc38ce3-e6a7-4ccf-85d8-f5f38cec568f" providerId="ADAL" clId="{8A6FEB3A-8FCC-46B9-8BFF-E2BB62F136D5}" dt="2025-05-08T20:41:27.064" v="296" actId="21"/>
          <ac:picMkLst>
            <pc:docMk/>
            <pc:sldMk cId="0" sldId="264"/>
            <ac:picMk id="195" creationId="{00000000-0000-0000-0000-000000000000}"/>
          </ac:picMkLst>
        </pc:picChg>
      </pc:sldChg>
      <pc:sldChg chg="addSp delSp modSp mod">
        <pc:chgData name="Yousef amr mohamed mahmoud" userId="6bc38ce3-e6a7-4ccf-85d8-f5f38cec568f" providerId="ADAL" clId="{8A6FEB3A-8FCC-46B9-8BFF-E2BB62F136D5}" dt="2025-05-08T20:47:25.801" v="386" actId="20577"/>
        <pc:sldMkLst>
          <pc:docMk/>
          <pc:sldMk cId="0" sldId="265"/>
        </pc:sldMkLst>
        <pc:spChg chg="add mod">
          <ac:chgData name="Yousef amr mohamed mahmoud" userId="6bc38ce3-e6a7-4ccf-85d8-f5f38cec568f" providerId="ADAL" clId="{8A6FEB3A-8FCC-46B9-8BFF-E2BB62F136D5}" dt="2025-05-08T20:44:23.286" v="334" actId="1076"/>
          <ac:spMkLst>
            <pc:docMk/>
            <pc:sldMk cId="0" sldId="265"/>
            <ac:spMk id="2" creationId="{E7914DDB-61C9-8161-807A-B16C737221A5}"/>
          </ac:spMkLst>
        </pc:spChg>
        <pc:spChg chg="mod">
          <ac:chgData name="Yousef amr mohamed mahmoud" userId="6bc38ce3-e6a7-4ccf-85d8-f5f38cec568f" providerId="ADAL" clId="{8A6FEB3A-8FCC-46B9-8BFF-E2BB62F136D5}" dt="2025-05-08T20:43:17.135" v="318" actId="14100"/>
          <ac:spMkLst>
            <pc:docMk/>
            <pc:sldMk cId="0" sldId="265"/>
            <ac:spMk id="201" creationId="{00000000-0000-0000-0000-000000000000}"/>
          </ac:spMkLst>
        </pc:spChg>
        <pc:spChg chg="mod">
          <ac:chgData name="Yousef amr mohamed mahmoud" userId="6bc38ce3-e6a7-4ccf-85d8-f5f38cec568f" providerId="ADAL" clId="{8A6FEB3A-8FCC-46B9-8BFF-E2BB62F136D5}" dt="2025-05-08T20:47:25.801" v="386" actId="20577"/>
          <ac:spMkLst>
            <pc:docMk/>
            <pc:sldMk cId="0" sldId="265"/>
            <ac:spMk id="202" creationId="{00000000-0000-0000-0000-000000000000}"/>
          </ac:spMkLst>
        </pc:spChg>
        <pc:spChg chg="del">
          <ac:chgData name="Yousef amr mohamed mahmoud" userId="6bc38ce3-e6a7-4ccf-85d8-f5f38cec568f" providerId="ADAL" clId="{8A6FEB3A-8FCC-46B9-8BFF-E2BB62F136D5}" dt="2025-05-08T20:44:10.095" v="331" actId="478"/>
          <ac:spMkLst>
            <pc:docMk/>
            <pc:sldMk cId="0" sldId="265"/>
            <ac:spMk id="205" creationId="{00000000-0000-0000-0000-000000000000}"/>
          </ac:spMkLst>
        </pc:spChg>
        <pc:spChg chg="del">
          <ac:chgData name="Yousef amr mohamed mahmoud" userId="6bc38ce3-e6a7-4ccf-85d8-f5f38cec568f" providerId="ADAL" clId="{8A6FEB3A-8FCC-46B9-8BFF-E2BB62F136D5}" dt="2025-05-08T20:44:03.330" v="326" actId="478"/>
          <ac:spMkLst>
            <pc:docMk/>
            <pc:sldMk cId="0" sldId="265"/>
            <ac:spMk id="206" creationId="{00000000-0000-0000-0000-000000000000}"/>
          </ac:spMkLst>
        </pc:spChg>
        <pc:spChg chg="del mod">
          <ac:chgData name="Yousef amr mohamed mahmoud" userId="6bc38ce3-e6a7-4ccf-85d8-f5f38cec568f" providerId="ADAL" clId="{8A6FEB3A-8FCC-46B9-8BFF-E2BB62F136D5}" dt="2025-05-08T20:44:09.158" v="330" actId="478"/>
          <ac:spMkLst>
            <pc:docMk/>
            <pc:sldMk cId="0" sldId="265"/>
            <ac:spMk id="207" creationId="{00000000-0000-0000-0000-000000000000}"/>
          </ac:spMkLst>
        </pc:spChg>
        <pc:spChg chg="del mod">
          <ac:chgData name="Yousef amr mohamed mahmoud" userId="6bc38ce3-e6a7-4ccf-85d8-f5f38cec568f" providerId="ADAL" clId="{8A6FEB3A-8FCC-46B9-8BFF-E2BB62F136D5}" dt="2025-05-08T20:44:05.329" v="328" actId="478"/>
          <ac:spMkLst>
            <pc:docMk/>
            <pc:sldMk cId="0" sldId="265"/>
            <ac:spMk id="208" creationId="{00000000-0000-0000-0000-000000000000}"/>
          </ac:spMkLst>
        </pc:spChg>
      </pc:sldChg>
      <pc:sldChg chg="addSp modSp mod">
        <pc:chgData name="Yousef amr mohamed mahmoud" userId="6bc38ce3-e6a7-4ccf-85d8-f5f38cec568f" providerId="ADAL" clId="{8A6FEB3A-8FCC-46B9-8BFF-E2BB62F136D5}" dt="2025-05-08T20:47:15.326" v="378" actId="20577"/>
        <pc:sldMkLst>
          <pc:docMk/>
          <pc:sldMk cId="0" sldId="266"/>
        </pc:sldMkLst>
        <pc:spChg chg="add mod">
          <ac:chgData name="Yousef amr mohamed mahmoud" userId="6bc38ce3-e6a7-4ccf-85d8-f5f38cec568f" providerId="ADAL" clId="{8A6FEB3A-8FCC-46B9-8BFF-E2BB62F136D5}" dt="2025-05-08T20:45:40.958" v="351" actId="1076"/>
          <ac:spMkLst>
            <pc:docMk/>
            <pc:sldMk cId="0" sldId="266"/>
            <ac:spMk id="2" creationId="{417E0488-C891-8DB0-EA8A-368E9F23DABF}"/>
          </ac:spMkLst>
        </pc:spChg>
        <pc:spChg chg="mod">
          <ac:chgData name="Yousef amr mohamed mahmoud" userId="6bc38ce3-e6a7-4ccf-85d8-f5f38cec568f" providerId="ADAL" clId="{8A6FEB3A-8FCC-46B9-8BFF-E2BB62F136D5}" dt="2025-05-08T20:44:59.897" v="340" actId="255"/>
          <ac:spMkLst>
            <pc:docMk/>
            <pc:sldMk cId="0" sldId="266"/>
            <ac:spMk id="214" creationId="{00000000-0000-0000-0000-000000000000}"/>
          </ac:spMkLst>
        </pc:spChg>
        <pc:spChg chg="mod">
          <ac:chgData name="Yousef amr mohamed mahmoud" userId="6bc38ce3-e6a7-4ccf-85d8-f5f38cec568f" providerId="ADAL" clId="{8A6FEB3A-8FCC-46B9-8BFF-E2BB62F136D5}" dt="2025-05-08T20:47:15.326" v="378" actId="20577"/>
          <ac:spMkLst>
            <pc:docMk/>
            <pc:sldMk cId="0" sldId="266"/>
            <ac:spMk id="215" creationId="{00000000-0000-0000-0000-000000000000}"/>
          </ac:spMkLst>
        </pc:spChg>
      </pc:sldChg>
      <pc:sldChg chg="addSp modSp mod">
        <pc:chgData name="Yousef amr mohamed mahmoud" userId="6bc38ce3-e6a7-4ccf-85d8-f5f38cec568f" providerId="ADAL" clId="{8A6FEB3A-8FCC-46B9-8BFF-E2BB62F136D5}" dt="2025-05-08T20:47:05.234" v="370" actId="20577"/>
        <pc:sldMkLst>
          <pc:docMk/>
          <pc:sldMk cId="0" sldId="267"/>
        </pc:sldMkLst>
        <pc:spChg chg="add mod">
          <ac:chgData name="Yousef amr mohamed mahmoud" userId="6bc38ce3-e6a7-4ccf-85d8-f5f38cec568f" providerId="ADAL" clId="{8A6FEB3A-8FCC-46B9-8BFF-E2BB62F136D5}" dt="2025-05-08T20:46:13.766" v="356" actId="1076"/>
          <ac:spMkLst>
            <pc:docMk/>
            <pc:sldMk cId="0" sldId="267"/>
            <ac:spMk id="2" creationId="{2EA06031-5038-3B95-21F1-3DCA1BB817EC}"/>
          </ac:spMkLst>
        </pc:spChg>
        <pc:spChg chg="add mod">
          <ac:chgData name="Yousef amr mohamed mahmoud" userId="6bc38ce3-e6a7-4ccf-85d8-f5f38cec568f" providerId="ADAL" clId="{8A6FEB3A-8FCC-46B9-8BFF-E2BB62F136D5}" dt="2025-05-08T20:46:46.558" v="362" actId="207"/>
          <ac:spMkLst>
            <pc:docMk/>
            <pc:sldMk cId="0" sldId="267"/>
            <ac:spMk id="3" creationId="{62046830-AA67-FCAA-D5DA-0950089230C9}"/>
          </ac:spMkLst>
        </pc:spChg>
        <pc:spChg chg="mod">
          <ac:chgData name="Yousef amr mohamed mahmoud" userId="6bc38ce3-e6a7-4ccf-85d8-f5f38cec568f" providerId="ADAL" clId="{8A6FEB3A-8FCC-46B9-8BFF-E2BB62F136D5}" dt="2025-05-08T20:47:05.234" v="370" actId="20577"/>
          <ac:spMkLst>
            <pc:docMk/>
            <pc:sldMk cId="0" sldId="267"/>
            <ac:spMk id="22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4">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5">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6">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hyperlink" Target="https://drive.google.com/drive/folders/1j68CM_3Uhlwgo0BPAmpK3wvq2cbwMlbv?usp=drive_lin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06" name="Google Shape;106;p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7" name="Google Shape;107;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109" name="Google Shape;109;p1"/>
          <p:cNvSpPr txBox="1"/>
          <p:nvPr/>
        </p:nvSpPr>
        <p:spPr>
          <a:xfrm flipV="1">
            <a:off x="632151" y="4925961"/>
            <a:ext cx="10382435" cy="8720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0D0D0D"/>
              </a:buClr>
              <a:buSzPts val="2000"/>
              <a:buFont typeface="Arial"/>
              <a:buNone/>
            </a:pPr>
            <a:r>
              <a:rPr lang="en" sz="5000" b="1" strike="noStrike" spc="-1" dirty="0">
                <a:solidFill>
                  <a:schemeClr val="bg1"/>
                </a:solidFill>
                <a:latin typeface="Bai Jamjuree"/>
                <a:ea typeface="Bai Jamjuree"/>
              </a:rPr>
              <a:t>E-Commerce Testing</a:t>
            </a:r>
            <a:endParaRPr sz="5000" b="0" i="0" u="none" strike="noStrike" cap="none" dirty="0">
              <a:solidFill>
                <a:schemeClr val="bg1"/>
              </a:solidFill>
              <a:latin typeface="Calibri"/>
              <a:ea typeface="Calibri"/>
              <a:cs typeface="Calibri"/>
              <a:sym typeface="Calibri"/>
            </a:endParaRPr>
          </a:p>
        </p:txBody>
      </p:sp>
      <p:pic>
        <p:nvPicPr>
          <p:cNvPr id="110" name="Google Shape;110;p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pic>
        <p:nvPicPr>
          <p:cNvPr id="2" name="Google Shape;109;p27">
            <a:extLst>
              <a:ext uri="{FF2B5EF4-FFF2-40B4-BE49-F238E27FC236}">
                <a16:creationId xmlns:a16="http://schemas.microsoft.com/office/drawing/2014/main" id="{630D244A-DC92-72AB-73C4-A8EDE602972F}"/>
              </a:ext>
            </a:extLst>
          </p:cNvPr>
          <p:cNvPicPr/>
          <p:nvPr/>
        </p:nvPicPr>
        <p:blipFill>
          <a:blip r:embed="rId4"/>
          <a:srcRect t="79" b="66"/>
          <a:stretch/>
        </p:blipFill>
        <p:spPr>
          <a:xfrm>
            <a:off x="1422189" y="857520"/>
            <a:ext cx="9189360" cy="5142960"/>
          </a:xfrm>
          <a:prstGeom prst="rect">
            <a:avLst/>
          </a:prstGeom>
          <a:ln w="0">
            <a:noFill/>
          </a:ln>
        </p:spPr>
      </p:pic>
      <p:sp>
        <p:nvSpPr>
          <p:cNvPr id="3" name="TextBox 2">
            <a:extLst>
              <a:ext uri="{FF2B5EF4-FFF2-40B4-BE49-F238E27FC236}">
                <a16:creationId xmlns:a16="http://schemas.microsoft.com/office/drawing/2014/main" id="{CFAA6B27-0B81-27CF-06D6-CF11C807DED1}"/>
              </a:ext>
            </a:extLst>
          </p:cNvPr>
          <p:cNvSpPr txBox="1"/>
          <p:nvPr/>
        </p:nvSpPr>
        <p:spPr>
          <a:xfrm>
            <a:off x="2090797" y="4969564"/>
            <a:ext cx="7465142" cy="861774"/>
          </a:xfrm>
          <a:prstGeom prst="rect">
            <a:avLst/>
          </a:prstGeom>
          <a:noFill/>
        </p:spPr>
        <p:txBody>
          <a:bodyPr wrap="square" rtlCol="0">
            <a:spAutoFit/>
          </a:bodyPr>
          <a:lstStyle/>
          <a:p>
            <a:r>
              <a:rPr lang="en" sz="5000" b="1" strike="noStrike" spc="-1" dirty="0">
                <a:solidFill>
                  <a:schemeClr val="bg1"/>
                </a:solidFill>
                <a:latin typeface="Bai Jamjuree"/>
                <a:ea typeface="Bai Jamjuree"/>
              </a:rPr>
              <a:t>E-Commerce Testing</a:t>
            </a:r>
            <a:endParaRPr lang="en-US" sz="5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body" idx="1"/>
          </p:nvPr>
        </p:nvSpPr>
        <p:spPr>
          <a:xfrm>
            <a:off x="110896" y="1399620"/>
            <a:ext cx="7538884" cy="1186004"/>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 sz="5000" b="1" strike="noStrike" spc="-1" dirty="0">
                <a:solidFill>
                  <a:schemeClr val="accent6"/>
                </a:solidFill>
                <a:latin typeface="Bai Jamjuree"/>
                <a:ea typeface="Bai Jamjuree"/>
              </a:rPr>
              <a:t>User Scenarios for 6 Users</a:t>
            </a:r>
            <a:endParaRPr sz="5000" dirty="0">
              <a:solidFill>
                <a:schemeClr val="accent6"/>
              </a:solidFill>
            </a:endParaRPr>
          </a:p>
        </p:txBody>
      </p:sp>
      <p:sp>
        <p:nvSpPr>
          <p:cNvPr id="202" name="Google Shape;20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203" name="Google Shape;203;p1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04" name="Google Shape;20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09" name="Google Shape;209;p10"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E7914DDB-61C9-8161-807A-B16C737221A5}"/>
              </a:ext>
            </a:extLst>
          </p:cNvPr>
          <p:cNvSpPr txBox="1"/>
          <p:nvPr/>
        </p:nvSpPr>
        <p:spPr>
          <a:xfrm>
            <a:off x="471949" y="2771966"/>
            <a:ext cx="5397909" cy="3000821"/>
          </a:xfrm>
          <a:prstGeom prst="rect">
            <a:avLst/>
          </a:prstGeom>
          <a:noFill/>
        </p:spPr>
        <p:txBody>
          <a:bodyPr wrap="square" rtlCol="0">
            <a:spAutoFit/>
          </a:bodyPr>
          <a:lstStyle/>
          <a:p>
            <a:r>
              <a:rPr lang="en" sz="2500" b="0" strike="noStrike" spc="-1" dirty="0">
                <a:solidFill>
                  <a:schemeClr val="dk1"/>
                </a:solidFill>
                <a:latin typeface="Catamaran"/>
                <a:ea typeface="Catamaran"/>
              </a:rPr>
              <a:t>The testing covered all user scenarios for six distinct user profiles on the SwagLabs platform. This approach provided a holistic view of user experiences and ensured that the application meets the diverse needs and workflows of its users.</a:t>
            </a:r>
            <a:endParaRPr lang="en-US" sz="2500" b="0" strike="noStrike" spc="-1" dirty="0">
              <a:solidFill>
                <a:srgbClr val="FFFFFF"/>
              </a:solidFill>
              <a:latin typeface="OpenSymbo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body" idx="1"/>
          </p:nvPr>
        </p:nvSpPr>
        <p:spPr>
          <a:xfrm>
            <a:off x="838200" y="1825626"/>
            <a:ext cx="10515600" cy="740594"/>
          </a:xfrm>
          <a:prstGeom prst="rect">
            <a:avLst/>
          </a:prstGeom>
          <a:noFill/>
          <a:ln>
            <a:noFill/>
          </a:ln>
        </p:spPr>
        <p:txBody>
          <a:bodyPr spcFirstLastPara="1" wrap="square" lIns="91425" tIns="45700" rIns="91425" bIns="45700" anchor="t" anchorCtr="0">
            <a:noAutofit/>
          </a:bodyPr>
          <a:lstStyle/>
          <a:p>
            <a:pPr marL="228600" lvl="0" indent="-50800" algn="l" rtl="0">
              <a:lnSpc>
                <a:spcPct val="90000"/>
              </a:lnSpc>
              <a:spcBef>
                <a:spcPts val="0"/>
              </a:spcBef>
              <a:spcAft>
                <a:spcPts val="0"/>
              </a:spcAft>
              <a:buClr>
                <a:schemeClr val="dk1"/>
              </a:buClr>
              <a:buSzPts val="2800"/>
              <a:buNone/>
            </a:pPr>
            <a:r>
              <a:rPr lang="en" sz="5000" b="1" strike="noStrike" spc="-1" dirty="0">
                <a:solidFill>
                  <a:srgbClr val="0070C0"/>
                </a:solidFill>
                <a:latin typeface="Bai Jamjuree"/>
                <a:ea typeface="Bai Jamjuree"/>
              </a:rPr>
              <a:t>Conclusion</a:t>
            </a:r>
            <a:endParaRPr sz="5000" dirty="0">
              <a:solidFill>
                <a:srgbClr val="0070C0"/>
              </a:solidFill>
            </a:endParaRPr>
          </a:p>
        </p:txBody>
      </p:sp>
      <p:sp>
        <p:nvSpPr>
          <p:cNvPr id="215" name="Google Shape;21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216" name="Google Shape;216;p1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17" name="Google Shape;21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218" name="Google Shape;218;p1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417E0488-C891-8DB0-EA8A-368E9F23DABF}"/>
              </a:ext>
            </a:extLst>
          </p:cNvPr>
          <p:cNvSpPr txBox="1"/>
          <p:nvPr/>
        </p:nvSpPr>
        <p:spPr>
          <a:xfrm>
            <a:off x="838200" y="3149062"/>
            <a:ext cx="5968673" cy="2462213"/>
          </a:xfrm>
          <a:prstGeom prst="rect">
            <a:avLst/>
          </a:prstGeom>
          <a:noFill/>
        </p:spPr>
        <p:txBody>
          <a:bodyPr wrap="square" rtlCol="0">
            <a:spAutoFit/>
          </a:bodyPr>
          <a:lstStyle/>
          <a:p>
            <a:pPr indent="0" algn="r">
              <a:lnSpc>
                <a:spcPct val="100000"/>
              </a:lnSpc>
              <a:buNone/>
              <a:tabLst>
                <a:tab pos="0" algn="l"/>
              </a:tabLst>
            </a:pPr>
            <a:r>
              <a:rPr lang="en" sz="2200" b="0" strike="noStrike" spc="-1" dirty="0">
                <a:solidFill>
                  <a:schemeClr val="dk1"/>
                </a:solidFill>
                <a:latin typeface="Catamaran"/>
                <a:ea typeface="Catamaran"/>
              </a:rPr>
              <a:t>In summary, the testing process of the SwagLabs e-commerce platform was thorough and methodical. The combination of manual and automated test cases, supplemented by clear requirements and user scenarios, has ensured a robust, high-quality application </a:t>
            </a:r>
          </a:p>
          <a:p>
            <a:pPr indent="0" algn="r">
              <a:lnSpc>
                <a:spcPct val="100000"/>
              </a:lnSpc>
              <a:buNone/>
              <a:tabLst>
                <a:tab pos="0" algn="l"/>
              </a:tabLst>
            </a:pPr>
            <a:r>
              <a:rPr lang="en" sz="2200" b="0" strike="noStrike" spc="-1" dirty="0">
                <a:solidFill>
                  <a:srgbClr val="00B050"/>
                </a:solidFill>
                <a:latin typeface="Catamaran"/>
                <a:ea typeface="Catamaran"/>
              </a:rPr>
              <a:t>ready for deployment</a:t>
            </a:r>
            <a:r>
              <a:rPr lang="en" sz="2200" b="0" strike="noStrike" spc="-1" dirty="0">
                <a:solidFill>
                  <a:schemeClr val="dk1"/>
                </a:solidFill>
                <a:latin typeface="Catamaran"/>
                <a:ea typeface="Catamaran"/>
              </a:rPr>
              <a:t>.</a:t>
            </a:r>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224" name="Google Shape;224;p1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225" name="Google Shape;22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226" name="Google Shape;226;p1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2EA06031-5038-3B95-21F1-3DCA1BB817EC}"/>
              </a:ext>
            </a:extLst>
          </p:cNvPr>
          <p:cNvSpPr txBox="1"/>
          <p:nvPr/>
        </p:nvSpPr>
        <p:spPr>
          <a:xfrm>
            <a:off x="3760838" y="2336393"/>
            <a:ext cx="4053033" cy="1092607"/>
          </a:xfrm>
          <a:prstGeom prst="rect">
            <a:avLst/>
          </a:prstGeom>
          <a:noFill/>
        </p:spPr>
        <p:txBody>
          <a:bodyPr wrap="none" rtlCol="0">
            <a:spAutoFit/>
          </a:bodyPr>
          <a:lstStyle/>
          <a:p>
            <a:r>
              <a:rPr lang="en" sz="6500" b="1" strike="noStrike" spc="-1" dirty="0">
                <a:solidFill>
                  <a:schemeClr val="dk1"/>
                </a:solidFill>
                <a:latin typeface="Bai Jamjuree"/>
                <a:ea typeface="Bai Jamjuree"/>
              </a:rPr>
              <a:t>Thank you!</a:t>
            </a:r>
            <a:endParaRPr lang="en-US" sz="6500" dirty="0"/>
          </a:p>
        </p:txBody>
      </p:sp>
      <p:sp>
        <p:nvSpPr>
          <p:cNvPr id="3" name="TextBox 2">
            <a:extLst>
              <a:ext uri="{FF2B5EF4-FFF2-40B4-BE49-F238E27FC236}">
                <a16:creationId xmlns:a16="http://schemas.microsoft.com/office/drawing/2014/main" id="{62046830-AA67-FCAA-D5DA-0950089230C9}"/>
              </a:ext>
            </a:extLst>
          </p:cNvPr>
          <p:cNvSpPr txBox="1"/>
          <p:nvPr/>
        </p:nvSpPr>
        <p:spPr>
          <a:xfrm>
            <a:off x="189210" y="4694357"/>
            <a:ext cx="8131277" cy="1661993"/>
          </a:xfrm>
          <a:prstGeom prst="rect">
            <a:avLst/>
          </a:prstGeom>
          <a:noFill/>
        </p:spPr>
        <p:txBody>
          <a:bodyPr wrap="square" rtlCol="0">
            <a:spAutoFit/>
          </a:bodyPr>
          <a:lstStyle/>
          <a:p>
            <a:pPr indent="0">
              <a:lnSpc>
                <a:spcPct val="100000"/>
              </a:lnSpc>
              <a:buNone/>
              <a:tabLst>
                <a:tab pos="0" algn="l"/>
              </a:tabLst>
            </a:pPr>
            <a:r>
              <a:rPr lang="en-US" sz="2200" b="0" strike="noStrike" spc="-1" dirty="0">
                <a:solidFill>
                  <a:srgbClr val="00B050"/>
                </a:solidFill>
                <a:latin typeface="OpenSymbol"/>
              </a:rPr>
              <a:t>Our project testing links: </a:t>
            </a:r>
            <a:r>
              <a:rPr lang="en-US" sz="2200" b="0" strike="noStrike" spc="-1" dirty="0">
                <a:solidFill>
                  <a:srgbClr val="00B0F0"/>
                </a:solidFill>
                <a:latin typeface="OpenSymbol"/>
                <a:hlinkClick r:id="rId4">
                  <a:extLst>
                    <a:ext uri="{A12FA001-AC4F-418D-AE19-62706E023703}">
                      <ahyp:hlinkClr xmlns:ahyp="http://schemas.microsoft.com/office/drawing/2018/hyperlinkcolor" val="tx"/>
                    </a:ext>
                  </a:extLst>
                </a:hlinkClick>
              </a:rPr>
              <a:t>https://drive.google.com/drive/folders/1j68CM_3Uhlwgo0BPAmpK3wvq2cbwMlbv?usp=drive_link</a:t>
            </a:r>
            <a:r>
              <a:rPr lang="en-US" sz="2200" b="0" strike="noStrike" spc="-1" dirty="0">
                <a:solidFill>
                  <a:srgbClr val="FFFFFF"/>
                </a:solidFill>
                <a:latin typeface="OpenSymbol"/>
              </a:rPr>
              <a:t>    - </a:t>
            </a:r>
          </a:p>
          <a:p>
            <a:pPr indent="0">
              <a:lnSpc>
                <a:spcPct val="100000"/>
              </a:lnSpc>
              <a:buNone/>
              <a:tabLst>
                <a:tab pos="0" algn="l"/>
              </a:tabLst>
            </a:pPr>
            <a:r>
              <a:rPr lang="en-US" sz="2200" b="0" strike="noStrike" spc="-1" dirty="0">
                <a:solidFill>
                  <a:srgbClr val="FFFFFF"/>
                </a:solidFill>
                <a:latin typeface="OpenSymbol"/>
              </a:rPr>
              <a:t> </a:t>
            </a:r>
            <a:r>
              <a:rPr lang="en-US" sz="2200" b="0" u="sng" strike="noStrike" spc="-1" dirty="0">
                <a:solidFill>
                  <a:srgbClr val="00B0F0"/>
                </a:solidFill>
                <a:latin typeface="OpenSymbol"/>
              </a:rPr>
              <a:t>https://github.com/youssefamr010/-E-Commerce-SwagLabs</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16" name="Google Shape;116;p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9" name="Google Shape;119;p2"/>
          <p:cNvSpPr txBox="1"/>
          <p:nvPr/>
        </p:nvSpPr>
        <p:spPr>
          <a:xfrm>
            <a:off x="838200" y="1870844"/>
            <a:ext cx="10382435" cy="122094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D0D0D"/>
              </a:buClr>
              <a:buSzPct val="100000"/>
              <a:buFont typeface="Arial"/>
              <a:buNone/>
            </a:pPr>
            <a:r>
              <a:rPr lang="en" sz="5000" b="1" strike="noStrike" spc="-1" dirty="0">
                <a:solidFill>
                  <a:schemeClr val="accent6"/>
                </a:solidFill>
                <a:latin typeface="Bai Jamjuree"/>
                <a:ea typeface="Bai Jamjuree"/>
              </a:rPr>
              <a:t>Introduction</a:t>
            </a:r>
            <a:endParaRPr sz="5000" b="0" i="0" u="none" strike="noStrike" cap="none" dirty="0">
              <a:solidFill>
                <a:schemeClr val="accent6"/>
              </a:solidFill>
              <a:latin typeface="Calibri"/>
              <a:ea typeface="Calibri"/>
              <a:cs typeface="Calibri"/>
              <a:sym typeface="Calibri"/>
            </a:endParaRP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A7AEF474-5B55-C607-3438-DAC4CB0C3A6F}"/>
              </a:ext>
            </a:extLst>
          </p:cNvPr>
          <p:cNvSpPr txBox="1"/>
          <p:nvPr/>
        </p:nvSpPr>
        <p:spPr>
          <a:xfrm>
            <a:off x="944018" y="3212217"/>
            <a:ext cx="8200104" cy="1107996"/>
          </a:xfrm>
          <a:prstGeom prst="rect">
            <a:avLst/>
          </a:prstGeom>
          <a:noFill/>
        </p:spPr>
        <p:txBody>
          <a:bodyPr wrap="square" rtlCol="0">
            <a:spAutoFit/>
          </a:bodyPr>
          <a:lstStyle/>
          <a:p>
            <a:r>
              <a:rPr lang="en" sz="2200" b="0" strike="noStrike" spc="-1" dirty="0">
                <a:solidFill>
                  <a:schemeClr val="dk1"/>
                </a:solidFill>
                <a:latin typeface="Catamaran"/>
                <a:ea typeface="Catamaran"/>
              </a:rPr>
              <a:t>This presentation outlines the testing efforts for the SwagLabs e-commerce platform, focusing on the total test cases, bug reports, and automation efforts, ensuring through coverage of all user scenarios</a:t>
            </a: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26" name="Google Shape;126;p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27" name="Google Shape;1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3"/>
          <p:cNvSpPr txBox="1"/>
          <p:nvPr/>
        </p:nvSpPr>
        <p:spPr>
          <a:xfrm>
            <a:off x="971365" y="1347629"/>
            <a:ext cx="10515600" cy="365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D0D0D"/>
              </a:buClr>
              <a:buSzPts val="2400"/>
              <a:buFont typeface="Arial"/>
              <a:buNone/>
            </a:pPr>
            <a:endParaRPr sz="2400" b="1" i="0" u="none" strike="noStrike" cap="none" dirty="0">
              <a:solidFill>
                <a:srgbClr val="0D0D0D"/>
              </a:solidFill>
              <a:latin typeface="Arial"/>
              <a:ea typeface="Arial"/>
              <a:cs typeface="Arial"/>
              <a:sym typeface="Arial"/>
            </a:endParaRPr>
          </a:p>
        </p:txBody>
      </p:sp>
      <p:sp>
        <p:nvSpPr>
          <p:cNvPr id="129" name="Google Shape;129;p3"/>
          <p:cNvSpPr txBox="1"/>
          <p:nvPr/>
        </p:nvSpPr>
        <p:spPr>
          <a:xfrm>
            <a:off x="904782" y="2004485"/>
            <a:ext cx="10382435" cy="1012113"/>
          </a:xfrm>
          <a:prstGeom prst="rect">
            <a:avLst/>
          </a:prstGeom>
          <a:noFill/>
          <a:ln>
            <a:noFill/>
          </a:ln>
        </p:spPr>
        <p:txBody>
          <a:bodyPr spcFirstLastPara="1" wrap="square" lIns="91425" tIns="45700" rIns="91425" bIns="45700" anchor="t" anchorCtr="0">
            <a:normAutofit/>
          </a:bodyPr>
          <a:lstStyle/>
          <a:p>
            <a:pPr>
              <a:lnSpc>
                <a:spcPct val="90000"/>
              </a:lnSpc>
              <a:spcBef>
                <a:spcPts val="1000"/>
              </a:spcBef>
              <a:buClr>
                <a:schemeClr val="dk1"/>
              </a:buClr>
              <a:buSzPct val="100000"/>
            </a:pPr>
            <a:r>
              <a:rPr lang="en" sz="5000" b="1" strike="noStrike" spc="-1" dirty="0">
                <a:solidFill>
                  <a:srgbClr val="002060"/>
                </a:solidFill>
                <a:latin typeface="Bai Jamjuree"/>
                <a:ea typeface="Bai Jamjuree"/>
              </a:rPr>
              <a:t>01</a:t>
            </a:r>
            <a:endParaRPr lang="fr-FR" sz="5000" b="0" strike="noStrike" spc="-1" dirty="0">
              <a:solidFill>
                <a:srgbClr val="002060"/>
              </a:solidFill>
              <a:latin typeface="Arial"/>
            </a:endParaRPr>
          </a:p>
          <a:p>
            <a:pPr marR="0" lvl="0" algn="l" rtl="0">
              <a:lnSpc>
                <a:spcPct val="90000"/>
              </a:lnSpc>
              <a:spcBef>
                <a:spcPts val="1000"/>
              </a:spcBef>
              <a:spcAft>
                <a:spcPts val="0"/>
              </a:spcAft>
              <a:buClr>
                <a:schemeClr val="dk1"/>
              </a:buClr>
              <a:buSzPct val="100000"/>
            </a:pPr>
            <a:endParaRPr dirty="0"/>
          </a:p>
        </p:txBody>
      </p:sp>
      <p:pic>
        <p:nvPicPr>
          <p:cNvPr id="130" name="Google Shape;130;p3"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E95199CC-AA39-B33E-EABA-F50EF77F4121}"/>
              </a:ext>
            </a:extLst>
          </p:cNvPr>
          <p:cNvSpPr txBox="1"/>
          <p:nvPr/>
        </p:nvSpPr>
        <p:spPr>
          <a:xfrm>
            <a:off x="3253915" y="5052506"/>
            <a:ext cx="5265737" cy="938719"/>
          </a:xfrm>
          <a:prstGeom prst="rect">
            <a:avLst/>
          </a:prstGeom>
          <a:noFill/>
        </p:spPr>
        <p:txBody>
          <a:bodyPr wrap="none" rtlCol="0">
            <a:spAutoFit/>
          </a:bodyPr>
          <a:lstStyle/>
          <a:p>
            <a:r>
              <a:rPr lang="en" sz="5500" b="1" strike="noStrike" spc="-1" dirty="0">
                <a:solidFill>
                  <a:schemeClr val="dk1"/>
                </a:solidFill>
                <a:latin typeface="Bai Jamjuree"/>
                <a:ea typeface="Bai Jamjuree"/>
              </a:rPr>
              <a:t>Testing Overview</a:t>
            </a:r>
            <a:endParaRPr lang="en-US" sz="5500" dirty="0"/>
          </a:p>
        </p:txBody>
      </p:sp>
      <p:pic>
        <p:nvPicPr>
          <p:cNvPr id="3" name="Google Shape;125;p29">
            <a:extLst>
              <a:ext uri="{FF2B5EF4-FFF2-40B4-BE49-F238E27FC236}">
                <a16:creationId xmlns:a16="http://schemas.microsoft.com/office/drawing/2014/main" id="{03AC0680-F42C-84C2-3D5A-9DE8C5B19EAE}"/>
              </a:ext>
            </a:extLst>
          </p:cNvPr>
          <p:cNvPicPr/>
          <p:nvPr/>
        </p:nvPicPr>
        <p:blipFill>
          <a:blip r:embed="rId4"/>
          <a:srcRect t="5210" b="5204"/>
          <a:stretch/>
        </p:blipFill>
        <p:spPr>
          <a:xfrm>
            <a:off x="2343131" y="774035"/>
            <a:ext cx="7505735" cy="4278471"/>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36" name="Google Shape;136;p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37" name="Google Shape;1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38" name="Google Shape;138;p4"/>
          <p:cNvSpPr txBox="1"/>
          <p:nvPr/>
        </p:nvSpPr>
        <p:spPr>
          <a:xfrm>
            <a:off x="971365" y="1347629"/>
            <a:ext cx="10515600" cy="3651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D0D0D"/>
              </a:buClr>
              <a:buSzPts val="2400"/>
              <a:buFont typeface="Arial"/>
              <a:buNone/>
            </a:pPr>
            <a:endParaRPr sz="2400" b="1" i="0" u="none" strike="noStrike" cap="none" dirty="0">
              <a:solidFill>
                <a:srgbClr val="0D0D0D"/>
              </a:solidFill>
              <a:latin typeface="Arial"/>
              <a:ea typeface="Arial"/>
              <a:cs typeface="Arial"/>
              <a:sym typeface="Arial"/>
            </a:endParaRPr>
          </a:p>
        </p:txBody>
      </p:sp>
      <p:sp>
        <p:nvSpPr>
          <p:cNvPr id="139" name="Google Shape;139;p4"/>
          <p:cNvSpPr txBox="1"/>
          <p:nvPr/>
        </p:nvSpPr>
        <p:spPr>
          <a:xfrm>
            <a:off x="971365" y="1712754"/>
            <a:ext cx="10382435" cy="115401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1000"/>
              </a:spcBef>
              <a:spcAft>
                <a:spcPts val="0"/>
              </a:spcAft>
              <a:buClr>
                <a:srgbClr val="0D0D0D"/>
              </a:buClr>
              <a:buSzPts val="1800"/>
            </a:pPr>
            <a:r>
              <a:rPr lang="en" sz="5000" b="1" strike="noStrike" spc="-1" dirty="0">
                <a:solidFill>
                  <a:schemeClr val="accent6"/>
                </a:solidFill>
                <a:latin typeface="Bai Jamjuree"/>
                <a:ea typeface="Bai Jamjuree"/>
              </a:rPr>
              <a:t>Total Test Cases: 197</a:t>
            </a:r>
            <a:endParaRPr sz="5000" dirty="0">
              <a:solidFill>
                <a:schemeClr val="accent6"/>
              </a:solidFill>
            </a:endParaRPr>
          </a:p>
        </p:txBody>
      </p:sp>
      <p:pic>
        <p:nvPicPr>
          <p:cNvPr id="140" name="Google Shape;140;p4"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F8D04049-BD61-7520-153E-D1B9FC33AB25}"/>
              </a:ext>
            </a:extLst>
          </p:cNvPr>
          <p:cNvSpPr txBox="1"/>
          <p:nvPr/>
        </p:nvSpPr>
        <p:spPr>
          <a:xfrm>
            <a:off x="1102072" y="3171269"/>
            <a:ext cx="5857568" cy="2339102"/>
          </a:xfrm>
          <a:prstGeom prst="rect">
            <a:avLst/>
          </a:prstGeom>
          <a:noFill/>
        </p:spPr>
        <p:txBody>
          <a:bodyPr wrap="square" rtlCol="0">
            <a:spAutoFit/>
          </a:bodyPr>
          <a:lstStyle/>
          <a:p>
            <a:r>
              <a:rPr lang="en" sz="2200" b="0" strike="noStrike" spc="-1" dirty="0">
                <a:solidFill>
                  <a:schemeClr val="dk1"/>
                </a:solidFill>
                <a:latin typeface="Catamaran"/>
                <a:ea typeface="Catamaran"/>
              </a:rPr>
              <a:t>A total of </a:t>
            </a:r>
            <a:r>
              <a:rPr lang="en" sz="2200" b="0" strike="noStrike" spc="-1" dirty="0">
                <a:solidFill>
                  <a:srgbClr val="FFC000"/>
                </a:solidFill>
                <a:latin typeface="Catamaran"/>
                <a:ea typeface="Catamaran"/>
              </a:rPr>
              <a:t>197</a:t>
            </a:r>
            <a:r>
              <a:rPr lang="en" sz="2200" b="0" strike="noStrike" spc="-1" dirty="0">
                <a:solidFill>
                  <a:schemeClr val="dk1"/>
                </a:solidFill>
                <a:latin typeface="Catamaran"/>
                <a:ea typeface="Catamaran"/>
              </a:rPr>
              <a:t> test cases were generated to ensure a comprehensive evaluation of the SwagLabs platform. This consists of testing various user interactions, functionalities, and overall user experience to align with the project requirements.</a:t>
            </a:r>
            <a:endParaRPr lang="en-US" sz="2200" b="0" strike="noStrike" spc="-1" dirty="0">
              <a:solidFill>
                <a:srgbClr val="FFFFFF"/>
              </a:solidFill>
              <a:latin typeface="OpenSymbol"/>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46" name="Google Shape;146;p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47" name="Google Shape;14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48" name="Google Shape;148;p5"/>
          <p:cNvSpPr txBox="1"/>
          <p:nvPr/>
        </p:nvSpPr>
        <p:spPr>
          <a:xfrm>
            <a:off x="323665" y="1347629"/>
            <a:ext cx="3111685" cy="365125"/>
          </a:xfrm>
          <a:prstGeom prst="rect">
            <a:avLst/>
          </a:prstGeom>
          <a:noFill/>
          <a:ln>
            <a:noFill/>
          </a:ln>
        </p:spPr>
        <p:txBody>
          <a:bodyPr spcFirstLastPara="1" wrap="square" lIns="91425" tIns="45700" rIns="91425" bIns="45700" anchor="t" anchorCtr="0">
            <a:normAutofit fontScale="97500"/>
          </a:bodyPr>
          <a:lstStyle/>
          <a:p>
            <a:pPr marL="0" marR="0" lvl="0" indent="0" algn="l" rtl="0">
              <a:lnSpc>
                <a:spcPct val="90000"/>
              </a:lnSpc>
              <a:spcBef>
                <a:spcPts val="0"/>
              </a:spcBef>
              <a:spcAft>
                <a:spcPts val="0"/>
              </a:spcAft>
              <a:buClr>
                <a:srgbClr val="FF0000"/>
              </a:buClr>
              <a:buSzPct val="100000"/>
              <a:buFont typeface="Arial"/>
              <a:buNone/>
            </a:pPr>
            <a:endParaRPr dirty="0"/>
          </a:p>
        </p:txBody>
      </p:sp>
      <p:sp>
        <p:nvSpPr>
          <p:cNvPr id="154" name="Google Shape;154;p5"/>
          <p:cNvSpPr txBox="1"/>
          <p:nvPr/>
        </p:nvSpPr>
        <p:spPr>
          <a:xfrm>
            <a:off x="602225" y="1347629"/>
            <a:ext cx="9379975" cy="1590321"/>
          </a:xfrm>
          <a:prstGeom prst="rect">
            <a:avLst/>
          </a:prstGeom>
          <a:noFill/>
          <a:ln>
            <a:noFill/>
          </a:ln>
        </p:spPr>
        <p:txBody>
          <a:bodyPr spcFirstLastPara="1" wrap="square" lIns="91425" tIns="45700" rIns="91425" bIns="45700" anchor="ctr" anchorCtr="0">
            <a:normAutofit fontScale="97500"/>
          </a:bodyPr>
          <a:lstStyle/>
          <a:p>
            <a:pPr marL="0" marR="0" lvl="0" indent="0" algn="l" rtl="0">
              <a:lnSpc>
                <a:spcPct val="90000"/>
              </a:lnSpc>
              <a:spcBef>
                <a:spcPts val="0"/>
              </a:spcBef>
              <a:spcAft>
                <a:spcPts val="0"/>
              </a:spcAft>
              <a:buClr>
                <a:srgbClr val="FF0000"/>
              </a:buClr>
              <a:buSzPct val="100000"/>
              <a:buFont typeface="Arial"/>
              <a:buNone/>
            </a:pPr>
            <a:r>
              <a:rPr lang="en" sz="5000" b="1" strike="noStrike" spc="-1" dirty="0">
                <a:solidFill>
                  <a:schemeClr val="accent6"/>
                </a:solidFill>
                <a:latin typeface="Bai Jamjuree"/>
                <a:ea typeface="Bai Jamjuree"/>
              </a:rPr>
              <a:t>Bug Report: 57 (including photos and videos)</a:t>
            </a:r>
            <a:endParaRPr sz="5000" b="1" u="none" dirty="0">
              <a:solidFill>
                <a:schemeClr val="accent6"/>
              </a:solidFill>
              <a:latin typeface="Calibri"/>
              <a:ea typeface="Calibri"/>
              <a:cs typeface="Calibri"/>
              <a:sym typeface="Calibri"/>
            </a:endParaRPr>
          </a:p>
        </p:txBody>
      </p:sp>
      <p:pic>
        <p:nvPicPr>
          <p:cNvPr id="155" name="Google Shape;155;p5"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161A0304-AC0F-3C0E-A010-EC5C50D5543D}"/>
              </a:ext>
            </a:extLst>
          </p:cNvPr>
          <p:cNvSpPr txBox="1"/>
          <p:nvPr/>
        </p:nvSpPr>
        <p:spPr>
          <a:xfrm>
            <a:off x="1031362" y="3139045"/>
            <a:ext cx="4807975" cy="3016210"/>
          </a:xfrm>
          <a:prstGeom prst="rect">
            <a:avLst/>
          </a:prstGeom>
          <a:noFill/>
        </p:spPr>
        <p:txBody>
          <a:bodyPr wrap="square" rtlCol="0">
            <a:spAutoFit/>
          </a:bodyPr>
          <a:lstStyle/>
          <a:p>
            <a:r>
              <a:rPr lang="en" sz="2200" b="0" strike="noStrike" spc="-1" dirty="0">
                <a:solidFill>
                  <a:schemeClr val="dk1"/>
                </a:solidFill>
                <a:latin typeface="Catamaran"/>
                <a:ea typeface="Catamaran"/>
              </a:rPr>
              <a:t>During the testing phase, a total of </a:t>
            </a:r>
            <a:r>
              <a:rPr lang="en" sz="2200" b="0" strike="noStrike" spc="-1" dirty="0">
                <a:solidFill>
                  <a:srgbClr val="00B0F0"/>
                </a:solidFill>
                <a:latin typeface="Catamaran"/>
                <a:ea typeface="Catamaran"/>
              </a:rPr>
              <a:t>57</a:t>
            </a:r>
            <a:r>
              <a:rPr lang="en" sz="2200" b="0" strike="noStrike" spc="-1" dirty="0">
                <a:solidFill>
                  <a:schemeClr val="dk1"/>
                </a:solidFill>
                <a:latin typeface="Catamaran"/>
                <a:ea typeface="Catamaran"/>
              </a:rPr>
              <a:t> bug reports were logged, which included detailed documentation through photos and videos. This approach allowed for better visualization of the issues encountered, aiding in precise communication with the development team for effective resolutions.</a:t>
            </a:r>
            <a:endParaRPr lang="en-US" sz="2200" b="0" strike="noStrike" spc="-1" dirty="0">
              <a:solidFill>
                <a:srgbClr val="FFFFFF"/>
              </a:solidFill>
              <a:latin typeface="OpenSymbol"/>
            </a:endParaRPr>
          </a:p>
          <a:p>
            <a:endParaRPr lang="en-US" dirty="0"/>
          </a:p>
        </p:txBody>
      </p:sp>
      <p:pic>
        <p:nvPicPr>
          <p:cNvPr id="3" name="Google Shape;140;p31">
            <a:extLst>
              <a:ext uri="{FF2B5EF4-FFF2-40B4-BE49-F238E27FC236}">
                <a16:creationId xmlns:a16="http://schemas.microsoft.com/office/drawing/2014/main" id="{241713F4-AF49-7705-A452-3A9C488715D1}"/>
              </a:ext>
            </a:extLst>
          </p:cNvPr>
          <p:cNvPicPr/>
          <p:nvPr/>
        </p:nvPicPr>
        <p:blipFill>
          <a:blip r:embed="rId4"/>
          <a:srcRect t="12051" b="12051"/>
          <a:stretch/>
        </p:blipFill>
        <p:spPr>
          <a:xfrm flipH="1">
            <a:off x="8105890" y="2155955"/>
            <a:ext cx="4086110" cy="399930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ctrTitle"/>
          </p:nvPr>
        </p:nvSpPr>
        <p:spPr>
          <a:xfrm>
            <a:off x="378541" y="1600200"/>
            <a:ext cx="9144000" cy="107878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 sz="6000" b="1" strike="noStrike" spc="-1" dirty="0">
                <a:solidFill>
                  <a:schemeClr val="accent6"/>
                </a:solidFill>
                <a:latin typeface="Bai Jamjuree"/>
                <a:ea typeface="Bai Jamjuree"/>
              </a:rPr>
              <a:t>Automation Test Cases</a:t>
            </a:r>
            <a:r>
              <a:rPr lang="en" sz="6000" b="1" spc="-1" dirty="0">
                <a:solidFill>
                  <a:schemeClr val="accent6"/>
                </a:solidFill>
                <a:latin typeface="Bai Jamjuree"/>
                <a:ea typeface="Bai Jamjuree"/>
              </a:rPr>
              <a:t>: </a:t>
            </a:r>
            <a:r>
              <a:rPr lang="en" sz="6000" b="1" strike="noStrike" spc="-1" dirty="0">
                <a:solidFill>
                  <a:schemeClr val="accent6"/>
                </a:solidFill>
                <a:latin typeface="Bai Jamjuree"/>
                <a:ea typeface="Bai Jamjuree"/>
              </a:rPr>
              <a:t>79</a:t>
            </a:r>
            <a:endParaRPr dirty="0">
              <a:solidFill>
                <a:schemeClr val="accent6"/>
              </a:solidFill>
            </a:endParaRPr>
          </a:p>
        </p:txBody>
      </p:sp>
      <p:sp>
        <p:nvSpPr>
          <p:cNvPr id="161" name="Google Shape;161;p6"/>
          <p:cNvSpPr txBox="1">
            <a:spLocks noGrp="1"/>
          </p:cNvSpPr>
          <p:nvPr>
            <p:ph type="subTitle" idx="1"/>
          </p:nvPr>
        </p:nvSpPr>
        <p:spPr>
          <a:xfrm>
            <a:off x="361335" y="3172440"/>
            <a:ext cx="9620865" cy="2013155"/>
          </a:xfrm>
          <a:prstGeom prst="rect">
            <a:avLst/>
          </a:prstGeom>
          <a:noFill/>
          <a:ln>
            <a:noFill/>
          </a:ln>
        </p:spPr>
        <p:txBody>
          <a:bodyPr spcFirstLastPara="1" wrap="square" lIns="91425" tIns="45700" rIns="91425" bIns="45700" anchor="t" anchorCtr="0">
            <a:normAutofit/>
          </a:bodyPr>
          <a:lstStyle/>
          <a:p>
            <a:pPr algn="r">
              <a:lnSpc>
                <a:spcPct val="100000"/>
              </a:lnSpc>
              <a:tabLst>
                <a:tab pos="0" algn="l"/>
              </a:tabLst>
            </a:pPr>
            <a:r>
              <a:rPr lang="en" sz="2400" b="0" strike="noStrike" spc="-1" dirty="0">
                <a:solidFill>
                  <a:schemeClr val="dk1"/>
                </a:solidFill>
                <a:latin typeface="Catamaran"/>
                <a:ea typeface="Catamaran"/>
              </a:rPr>
              <a:t>In our testing efforts, </a:t>
            </a:r>
            <a:r>
              <a:rPr lang="en" sz="2400" b="0" strike="noStrike" spc="-1" dirty="0">
                <a:solidFill>
                  <a:srgbClr val="002060"/>
                </a:solidFill>
                <a:latin typeface="Catamaran"/>
                <a:ea typeface="Catamaran"/>
              </a:rPr>
              <a:t>79 </a:t>
            </a:r>
            <a:r>
              <a:rPr lang="en" sz="2400" b="0" strike="noStrike" spc="-1" dirty="0">
                <a:solidFill>
                  <a:schemeClr val="dk1"/>
                </a:solidFill>
                <a:latin typeface="Catamaran"/>
                <a:ea typeface="Catamaran"/>
              </a:rPr>
              <a:t>automation test cases were created , targeting critical functionalities of the SwagLabs e-commerce platform.  </a:t>
            </a:r>
          </a:p>
          <a:p>
            <a:pPr algn="r">
              <a:lnSpc>
                <a:spcPct val="100000"/>
              </a:lnSpc>
              <a:tabLst>
                <a:tab pos="0" algn="l"/>
              </a:tabLst>
            </a:pPr>
            <a:r>
              <a:rPr lang="en" sz="2400" b="0" strike="noStrike" spc="-1" dirty="0">
                <a:solidFill>
                  <a:schemeClr val="dk1"/>
                </a:solidFill>
                <a:latin typeface="Catamaran"/>
                <a:ea typeface="Catamaran"/>
              </a:rPr>
              <a:t>Automation was implemented to enhance efficiency in regression testing, allowing for rapid feedback and continuous integration processes.</a:t>
            </a:r>
            <a:endParaRPr lang="en-US" sz="2400" b="0" strike="noStrike" spc="-1" dirty="0">
              <a:solidFill>
                <a:srgbClr val="FFFFFF"/>
              </a:solidFill>
              <a:latin typeface="OpenSymbol"/>
            </a:endParaRPr>
          </a:p>
          <a:p>
            <a:pPr marL="0" lvl="0" indent="0" algn="ctr" rtl="0">
              <a:lnSpc>
                <a:spcPct val="90000"/>
              </a:lnSpc>
              <a:spcBef>
                <a:spcPts val="0"/>
              </a:spcBef>
              <a:spcAft>
                <a:spcPts val="0"/>
              </a:spcAft>
              <a:buClr>
                <a:schemeClr val="dk1"/>
              </a:buClr>
              <a:buSzPts val="2400"/>
              <a:buNone/>
            </a:pPr>
            <a:endParaRPr dirty="0"/>
          </a:p>
        </p:txBody>
      </p:sp>
      <p:sp>
        <p:nvSpPr>
          <p:cNvPr id="162" name="Google Shape;16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63" name="Google Shape;163;p6"/>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165" name="Google Shape;165;p6"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5958348" y="4675239"/>
            <a:ext cx="5478002" cy="105881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 sz="4400" b="1" strike="noStrike" spc="-1" dirty="0">
                <a:solidFill>
                  <a:schemeClr val="dk1"/>
                </a:solidFill>
                <a:latin typeface="Bai Jamjuree"/>
                <a:ea typeface="Bai Jamjuree"/>
              </a:rPr>
              <a:t>Project Coverage</a:t>
            </a:r>
            <a:endParaRPr dirty="0"/>
          </a:p>
        </p:txBody>
      </p:sp>
      <p:sp>
        <p:nvSpPr>
          <p:cNvPr id="171" name="Google Shape;17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10/14/24</a:t>
            </a:r>
            <a:endParaRPr/>
          </a:p>
        </p:txBody>
      </p:sp>
      <p:sp>
        <p:nvSpPr>
          <p:cNvPr id="172" name="Google Shape;172;p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73" name="Google Shape;17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74" name="Google Shape;174;p7"/>
          <p:cNvPicPr preferRelativeResize="0"/>
          <p:nvPr/>
        </p:nvPicPr>
        <p:blipFill rotWithShape="1">
          <a:blip r:embed="rId3">
            <a:alphaModFix/>
          </a:blip>
          <a:srcRect/>
          <a:stretch/>
        </p:blipFill>
        <p:spPr>
          <a:xfrm>
            <a:off x="587763" y="1677910"/>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pic>
        <p:nvPicPr>
          <p:cNvPr id="175" name="Google Shape;175;p7" title="download.png"/>
          <p:cNvPicPr preferRelativeResize="0"/>
          <p:nvPr/>
        </p:nvPicPr>
        <p:blipFill>
          <a:blip r:embed="rId4">
            <a:alphaModFix/>
          </a:blip>
          <a:stretch>
            <a:fillRect/>
          </a:stretch>
        </p:blipFill>
        <p:spPr>
          <a:xfrm>
            <a:off x="9190825" y="6356350"/>
            <a:ext cx="903191" cy="365125"/>
          </a:xfrm>
          <a:prstGeom prst="rect">
            <a:avLst/>
          </a:prstGeom>
          <a:noFill/>
          <a:ln>
            <a:noFill/>
          </a:ln>
        </p:spPr>
      </p:pic>
      <p:pic>
        <p:nvPicPr>
          <p:cNvPr id="2" name="Google Shape;157;p34">
            <a:extLst>
              <a:ext uri="{FF2B5EF4-FFF2-40B4-BE49-F238E27FC236}">
                <a16:creationId xmlns:a16="http://schemas.microsoft.com/office/drawing/2014/main" id="{8E232DFC-1C59-9469-184A-03EDC775C6CB}"/>
              </a:ext>
            </a:extLst>
          </p:cNvPr>
          <p:cNvPicPr/>
          <p:nvPr/>
        </p:nvPicPr>
        <p:blipFill>
          <a:blip r:embed="rId5"/>
          <a:srcRect t="5210" b="5204"/>
          <a:stretch/>
        </p:blipFill>
        <p:spPr>
          <a:xfrm>
            <a:off x="587763" y="1677910"/>
            <a:ext cx="3913971" cy="3145810"/>
          </a:xfrm>
          <a:prstGeom prst="rect">
            <a:avLst/>
          </a:prstGeom>
          <a:ln w="0">
            <a:noFill/>
          </a:ln>
        </p:spPr>
      </p:pic>
      <p:sp>
        <p:nvSpPr>
          <p:cNvPr id="3" name="TextBox 2">
            <a:extLst>
              <a:ext uri="{FF2B5EF4-FFF2-40B4-BE49-F238E27FC236}">
                <a16:creationId xmlns:a16="http://schemas.microsoft.com/office/drawing/2014/main" id="{46E840C6-1886-2A52-6B28-41A2FF0B7312}"/>
              </a:ext>
            </a:extLst>
          </p:cNvPr>
          <p:cNvSpPr txBox="1"/>
          <p:nvPr/>
        </p:nvSpPr>
        <p:spPr>
          <a:xfrm>
            <a:off x="5958348" y="3410593"/>
            <a:ext cx="835229" cy="1077218"/>
          </a:xfrm>
          <a:prstGeom prst="rect">
            <a:avLst/>
          </a:prstGeom>
          <a:noFill/>
        </p:spPr>
        <p:txBody>
          <a:bodyPr wrap="none" rtlCol="0">
            <a:spAutoFit/>
          </a:bodyPr>
          <a:lstStyle/>
          <a:p>
            <a:r>
              <a:rPr lang="en" sz="5000" b="1" strike="noStrike" spc="-1" dirty="0">
                <a:solidFill>
                  <a:srgbClr val="002060"/>
                </a:solidFill>
                <a:latin typeface="Bai Jamjuree"/>
                <a:ea typeface="Bai Jamjuree"/>
              </a:rPr>
              <a:t>02</a:t>
            </a:r>
            <a:endParaRPr lang="fr-FR" sz="5000" b="0" strike="noStrike" spc="-1" dirty="0">
              <a:solidFill>
                <a:srgbClr val="002060"/>
              </a:solidFill>
              <a:latin typeface="Aria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8"/>
          <p:cNvSpPr txBox="1">
            <a:spLocks noGrp="1"/>
          </p:cNvSpPr>
          <p:nvPr>
            <p:ph type="title"/>
          </p:nvPr>
        </p:nvSpPr>
        <p:spPr>
          <a:xfrm>
            <a:off x="4876800" y="1285876"/>
            <a:ext cx="6559550" cy="1413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 sz="4400" b="1" strike="noStrike" spc="-1" dirty="0">
                <a:solidFill>
                  <a:schemeClr val="accent6"/>
                </a:solidFill>
                <a:latin typeface="Bai Jamjuree"/>
                <a:ea typeface="Bai Jamjuree"/>
              </a:rPr>
              <a:t>Requirements Derived from Testers</a:t>
            </a:r>
            <a:endParaRPr dirty="0">
              <a:solidFill>
                <a:schemeClr val="accent6"/>
              </a:solidFill>
            </a:endParaRPr>
          </a:p>
        </p:txBody>
      </p:sp>
      <p:sp>
        <p:nvSpPr>
          <p:cNvPr id="181" name="Google Shape;18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82" name="Google Shape;182;p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83" name="Google Shape;18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184" name="Google Shape;184;p8"/>
          <p:cNvPicPr preferRelativeResize="0"/>
          <p:nvPr/>
        </p:nvPicPr>
        <p:blipFill rotWithShape="1">
          <a:blip r:embed="rId3">
            <a:alphaModFix/>
          </a:blip>
          <a:srcRect/>
          <a:stretch/>
        </p:blipFill>
        <p:spPr>
          <a:xfrm>
            <a:off x="919211" y="1893058"/>
            <a:ext cx="2743200" cy="2901564"/>
          </a:xfrm>
          <a:prstGeom prst="ellipse">
            <a:avLst/>
          </a:prstGeom>
          <a:noFill/>
          <a:ln w="63500" cap="rnd" cmpd="sng">
            <a:solidFill>
              <a:srgbClr val="336EA8"/>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85" name="Google Shape;185;p8"/>
          <p:cNvSpPr/>
          <p:nvPr/>
        </p:nvSpPr>
        <p:spPr>
          <a:xfrm rot="5400000">
            <a:off x="-965997" y="4069881"/>
            <a:ext cx="1942680" cy="1469097"/>
          </a:xfrm>
          <a:prstGeom prst="blockArc">
            <a:avLst>
              <a:gd name="adj1" fmla="val 10800000"/>
              <a:gd name="adj2" fmla="val 0"/>
              <a:gd name="adj3" fmla="val 25000"/>
            </a:avLst>
          </a:prstGeom>
          <a:solidFill>
            <a:srgbClr val="94B9D6"/>
          </a:solidFill>
          <a:ln w="12700" cap="flat" cmpd="sng">
            <a:solidFill>
              <a:srgbClr val="94B9D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186" name="Google Shape;186;p8" title="download.png"/>
          <p:cNvPicPr preferRelativeResize="0"/>
          <p:nvPr/>
        </p:nvPicPr>
        <p:blipFill>
          <a:blip r:embed="rId4">
            <a:alphaModFix/>
          </a:blip>
          <a:stretch>
            <a:fillRect/>
          </a:stretch>
        </p:blipFill>
        <p:spPr>
          <a:xfrm>
            <a:off x="9190825" y="6356350"/>
            <a:ext cx="903191" cy="365125"/>
          </a:xfrm>
          <a:prstGeom prst="rect">
            <a:avLst/>
          </a:prstGeom>
          <a:noFill/>
          <a:ln>
            <a:noFill/>
          </a:ln>
        </p:spPr>
      </p:pic>
      <p:pic>
        <p:nvPicPr>
          <p:cNvPr id="2" name="Google Shape;173;p36">
            <a:extLst>
              <a:ext uri="{FF2B5EF4-FFF2-40B4-BE49-F238E27FC236}">
                <a16:creationId xmlns:a16="http://schemas.microsoft.com/office/drawing/2014/main" id="{CD27D4F1-2F75-BD66-7601-00D5019DE87E}"/>
              </a:ext>
            </a:extLst>
          </p:cNvPr>
          <p:cNvPicPr/>
          <p:nvPr/>
        </p:nvPicPr>
        <p:blipFill>
          <a:blip r:embed="rId5"/>
          <a:srcRect l="27240" r="9445"/>
          <a:stretch/>
        </p:blipFill>
        <p:spPr>
          <a:xfrm flipH="1">
            <a:off x="1371596" y="2389240"/>
            <a:ext cx="1887797" cy="1913942"/>
          </a:xfrm>
          <a:prstGeom prst="rect">
            <a:avLst/>
          </a:prstGeom>
          <a:ln w="0">
            <a:noFill/>
          </a:ln>
        </p:spPr>
      </p:pic>
      <p:sp>
        <p:nvSpPr>
          <p:cNvPr id="4" name="TextBox 3">
            <a:extLst>
              <a:ext uri="{FF2B5EF4-FFF2-40B4-BE49-F238E27FC236}">
                <a16:creationId xmlns:a16="http://schemas.microsoft.com/office/drawing/2014/main" id="{C7DFF347-1885-61B6-D9E3-4925BBD917B8}"/>
              </a:ext>
            </a:extLst>
          </p:cNvPr>
          <p:cNvSpPr txBox="1"/>
          <p:nvPr/>
        </p:nvSpPr>
        <p:spPr>
          <a:xfrm>
            <a:off x="4898991" y="3133631"/>
            <a:ext cx="5195025" cy="2339102"/>
          </a:xfrm>
          <a:prstGeom prst="rect">
            <a:avLst/>
          </a:prstGeom>
          <a:noFill/>
        </p:spPr>
        <p:txBody>
          <a:bodyPr wrap="square" rtlCol="0">
            <a:spAutoFit/>
          </a:bodyPr>
          <a:lstStyle/>
          <a:p>
            <a:r>
              <a:rPr lang="en" sz="2200" b="0" strike="noStrike" spc="-1" dirty="0">
                <a:solidFill>
                  <a:schemeClr val="dk1"/>
                </a:solidFill>
                <a:latin typeface="Catamaran"/>
                <a:ea typeface="Catamaran"/>
              </a:rPr>
              <a:t>All testing activities were anchored in specific requirements crafted by the testers. This ensured that the tests were not only relevant but also aligned with the expected outcomes and user experiences identified during the project initiation.</a:t>
            </a:r>
            <a:endParaRPr lang="en-US" sz="2200" b="0" strike="noStrike" spc="-1" dirty="0">
              <a:solidFill>
                <a:srgbClr val="FFFFFF"/>
              </a:solidFill>
              <a:latin typeface="OpenSymbo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2816225" y="1639836"/>
            <a:ext cx="6559550" cy="11476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 sz="5000" b="1" strike="noStrike" spc="-1" dirty="0">
                <a:solidFill>
                  <a:schemeClr val="accent6"/>
                </a:solidFill>
                <a:latin typeface="Bai Jamjuree"/>
                <a:ea typeface="Bai Jamjuree"/>
              </a:rPr>
              <a:t>Test Plan and Summary</a:t>
            </a:r>
            <a:endParaRPr sz="5000" dirty="0">
              <a:solidFill>
                <a:schemeClr val="accent6"/>
              </a:solidFill>
            </a:endParaRPr>
          </a:p>
        </p:txBody>
      </p:sp>
      <p:sp>
        <p:nvSpPr>
          <p:cNvPr id="192" name="Google Shape;19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8/5/25</a:t>
            </a:r>
            <a:endParaRPr dirty="0"/>
          </a:p>
        </p:txBody>
      </p:sp>
      <p:sp>
        <p:nvSpPr>
          <p:cNvPr id="193" name="Google Shape;193;p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94" name="Google Shape;19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96" name="Google Shape;196;p9"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2CBDCE4D-C033-E4E3-25DF-F59547A53AD6}"/>
              </a:ext>
            </a:extLst>
          </p:cNvPr>
          <p:cNvSpPr txBox="1"/>
          <p:nvPr/>
        </p:nvSpPr>
        <p:spPr>
          <a:xfrm>
            <a:off x="2645519" y="3429000"/>
            <a:ext cx="7336681" cy="2000548"/>
          </a:xfrm>
          <a:prstGeom prst="rect">
            <a:avLst/>
          </a:prstGeom>
          <a:noFill/>
        </p:spPr>
        <p:txBody>
          <a:bodyPr wrap="square" rtlCol="0">
            <a:spAutoFit/>
          </a:bodyPr>
          <a:lstStyle/>
          <a:p>
            <a:r>
              <a:rPr lang="en" sz="2200" b="0" strike="noStrike" spc="-1" dirty="0">
                <a:solidFill>
                  <a:schemeClr val="dk1"/>
                </a:solidFill>
                <a:latin typeface="Catamaran"/>
                <a:ea typeface="Catamaran"/>
              </a:rPr>
              <a:t>A comprehensive test plan was developed, detailing the scope, objectives, resources, schedule, and deliverables for the testing phase. The test summary encapsulates the results and key findings of the testing process, highlighting areas </a:t>
            </a:r>
            <a:r>
              <a:rPr lang="en" sz="2200" b="0" strike="noStrike" spc="-1" dirty="0">
                <a:solidFill>
                  <a:srgbClr val="00B0F0"/>
                </a:solidFill>
                <a:latin typeface="Catamaran"/>
                <a:ea typeface="Catamaran"/>
              </a:rPr>
              <a:t>of success and concern</a:t>
            </a:r>
            <a:r>
              <a:rPr lang="en" sz="2200" b="0" strike="noStrike" spc="-1" dirty="0">
                <a:solidFill>
                  <a:schemeClr val="dk1"/>
                </a:solidFill>
                <a:latin typeface="Catamaran"/>
                <a:ea typeface="Catamaran"/>
              </a:rPr>
              <a:t>.</a:t>
            </a:r>
            <a:endParaRPr lang="en-US" sz="2200" b="0" strike="noStrike" spc="-1" dirty="0">
              <a:solidFill>
                <a:srgbClr val="FFFFFF"/>
              </a:solidFill>
              <a:latin typeface="OpenSymbo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434</Words>
  <Application>Microsoft Office PowerPoint</Application>
  <PresentationFormat>Widescreen</PresentationFormat>
  <Paragraphs>51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Calibri</vt:lpstr>
      <vt:lpstr>Catamaran</vt:lpstr>
      <vt:lpstr>OpenSymbol</vt:lpstr>
      <vt:lpstr>Bai Jamjuree</vt:lpstr>
      <vt:lpstr>Arial</vt:lpstr>
      <vt:lpstr>Office Theme</vt:lpstr>
      <vt:lpstr>PowerPoint Presentation</vt:lpstr>
      <vt:lpstr>PowerPoint Presentation</vt:lpstr>
      <vt:lpstr>PowerPoint Presentation</vt:lpstr>
      <vt:lpstr>PowerPoint Presentation</vt:lpstr>
      <vt:lpstr>PowerPoint Presentation</vt:lpstr>
      <vt:lpstr>Automation Test Cases: 79</vt:lpstr>
      <vt:lpstr>Project Coverage</vt:lpstr>
      <vt:lpstr>Requirements Derived from Testers</vt:lpstr>
      <vt:lpstr>Test Plan and Summary</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Yousef amr mohamed mahmoud</cp:lastModifiedBy>
  <cp:revision>1</cp:revision>
  <dcterms:created xsi:type="dcterms:W3CDTF">2024-03-14T10:03:54Z</dcterms:created>
  <dcterms:modified xsi:type="dcterms:W3CDTF">2025-05-08T20:49:36Z</dcterms:modified>
</cp:coreProperties>
</file>