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F5"/>
    <a:srgbClr val="FFF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3"/>
    <p:restoredTop sz="96731"/>
  </p:normalViewPr>
  <p:slideViewPr>
    <p:cSldViewPr snapToGrid="0" snapToObjects="1">
      <p:cViewPr varScale="1">
        <p:scale>
          <a:sx n="87" d="100"/>
          <a:sy n="87" d="100"/>
        </p:scale>
        <p:origin x="216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9079-E22F-5140-A4BA-7221A0368619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9704-A1C2-9440-900E-4C92924B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9079-E22F-5140-A4BA-7221A0368619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9704-A1C2-9440-900E-4C92924B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9079-E22F-5140-A4BA-7221A0368619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9704-A1C2-9440-900E-4C92924B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9079-E22F-5140-A4BA-7221A0368619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9704-A1C2-9440-900E-4C92924B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6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9079-E22F-5140-A4BA-7221A0368619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9704-A1C2-9440-900E-4C92924B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8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9079-E22F-5140-A4BA-7221A0368619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9704-A1C2-9440-900E-4C92924B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1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9079-E22F-5140-A4BA-7221A0368619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9704-A1C2-9440-900E-4C92924B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9079-E22F-5140-A4BA-7221A0368619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9704-A1C2-9440-900E-4C92924B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5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9079-E22F-5140-A4BA-7221A0368619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9704-A1C2-9440-900E-4C92924B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33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9079-E22F-5140-A4BA-7221A0368619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9704-A1C2-9440-900E-4C92924B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2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99079-E22F-5140-A4BA-7221A0368619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9704-A1C2-9440-900E-4C92924B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99079-E22F-5140-A4BA-7221A0368619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9704-A1C2-9440-900E-4C92924B5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6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FFFEF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tx2"/>
                </a:solidFill>
              </a:rPr>
              <a:t>Automated Photorealistic Image Completion using Dense Correspondence with Multiple Images</a:t>
            </a:r>
            <a:endParaRPr lang="en-US" sz="35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59238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  <a:latin typeface="+mj-lt"/>
              </a:rPr>
              <a:t>Final Year Project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569110" y="3731345"/>
            <a:ext cx="4807974" cy="1474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03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13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Automated Photorealistic Image Completion using Dense Correspondence with Multiple Images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Rizk, Youssef</dc:creator>
  <cp:lastModifiedBy>Rizk, Youssef</cp:lastModifiedBy>
  <cp:revision>5</cp:revision>
  <dcterms:created xsi:type="dcterms:W3CDTF">2018-06-19T14:42:13Z</dcterms:created>
  <dcterms:modified xsi:type="dcterms:W3CDTF">2018-06-21T12:34:52Z</dcterms:modified>
</cp:coreProperties>
</file>