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C96D-73F9-CD43-A1F8-FBBDB272B83F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6526-B4BD-FA48-A3A6-1C7A92E1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8493" y="964093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91" y="1729405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8491" y="2494716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8493" y="4465980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78491" y="5231292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78491" y="5996603"/>
            <a:ext cx="496957" cy="496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579525" y="3544161"/>
            <a:ext cx="122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784" y="1769162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Applicant Domicile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784" y="1003850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Sex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784" y="2534474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Age Band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784" y="4505737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Course Name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784" y="5271049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Deferred Status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784" y="6036360"/>
            <a:ext cx="1282148" cy="417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POLAR3 Quintile</a:t>
            </a:r>
            <a:endParaRPr lang="en-US" sz="1300" dirty="0">
              <a:solidFill>
                <a:schemeClr val="tx1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cxnSp>
        <p:nvCxnSpPr>
          <p:cNvPr id="21" name="Straight Arrow Connector 20"/>
          <p:cNvCxnSpPr>
            <a:stCxn id="15" idx="3"/>
            <a:endCxn id="4" idx="2"/>
          </p:cNvCxnSpPr>
          <p:nvPr/>
        </p:nvCxnSpPr>
        <p:spPr>
          <a:xfrm>
            <a:off x="1480932" y="1212571"/>
            <a:ext cx="3975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PT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Rizk, Youssef</dc:creator>
  <cp:lastModifiedBy>Rizk, Youssef</cp:lastModifiedBy>
  <cp:revision>3</cp:revision>
  <dcterms:created xsi:type="dcterms:W3CDTF">2018-06-18T14:44:51Z</dcterms:created>
  <dcterms:modified xsi:type="dcterms:W3CDTF">2018-06-18T16:34:27Z</dcterms:modified>
</cp:coreProperties>
</file>