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77" r:id="rId5"/>
    <p:sldId id="278" r:id="rId6"/>
    <p:sldId id="279" r:id="rId7"/>
    <p:sldId id="281" r:id="rId8"/>
    <p:sldId id="282" r:id="rId9"/>
    <p:sldId id="286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Home Presentation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 Graduation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F4D8B-A93E-46DD-BD04-E9D23C6FF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1B976E06-C39B-6410-2BCE-706FB372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Run-Time explanation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DB31047-FEDD-9FF9-C44D-A0477C875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562600" cy="4270375"/>
          </a:xfrm>
        </p:spPr>
        <p:txBody>
          <a:bodyPr/>
          <a:lstStyle/>
          <a:p>
            <a:r>
              <a:rPr lang="en-US" dirty="0"/>
              <a:t>If the password and username are valid , the application gives you the permission to act as the admin who can control the door or check the temperature </a:t>
            </a:r>
          </a:p>
          <a:p>
            <a:r>
              <a:rPr lang="en-US" dirty="0"/>
              <a:t>There is a Led turns on when the username and password are entered correctly</a:t>
            </a:r>
          </a:p>
          <a:p>
            <a:r>
              <a:rPr lang="en-US" dirty="0"/>
              <a:t>if you remotely entered 0 you have to choose between opening the door or closing it</a:t>
            </a:r>
          </a:p>
          <a:p>
            <a:r>
              <a:rPr lang="en-US" dirty="0"/>
              <a:t>Controlling the door is done by using a servo motor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close up of a circuit board&#10;&#10;Description automatically generated">
            <a:extLst>
              <a:ext uri="{FF2B5EF4-FFF2-40B4-BE49-F238E27FC236}">
                <a16:creationId xmlns:a16="http://schemas.microsoft.com/office/drawing/2014/main" id="{164ECE53-C7A1-8981-52B0-A296786E10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2743200" cy="3657600"/>
          </a:xfrm>
        </p:spPr>
      </p:pic>
      <p:pic>
        <p:nvPicPr>
          <p:cNvPr id="7" name="Picture 6" descr="A green electronic device with wires&#10;&#10;Description automatically generated">
            <a:extLst>
              <a:ext uri="{FF2B5EF4-FFF2-40B4-BE49-F238E27FC236}">
                <a16:creationId xmlns:a16="http://schemas.microsoft.com/office/drawing/2014/main" id="{54D8F00A-78F6-B22A-3483-9C9B960D84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2133600"/>
            <a:ext cx="2790825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0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2ADDE-9199-4666-AD1A-3B1F024D7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D528719-8C28-3872-41BF-0FF3D775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Run-Time explanation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CF505141-ADDE-E5D7-2D51-7C3F6DA65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876800" cy="4270375"/>
          </a:xfrm>
        </p:spPr>
        <p:txBody>
          <a:bodyPr/>
          <a:lstStyle/>
          <a:p>
            <a:r>
              <a:rPr lang="en-US" dirty="0"/>
              <a:t>In the previous menu if you choose 1-continue , you will have access to see the temperature read by LM35 and the state of the fan </a:t>
            </a:r>
          </a:p>
          <a:p>
            <a:r>
              <a:rPr lang="en-US" dirty="0"/>
              <a:t>The fan turns on automatically when the temperature is higher than  28 °C , and it turns off automatically when temperature reaches 21 °C</a:t>
            </a:r>
          </a:p>
          <a:p>
            <a:r>
              <a:rPr lang="en-US" dirty="0"/>
              <a:t>The fan is used as a DC motor</a:t>
            </a:r>
          </a:p>
        </p:txBody>
      </p:sp>
      <p:pic>
        <p:nvPicPr>
          <p:cNvPr id="5" name="Content Placeholder 4" descr="A circuit board with a display and green lights&#10;&#10;Description automatically generated">
            <a:extLst>
              <a:ext uri="{FF2B5EF4-FFF2-40B4-BE49-F238E27FC236}">
                <a16:creationId xmlns:a16="http://schemas.microsoft.com/office/drawing/2014/main" id="{797AEEEF-9A0B-35D8-4924-4570CB1D93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09" y="1825625"/>
            <a:ext cx="3202781" cy="4270375"/>
          </a:xfrm>
        </p:spPr>
      </p:pic>
    </p:spTree>
    <p:extLst>
      <p:ext uri="{BB962C8B-B14F-4D97-AF65-F5344CB8AC3E}">
        <p14:creationId xmlns:p14="http://schemas.microsoft.com/office/powerpoint/2010/main" val="247099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Names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Abdullah Mohamed Wahdan</a:t>
            </a:r>
            <a:endParaRPr dirty="0"/>
          </a:p>
          <a:p>
            <a:r>
              <a:rPr lang="en-US" dirty="0"/>
              <a:t>Abdelrahman Youssef Mahrous</a:t>
            </a:r>
          </a:p>
          <a:p>
            <a:r>
              <a:rPr lang="en-US" dirty="0"/>
              <a:t>Youssef Ashraf Fathy</a:t>
            </a:r>
          </a:p>
          <a:p>
            <a:r>
              <a:rPr lang="en-US" dirty="0"/>
              <a:t>Youssef Abobakr</a:t>
            </a:r>
          </a:p>
          <a:p>
            <a:r>
              <a:rPr lang="en-US" dirty="0"/>
              <a:t>Menna Essam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Under the supervision of </a:t>
            </a:r>
            <a:r>
              <a:rPr lang="en-US" dirty="0"/>
              <a:t>: Eng / Fathi Mandour (</a:t>
            </a:r>
            <a:r>
              <a:rPr lang="en-US" dirty="0">
                <a:solidFill>
                  <a:schemeClr val="accent1"/>
                </a:solidFill>
              </a:rPr>
              <a:t>The Course Instructor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 and Headlines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7B57-71BA-5884-5D2A-DD679301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/>
          </a:bodyPr>
          <a:lstStyle/>
          <a:p>
            <a:r>
              <a:rPr lang="en-US" dirty="0"/>
              <a:t> it is a popular project nowadays, it is a very comfortable application for humans, it aims to convert any thing around to be controllable and smart. </a:t>
            </a:r>
          </a:p>
          <a:p>
            <a:r>
              <a:rPr lang="en-US" dirty="0"/>
              <a:t>We implemented this project using AVR microcontroller (ATmega32) and Atmel studio as the software tool</a:t>
            </a:r>
          </a:p>
          <a:p>
            <a:r>
              <a:rPr lang="en-US" dirty="0"/>
              <a:t>This Smart home is remotely controlled by a smartphone using Bluetooth module</a:t>
            </a:r>
          </a:p>
          <a:p>
            <a:r>
              <a:rPr lang="en-US" dirty="0"/>
              <a:t>It have login system for admin and user (admin must be using smartphone)</a:t>
            </a:r>
          </a:p>
          <a:p>
            <a:r>
              <a:rPr lang="en-US" dirty="0"/>
              <a:t>The admin can register a new user or delete an old one</a:t>
            </a:r>
          </a:p>
          <a:p>
            <a:r>
              <a:rPr lang="en-US" dirty="0"/>
              <a:t>The username and password are saved in the memory even when power went off using EEPROM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A1DBA-97FD-B840-E4A1-2817CB41A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894B-A326-4FFC-BEEB-E61D9982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 and Headlines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AFEF-6FE5-B6EA-8AB6-38E530DE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829800" cy="4267200"/>
          </a:xfrm>
        </p:spPr>
        <p:txBody>
          <a:bodyPr/>
          <a:lstStyle/>
          <a:p>
            <a:r>
              <a:rPr lang="en-US" dirty="0"/>
              <a:t>it support the keypad if the smartphone isn’t available (as a user only)</a:t>
            </a:r>
          </a:p>
          <a:p>
            <a:r>
              <a:rPr lang="en-US" dirty="0"/>
              <a:t>We can control 5 on-off LEDs and a dimming LED, DC Fan (on a specific temperature level) and a smart door controlling its opening and closing</a:t>
            </a:r>
          </a:p>
          <a:p>
            <a:r>
              <a:rPr lang="en-US" dirty="0"/>
              <a:t>If admin or any user or passwords are entered wrong more than 3 trial, the system must break down and fire alarm until reset.</a:t>
            </a:r>
          </a:p>
          <a:p>
            <a:r>
              <a:rPr lang="en-US" dirty="0"/>
              <a:t>Admin and user can access to all applies except user cannot control the door opening.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59651-E6E0-8204-5876-F799C2A92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4CB6-C596-0EE9-D275-C4E45911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0D324-7DF1-AADE-1930-C62B3850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/>
          </a:bodyPr>
          <a:lstStyle/>
          <a:p>
            <a:r>
              <a:rPr lang="en-US" dirty="0"/>
              <a:t>Atmega32 </a:t>
            </a:r>
            <a:r>
              <a:rPr lang="en-US" dirty="0">
                <a:sym typeface="Wingdings" panose="05000000000000000000" pitchFamily="2" charset="2"/>
              </a:rPr>
              <a:t>we used Amit kit that comes with a bootloader</a:t>
            </a:r>
          </a:p>
          <a:p>
            <a:r>
              <a:rPr lang="en-US" dirty="0">
                <a:sym typeface="Wingdings" panose="05000000000000000000" pitchFamily="2" charset="2"/>
              </a:rPr>
              <a:t>Dc motor</a:t>
            </a:r>
          </a:p>
          <a:p>
            <a:r>
              <a:rPr lang="en-US" dirty="0">
                <a:sym typeface="Wingdings" panose="05000000000000000000" pitchFamily="2" charset="2"/>
              </a:rPr>
              <a:t>Servo Motor</a:t>
            </a:r>
          </a:p>
          <a:p>
            <a:r>
              <a:rPr lang="en-US" dirty="0">
                <a:sym typeface="Wingdings" panose="05000000000000000000" pitchFamily="2" charset="2"/>
              </a:rPr>
              <a:t>Green LEDs </a:t>
            </a:r>
          </a:p>
          <a:p>
            <a:r>
              <a:rPr lang="en-US" dirty="0">
                <a:sym typeface="Wingdings" panose="05000000000000000000" pitchFamily="2" charset="2"/>
              </a:rPr>
              <a:t>LM35 (temperature sensor) </a:t>
            </a:r>
          </a:p>
          <a:p>
            <a:r>
              <a:rPr lang="en-US" dirty="0">
                <a:sym typeface="Wingdings" panose="05000000000000000000" pitchFamily="2" charset="2"/>
              </a:rPr>
              <a:t>Bluetooth module HC-05</a:t>
            </a:r>
          </a:p>
          <a:p>
            <a:r>
              <a:rPr lang="en-US" dirty="0"/>
              <a:t>Keypad &amp; Lm01602A Character LCD</a:t>
            </a:r>
          </a:p>
        </p:txBody>
      </p:sp>
    </p:spTree>
    <p:extLst>
      <p:ext uri="{BB962C8B-B14F-4D97-AF65-F5344CB8AC3E}">
        <p14:creationId xmlns:p14="http://schemas.microsoft.com/office/powerpoint/2010/main" val="366089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15D96-BFEB-48D2-53DF-2A733E0E8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1B53-4072-9D6D-7369-5B58E01D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Schema and diagram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A0F4F-7D29-EC8A-0471-DEA9C606F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48041"/>
            <a:ext cx="9829800" cy="4533518"/>
          </a:xfrm>
        </p:spPr>
      </p:pic>
    </p:spTree>
    <p:extLst>
      <p:ext uri="{BB962C8B-B14F-4D97-AF65-F5344CB8AC3E}">
        <p14:creationId xmlns:p14="http://schemas.microsoft.com/office/powerpoint/2010/main" val="25140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1F889-B2F7-DE39-C035-C56EF032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2099273-2D39-76FE-5244-95AECCE8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Run-Time explanation</a:t>
            </a:r>
          </a:p>
        </p:txBody>
      </p:sp>
      <p:pic>
        <p:nvPicPr>
          <p:cNvPr id="37" name="Content Placeholder 36" descr="A green electronic board with wires and a display&#10;&#10;Description automatically generated">
            <a:extLst>
              <a:ext uri="{FF2B5EF4-FFF2-40B4-BE49-F238E27FC236}">
                <a16:creationId xmlns:a16="http://schemas.microsoft.com/office/drawing/2014/main" id="{592C4A7C-8AE1-F308-AE1C-8D509660AF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09" y="1825625"/>
            <a:ext cx="3202781" cy="4270375"/>
          </a:xfrm>
          <a:noFill/>
        </p:spPr>
      </p:pic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83897B6E-3CBC-5283-3F98-AD5D1D86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562600" cy="4270375"/>
          </a:xfrm>
        </p:spPr>
        <p:txBody>
          <a:bodyPr/>
          <a:lstStyle/>
          <a:p>
            <a:r>
              <a:rPr lang="en-US" dirty="0"/>
              <a:t>This is the admin part</a:t>
            </a:r>
          </a:p>
          <a:p>
            <a:r>
              <a:rPr lang="en-US" dirty="0"/>
              <a:t>The admin can register a new user or control anything in the </a:t>
            </a:r>
            <a:r>
              <a:rPr lang="en-US" dirty="0" err="1"/>
              <a:t>smarthome</a:t>
            </a:r>
            <a:r>
              <a:rPr lang="en-US" dirty="0"/>
              <a:t> also he can delete an old user</a:t>
            </a:r>
          </a:p>
          <a:p>
            <a:r>
              <a:rPr lang="en-US" dirty="0"/>
              <a:t>The admin part is remotely so we have to open the terminal on the smartphone to choose one of this options by sending  a char 0,1 or 2</a:t>
            </a:r>
          </a:p>
        </p:txBody>
      </p:sp>
    </p:spTree>
    <p:extLst>
      <p:ext uri="{BB962C8B-B14F-4D97-AF65-F5344CB8AC3E}">
        <p14:creationId xmlns:p14="http://schemas.microsoft.com/office/powerpoint/2010/main" val="271764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B74C-E1A0-5A3A-CEAA-0DA6ADF31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C5770627-4F9B-BFA4-E6B3-CE6E5667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Run-Time explanation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9E3556F-1A6E-068A-A110-574921316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648200" cy="4270375"/>
          </a:xfrm>
        </p:spPr>
        <p:txBody>
          <a:bodyPr/>
          <a:lstStyle/>
          <a:p>
            <a:r>
              <a:rPr lang="en-US" dirty="0"/>
              <a:t>When you try to login as an admin the application asks you to enter the valid username and password for the admin</a:t>
            </a:r>
          </a:p>
          <a:p>
            <a:r>
              <a:rPr lang="en-US" dirty="0"/>
              <a:t>This username and password were previously stored privately in the code so the application can have only one admin</a:t>
            </a:r>
          </a:p>
          <a:p>
            <a:r>
              <a:rPr lang="en-US" dirty="0"/>
              <a:t>After entering the username and password the application check its validity </a:t>
            </a:r>
          </a:p>
        </p:txBody>
      </p:sp>
      <p:pic>
        <p:nvPicPr>
          <p:cNvPr id="5" name="Content Placeholder 4" descr="A circuit board with a display and green lights&#10;&#10;Description automatically generated">
            <a:extLst>
              <a:ext uri="{FF2B5EF4-FFF2-40B4-BE49-F238E27FC236}">
                <a16:creationId xmlns:a16="http://schemas.microsoft.com/office/drawing/2014/main" id="{05420AE3-71D9-F021-5FF5-1E5C4366D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47318"/>
            <a:ext cx="2579567" cy="3226988"/>
          </a:xfrm>
        </p:spPr>
      </p:pic>
      <p:pic>
        <p:nvPicPr>
          <p:cNvPr id="7" name="Picture 6" descr="A close up of a circuit board&#10;&#10;Description automatically generated">
            <a:extLst>
              <a:ext uri="{FF2B5EF4-FFF2-40B4-BE49-F238E27FC236}">
                <a16:creationId xmlns:a16="http://schemas.microsoft.com/office/drawing/2014/main" id="{B4FE6493-6190-8C2F-674E-C53BDC4E4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04" y="2347318"/>
            <a:ext cx="2780020" cy="37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4FC46-89E7-B161-3AA6-A874569D2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211F03E-898E-5CBD-38F1-E0B7652C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Run-Time explanation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15027222-90A3-28C1-7029-C3AE3EE78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876800" cy="4270375"/>
          </a:xfrm>
        </p:spPr>
        <p:txBody>
          <a:bodyPr/>
          <a:lstStyle/>
          <a:p>
            <a:r>
              <a:rPr lang="en-US" dirty="0"/>
              <a:t>In case you have entered a wrong username or password the application prints out that this info is Invalid</a:t>
            </a:r>
          </a:p>
        </p:txBody>
      </p:sp>
      <p:pic>
        <p:nvPicPr>
          <p:cNvPr id="6" name="Content Placeholder 5" descr="A green electronic device with a display&#10;&#10;Description automatically generated with medium confidence">
            <a:extLst>
              <a:ext uri="{FF2B5EF4-FFF2-40B4-BE49-F238E27FC236}">
                <a16:creationId xmlns:a16="http://schemas.microsoft.com/office/drawing/2014/main" id="{2BF5884F-E724-5359-6B3C-D34633E1EA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09" y="1825625"/>
            <a:ext cx="3202781" cy="4270375"/>
          </a:xfrm>
        </p:spPr>
      </p:pic>
    </p:spTree>
    <p:extLst>
      <p:ext uri="{BB962C8B-B14F-4D97-AF65-F5344CB8AC3E}">
        <p14:creationId xmlns:p14="http://schemas.microsoft.com/office/powerpoint/2010/main" val="40216974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77</TotalTime>
  <Words>529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Wingdings</vt:lpstr>
      <vt:lpstr>Tech Computer 16x9</vt:lpstr>
      <vt:lpstr>Smart Home Presentation</vt:lpstr>
      <vt:lpstr>Students Names</vt:lpstr>
      <vt:lpstr>Project Introduction and Headlines</vt:lpstr>
      <vt:lpstr>Project Introduction and Headlines</vt:lpstr>
      <vt:lpstr>Components Used</vt:lpstr>
      <vt:lpstr>Project Schema and diagram</vt:lpstr>
      <vt:lpstr>Run-Time explanation</vt:lpstr>
      <vt:lpstr>Run-Time explanation</vt:lpstr>
      <vt:lpstr>Run-Time explanation</vt:lpstr>
      <vt:lpstr>Run-Time explanation</vt:lpstr>
      <vt:lpstr>Run-Time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Presentation</dc:title>
  <dc:creator>Abdullah Mohamed Ahmed Ali</dc:creator>
  <cp:lastModifiedBy>Abdullah Mohamed Ahmed Ali</cp:lastModifiedBy>
  <cp:revision>1</cp:revision>
  <dcterms:created xsi:type="dcterms:W3CDTF">2024-02-14T10:28:34Z</dcterms:created>
  <dcterms:modified xsi:type="dcterms:W3CDTF">2024-02-14T11:46:24Z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