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17" r:id="rId5"/>
    <p:sldId id="307" r:id="rId6"/>
    <p:sldId id="336" r:id="rId7"/>
    <p:sldId id="337" r:id="rId8"/>
    <p:sldId id="308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8" r:id="rId25"/>
    <p:sldId id="339" r:id="rId26"/>
    <p:sldId id="341" r:id="rId27"/>
    <p:sldId id="340" r:id="rId28"/>
    <p:sldId id="34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89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3410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508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197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727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752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908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425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842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114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3634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35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74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233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30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drive.google.com/file/d/1q6jzYEET-xj0I94cFyJNQxHaN6Mbh-FV/view?usp=drivesdk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94" y="2370106"/>
            <a:ext cx="10360152" cy="97544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 cap="none" baseline="0" dirty="0">
                <a:latin typeface="+mj-lt"/>
                <a:ea typeface="+mj-ea"/>
                <a:cs typeface="+mj-cs"/>
              </a:rPr>
              <a:t>UI Design and Prototype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8A21916-FBB8-6896-CD9C-C0D90947CAF6}"/>
              </a:ext>
            </a:extLst>
          </p:cNvPr>
          <p:cNvSpPr txBox="1">
            <a:spLocks/>
          </p:cNvSpPr>
          <p:nvPr/>
        </p:nvSpPr>
        <p:spPr>
          <a:xfrm>
            <a:off x="2441584" y="3429000"/>
            <a:ext cx="8109772" cy="1254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kern="1200" cap="all" baseline="0" dirty="0">
                <a:latin typeface="+mn-lt"/>
                <a:ea typeface="+mn-ea"/>
                <a:cs typeface="+mn-cs"/>
              </a:rPr>
              <a:t>Mobile Computing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cap="all" dirty="0"/>
              <a:t>GN341</a:t>
            </a:r>
            <a:endParaRPr lang="en-US" sz="2400" kern="1200" cap="all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Bathroom Screen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CC578787-7321-DC75-6EA4-0265378C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477" y="457200"/>
            <a:ext cx="31689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Livingroom Screen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51741E53-1AFC-2880-5FF5-BC3D5E33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205" y="557784"/>
            <a:ext cx="31689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Kitchen Screen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EE6AC6EA-77AA-4D5A-7A54-03C0147F2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493" y="585216"/>
            <a:ext cx="31689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2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844A75-50D6-C2FB-E89F-EA5F85A2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Manually Screen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965EECFC-5949-A976-CBE8-53A697637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77" y="457200"/>
            <a:ext cx="31689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Profile Screen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499C89DB-852D-4552-08DA-773330525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552" y="457200"/>
            <a:ext cx="31689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91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Settings Screen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98EE01B-1664-D99C-7B10-C9F572B20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677" y="457200"/>
            <a:ext cx="31689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2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98" y="914400"/>
            <a:ext cx="5902651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Third-Party Services Screen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C1E0E93-0E81-993B-C62D-2597CBAE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109" y="457200"/>
            <a:ext cx="31689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4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Language Screen</a:t>
            </a:r>
          </a:p>
        </p:txBody>
      </p:sp>
      <p:pic>
        <p:nvPicPr>
          <p:cNvPr id="5" name="Picture 4" descr="A screen shot of a cellphone&#10;&#10;Description automatically generated">
            <a:extLst>
              <a:ext uri="{FF2B5EF4-FFF2-40B4-BE49-F238E27FC236}">
                <a16:creationId xmlns:a16="http://schemas.microsoft.com/office/drawing/2014/main" id="{1AC9D987-5039-7ECC-69A9-49B522493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117" y="452628"/>
            <a:ext cx="3168981" cy="59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17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Terms &amp; Policy Screen</a:t>
            </a:r>
          </a:p>
        </p:txBody>
      </p:sp>
      <p:pic>
        <p:nvPicPr>
          <p:cNvPr id="5" name="Picture 4" descr="A green and white document with black text&#10;&#10;Description automatically generated">
            <a:extLst>
              <a:ext uri="{FF2B5EF4-FFF2-40B4-BE49-F238E27FC236}">
                <a16:creationId xmlns:a16="http://schemas.microsoft.com/office/drawing/2014/main" id="{B8990EFA-9688-EC25-B240-9822CD53E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277" y="457200"/>
            <a:ext cx="31689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8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About Screen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A98E2CA2-4C67-F50A-30E3-B5A75341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117" y="457200"/>
            <a:ext cx="31689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884362"/>
              </p:ext>
            </p:extLst>
          </p:nvPr>
        </p:nvGraphicFramePr>
        <p:xfrm>
          <a:off x="6869113" y="1143000"/>
          <a:ext cx="4190999" cy="3759983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Screens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Mockup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Prototype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23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Contact Us Screen</a:t>
            </a: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7B77AD43-CB6B-D8EF-4743-18FB17F99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397" y="457200"/>
            <a:ext cx="31689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6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4B0C-71DD-CF7B-C550-E29B5072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>
            <a:normAutofit/>
          </a:bodyPr>
          <a:lstStyle/>
          <a:p>
            <a:r>
              <a:rPr lang="en-US" dirty="0"/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3207624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ADBA2D-4414-A3C9-0A65-11D415A73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 descr="Two phones on a marble stand&#10;&#10;Description automatically generated">
            <a:extLst>
              <a:ext uri="{FF2B5EF4-FFF2-40B4-BE49-F238E27FC236}">
                <a16:creationId xmlns:a16="http://schemas.microsoft.com/office/drawing/2014/main" id="{219FC464-7C10-AC6C-389F-D9D2F567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3956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4B0C-71DD-CF7B-C550-E29B5072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>
            <a:normAutofit/>
          </a:bodyPr>
          <a:lstStyle/>
          <a:p>
            <a:r>
              <a:rPr lang="en-US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712439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ADBA2D-4414-A3C9-0A65-11D415A73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A35F4-1D5A-4E8C-C814-CD3C4169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08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4B0C-71DD-CF7B-C550-E29B5072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D09C5-FA25-33B3-55CC-CB62C687916B}"/>
              </a:ext>
            </a:extLst>
          </p:cNvPr>
          <p:cNvSpPr txBox="1"/>
          <p:nvPr/>
        </p:nvSpPr>
        <p:spPr>
          <a:xfrm>
            <a:off x="3047238" y="3971267"/>
            <a:ext cx="609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200" cap="all" baseline="0" dirty="0">
                <a:latin typeface="+mn-lt"/>
                <a:ea typeface="+mn-ea"/>
                <a:cs typeface="+mn-cs"/>
              </a:rPr>
              <a:t>Done by: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200" cap="all" baseline="0" dirty="0">
                <a:latin typeface="+mn-lt"/>
                <a:ea typeface="+mn-ea"/>
                <a:cs typeface="+mn-cs"/>
              </a:rPr>
              <a:t>Begad Tamim – 211002177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200" cap="all" baseline="0" dirty="0">
                <a:latin typeface="+mn-lt"/>
                <a:ea typeface="+mn-ea"/>
                <a:cs typeface="+mn-cs"/>
              </a:rPr>
              <a:t>Youssef Ayman - 211000348</a:t>
            </a:r>
          </a:p>
        </p:txBody>
      </p:sp>
    </p:spTree>
    <p:extLst>
      <p:ext uri="{BB962C8B-B14F-4D97-AF65-F5344CB8AC3E}">
        <p14:creationId xmlns:p14="http://schemas.microsoft.com/office/powerpoint/2010/main" val="2462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F67D-2654-9F1F-493B-15B7D5F9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C261-D070-BAAA-8B97-F83F569AA9C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/>
          <a:p>
            <a:r>
              <a:rPr lang="en-US" dirty="0"/>
              <a:t>Hello and welcome to BLYNKAWY! Our platform simplifies managing your home environment by integrating smart technology into everyday life. With our user-friendly interface, controlling your smart devices has never been easier. We're excited to announce that we have a simulation prototype available for you to explore the features and functionalities of our application. Click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to access the simulation and experience the convenience and efficiency of the application.</a:t>
            </a:r>
          </a:p>
        </p:txBody>
      </p:sp>
      <p:pic>
        <p:nvPicPr>
          <p:cNvPr id="10" name="Picture 9" descr="A hand holding a phone with blue circles around it&#10;&#10;Description automatically generated">
            <a:extLst>
              <a:ext uri="{FF2B5EF4-FFF2-40B4-BE49-F238E27FC236}">
                <a16:creationId xmlns:a16="http://schemas.microsoft.com/office/drawing/2014/main" id="{248ED44F-150D-F74A-D636-0D067562A0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81" r="38836" b="1"/>
          <a:stretch/>
        </p:blipFill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6750550-348C-1DC6-E63C-758D9BFD2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AutoShape 2" descr="Control Your Smart Living arbitrarily: Smart Home App">
            <a:extLst>
              <a:ext uri="{FF2B5EF4-FFF2-40B4-BE49-F238E27FC236}">
                <a16:creationId xmlns:a16="http://schemas.microsoft.com/office/drawing/2014/main" id="{4E3F2448-D690-411F-3FB0-BA9B33C1E0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8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4B0C-71DD-CF7B-C550-E29B5072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>
            <a:normAutofit/>
          </a:bodyPr>
          <a:lstStyle/>
          <a:p>
            <a:r>
              <a:rPr lang="en-US" dirty="0"/>
              <a:t>Screens</a:t>
            </a:r>
          </a:p>
        </p:txBody>
      </p:sp>
    </p:spTree>
    <p:extLst>
      <p:ext uri="{BB962C8B-B14F-4D97-AF65-F5344CB8AC3E}">
        <p14:creationId xmlns:p14="http://schemas.microsoft.com/office/powerpoint/2010/main" val="169730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Welcome Page</a:t>
            </a:r>
          </a:p>
        </p:txBody>
      </p:sp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E6ABFA4D-7DD4-B016-3C20-1D85A142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718" y="726915"/>
            <a:ext cx="3432300" cy="5404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Login Screen</a:t>
            </a:r>
          </a:p>
        </p:txBody>
      </p:sp>
      <p:pic>
        <p:nvPicPr>
          <p:cNvPr id="4" name="Picture 3" descr="A screenshot of a log in&#10;&#10;Description automatically generated">
            <a:extLst>
              <a:ext uri="{FF2B5EF4-FFF2-40B4-BE49-F238E27FC236}">
                <a16:creationId xmlns:a16="http://schemas.microsoft.com/office/drawing/2014/main" id="{68F7AC8D-4023-B09A-70A5-64499BDD2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552" y="378691"/>
            <a:ext cx="3168981" cy="58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5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Sign up Screen</a:t>
            </a:r>
          </a:p>
        </p:txBody>
      </p:sp>
      <p:pic>
        <p:nvPicPr>
          <p:cNvPr id="5" name="Picture 4" descr="A screenshot of a sign up form&#10;&#10;Description automatically generated">
            <a:extLst>
              <a:ext uri="{FF2B5EF4-FFF2-40B4-BE49-F238E27FC236}">
                <a16:creationId xmlns:a16="http://schemas.microsoft.com/office/drawing/2014/main" id="{8D2A9E76-A43A-499F-15BB-4CBA2C278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509" y="521208"/>
            <a:ext cx="3168981" cy="58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7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Home Screen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E1B56CA0-C246-298E-3D73-3BC8A4846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813" y="544068"/>
            <a:ext cx="3168981" cy="57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7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Bedroom Screen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74156509-08C0-DA1E-CEBA-780DB83F9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205" y="457200"/>
            <a:ext cx="316898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629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{D3B06EB9-427D-482B-8998-D65EB996DBFB}tf11964407_win32</Template>
  <TotalTime>53</TotalTime>
  <Words>167</Words>
  <Application>Microsoft Office PowerPoint</Application>
  <PresentationFormat>Widescreen</PresentationFormat>
  <Paragraphs>58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Gill Sans Nova Light</vt:lpstr>
      <vt:lpstr>Sagona Book</vt:lpstr>
      <vt:lpstr>Custom</vt:lpstr>
      <vt:lpstr>UI Design and Prototype</vt:lpstr>
      <vt:lpstr>Agenda</vt:lpstr>
      <vt:lpstr>Introduction</vt:lpstr>
      <vt:lpstr>Screens</vt:lpstr>
      <vt:lpstr>Welcome Page</vt:lpstr>
      <vt:lpstr>Login Screen</vt:lpstr>
      <vt:lpstr>Sign up Screen</vt:lpstr>
      <vt:lpstr>Home Screen</vt:lpstr>
      <vt:lpstr>Bedroom Screen</vt:lpstr>
      <vt:lpstr>Bathroom Screen</vt:lpstr>
      <vt:lpstr>Livingroom Screen</vt:lpstr>
      <vt:lpstr>Kitchen Screen</vt:lpstr>
      <vt:lpstr>Add Manually Screen</vt:lpstr>
      <vt:lpstr>Profile Screen</vt:lpstr>
      <vt:lpstr>Settings Screen</vt:lpstr>
      <vt:lpstr>Third-Party Services Screen</vt:lpstr>
      <vt:lpstr>Language Screen</vt:lpstr>
      <vt:lpstr>Terms &amp; Policy Screen</vt:lpstr>
      <vt:lpstr>About Screen</vt:lpstr>
      <vt:lpstr>Contact Us Screen</vt:lpstr>
      <vt:lpstr>Mockup</vt:lpstr>
      <vt:lpstr>PowerPoint Presentation</vt:lpstr>
      <vt:lpstr>Prototype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 and Prototype</dc:title>
  <dc:creator>Begad Tamim</dc:creator>
  <cp:lastModifiedBy>Begad Tamim</cp:lastModifiedBy>
  <cp:revision>2</cp:revision>
  <dcterms:created xsi:type="dcterms:W3CDTF">2024-05-07T20:16:54Z</dcterms:created>
  <dcterms:modified xsi:type="dcterms:W3CDTF">2024-05-07T21:12:46Z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