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BB774-AF1B-4526-8DB8-77AA137FC3ED}" v="46" dt="2021-09-05T03:53:0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 snapToGrid="0">
      <p:cViewPr varScale="1">
        <p:scale>
          <a:sx n="79" d="100"/>
          <a:sy n="79" d="100"/>
        </p:scale>
        <p:origin x="-36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04/09/2021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/>
              <a:t>Introduction to Databases Checkpoint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391508" y="5696182"/>
            <a:ext cx="8515872" cy="1655762"/>
          </a:xfrm>
        </p:spPr>
        <p:txBody>
          <a:bodyPr/>
          <a:lstStyle/>
          <a:p>
            <a:r>
              <a:rPr lang="fr-FR" sz="3600" b="1" dirty="0" err="1"/>
              <a:t>Mouadh</a:t>
            </a:r>
            <a:r>
              <a:rPr lang="fr-FR" sz="3600" b="1" dirty="0"/>
              <a:t> Attia</a:t>
            </a:r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PostgreSQL</a:t>
            </a:r>
            <a:endParaRPr lang="fr-FR" sz="2400" dirty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Comparison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three</a:t>
            </a:r>
            <a:r>
              <a:rPr lang="fr-FR" sz="2400" dirty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/>
              <a:t>2.Define 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/>
              <a:t>3.Define </a:t>
            </a:r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385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Introduction to Databases Checkpoint</vt:lpstr>
      <vt:lpstr>Summary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MED HEDI</cp:lastModifiedBy>
  <cp:revision>13</cp:revision>
  <dcterms:created xsi:type="dcterms:W3CDTF">2021-01-02T11:01:34Z</dcterms:created>
  <dcterms:modified xsi:type="dcterms:W3CDTF">2021-09-05T03:54:35Z</dcterms:modified>
</cp:coreProperties>
</file>