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B9C96-535B-254B-B9CA-4B55502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1D79B6-0CD2-5D45-B110-5D14882F2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A8FC0-F374-AA42-9414-D3AFB3C1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87CE8-71EA-E342-8C12-4F3B7213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C7EBA-5ECA-1F45-B1BD-33212B43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3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2C2F8-4587-F047-94C0-45951DD9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DCF57-EBA7-F84C-A0B2-B52A0E03F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14920-EA24-D247-99A9-46F001DA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046A1-A5B7-CA49-BFA1-E0983E1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B8F67-8BD9-9B4E-A2E0-D0F3251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DC5F7-9642-DF42-B89C-709A3ACBF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44222-0A9C-CF4A-A187-B79CF0DE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D03EE-D3B6-274A-9243-6A40A95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54BB6-8A18-6842-80DB-86382600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ED39-B551-F54B-97C0-4E3482B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3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ABED2-BCBD-F641-ADC8-31C8BDF2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806C0-BDDD-0544-8243-388A2AFC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A40CC-835A-7440-AE2F-20D34C2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0B297-BA75-7244-9C5C-DDB52121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494D5-63DE-D54A-B437-441A97CA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3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91EB6-9443-3141-9D3D-29D602C8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65435-A402-3047-AEF2-AC245D26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0665F-381D-1B4C-9042-48FCC478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6855B6-A265-EA4E-8F06-6AE68451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FBEE9-297E-F94F-B4BC-C201849D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6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6CD79-7435-9341-88FF-517FA883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3C5A0-7E4B-8D42-9722-0EB6625B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472E79-1651-B841-A2C6-1A2BE1DE3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BCC13B-0261-9043-88B0-2227EA21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AFA6EA-B9D1-FA45-B042-1E9AAFA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655E97-52D0-2544-AEC4-E38AB81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6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AE441-BE7E-194A-9234-A3E93D06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33571E-6136-5B4C-BEC2-847797A2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5CEF16-8642-2C43-BDA6-B09E2CC3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4975C5-6908-684D-8A08-992C8355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A26DDB-E811-584B-8509-B88A58AF4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783E20-BB17-944F-BD86-B7C1D5E2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822310-6472-1342-84BF-39D9339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57DF2-0EE9-8842-B1F8-F5AFFDCF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3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05DBD-5447-554C-BD46-A2E0A9EF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2F1723-F121-514C-807C-99F0147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20FE4-7FC7-7C4F-9702-587A707F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5741CB-2425-3741-8320-BC397ED8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73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5AB3D6-A6B2-3046-A596-3CBE90EE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35A1BB-79FE-AC48-9B7D-384EFF19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6829CD-8742-4B4E-B363-632F5590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89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7DEBC-FCCC-2940-ABA4-4BD5274F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DAB80-AE3E-9E46-B2DC-42387F29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05BCEF-061A-0848-AA64-36B93C9F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F0665C-468F-5247-8FB4-C3E2757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EDB03-BF9D-CF45-8761-D0055E8B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20897-01BA-3A4D-B772-53E5C867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5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A6368-D0B1-C64D-A0F5-3380A88C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26532F-AAEC-3541-B60E-58DB2CBBC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0725C-9EFC-5445-9BDF-D71E730E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6C72C-2A49-A444-B8D1-3F73C0B8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486B42-7593-C94A-9951-4CD35D87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5D52D-0C8E-3F4C-AD02-9886C38E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FF9FD2-DF88-DB46-A812-23BEE5BE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C8B2CD-D978-C442-ADF6-5B743ED3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9D9A5-4B7C-6B41-9C1D-F52BAFCBE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702F-154E-8349-9365-9F39EDCF620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917A9-6B1D-8549-AD3E-3E20A220A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A55003-72C4-8F44-A058-4060FF41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1D9E-B54E-9644-A087-50929106F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9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DAA1F-4927-1A47-B6A7-DE66546B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F690A7-22C6-B84C-9D7F-02E3C1898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 HAMMED Youssef</a:t>
            </a:r>
          </a:p>
        </p:txBody>
      </p:sp>
    </p:spTree>
    <p:extLst>
      <p:ext uri="{BB962C8B-B14F-4D97-AF65-F5344CB8AC3E}">
        <p14:creationId xmlns:p14="http://schemas.microsoft.com/office/powerpoint/2010/main" val="294312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Nous obtenons les résultats suivants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25C53B-91B3-AC44-BF73-E337BD24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488"/>
            <a:ext cx="6400296" cy="39354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A9B283-5918-124A-A49E-1E585F37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3" y="2316957"/>
            <a:ext cx="5808979" cy="18153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427D30C-A9A1-B549-8914-309B7D66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96" y="4361658"/>
            <a:ext cx="2620028" cy="18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1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percions des différents algorithmes est plutôt bonne.</a:t>
            </a:r>
          </a:p>
          <a:p>
            <a:pPr marL="0" indent="0">
              <a:buNone/>
            </a:pPr>
            <a:r>
              <a:rPr lang="fr-FR" dirty="0"/>
              <a:t>Le meilleur est </a:t>
            </a:r>
            <a:r>
              <a:rPr lang="fr-FR" b="1" dirty="0"/>
              <a:t>Radom Forest</a:t>
            </a:r>
            <a:r>
              <a:rPr lang="fr-FR" dirty="0"/>
              <a:t> avec une précision de 97%</a:t>
            </a:r>
          </a:p>
        </p:txBody>
      </p:sp>
    </p:spTree>
    <p:extLst>
      <p:ext uri="{BB962C8B-B14F-4D97-AF65-F5344CB8AC3E}">
        <p14:creationId xmlns:p14="http://schemas.microsoft.com/office/powerpoint/2010/main" val="185112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réaliser cette stratégie nous procédons de la manière suivante :</a:t>
            </a:r>
          </a:p>
          <a:p>
            <a:pPr marL="514350" indent="-514350">
              <a:buAutoNum type="arabicParenR"/>
            </a:pPr>
            <a:r>
              <a:rPr lang="fr-FR" dirty="0"/>
              <a:t>Nous créons un </a:t>
            </a:r>
            <a:r>
              <a:rPr lang="fr-FR" dirty="0" err="1"/>
              <a:t>dataframe</a:t>
            </a:r>
            <a:r>
              <a:rPr lang="fr-FR" dirty="0"/>
              <a:t> avec les personnes de 1 à 13</a:t>
            </a:r>
          </a:p>
          <a:p>
            <a:pPr marL="514350" indent="-514350">
              <a:buAutoNum type="arabicParenR"/>
            </a:pPr>
            <a:r>
              <a:rPr lang="fr-FR" dirty="0"/>
              <a:t>Nous entrainons les algorithmes avec le </a:t>
            </a:r>
            <a:r>
              <a:rPr lang="fr-FR" dirty="0" err="1"/>
              <a:t>dataframe</a:t>
            </a:r>
            <a:r>
              <a:rPr lang="fr-FR" dirty="0"/>
              <a:t> précédent</a:t>
            </a:r>
          </a:p>
          <a:p>
            <a:pPr marL="514350" indent="-514350">
              <a:buAutoNum type="arabicParenR"/>
            </a:pPr>
            <a:r>
              <a:rPr lang="fr-FR" dirty="0"/>
              <a:t>Nous </a:t>
            </a:r>
            <a:r>
              <a:rPr lang="fr-FR" dirty="0" err="1"/>
              <a:t>tesons</a:t>
            </a:r>
            <a:r>
              <a:rPr lang="fr-FR" dirty="0"/>
              <a:t> les algorithmes avec les personnes 14 et 15</a:t>
            </a:r>
          </a:p>
        </p:txBody>
      </p:sp>
    </p:spTree>
    <p:extLst>
      <p:ext uri="{BB962C8B-B14F-4D97-AF65-F5344CB8AC3E}">
        <p14:creationId xmlns:p14="http://schemas.microsoft.com/office/powerpoint/2010/main" val="2218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Nous obtenons les résultats suivants pour la 14ème personne: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EEA342-3F40-FA4F-BC4E-5DF87D59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441577"/>
            <a:ext cx="5813571" cy="37353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C1160B-1258-D04B-8D45-811820F5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71" y="2441577"/>
            <a:ext cx="6016479" cy="1941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3E0C09-4384-4E44-BEDC-2C00B2A7D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71" y="4370655"/>
            <a:ext cx="2805498" cy="19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2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Nous obtenons les résultats suivants pour la 15ème personne: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1B8FB8-7EA7-DF4D-8A00-CE2349BD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7" y="2519494"/>
            <a:ext cx="5701733" cy="36574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E45F3C-45EF-2E4A-BF11-D48C0B9F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03" y="2519494"/>
            <a:ext cx="6117556" cy="19876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F9D986-BE2C-FB4B-BC18-F7FB12FD2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03" y="4348228"/>
            <a:ext cx="2876550" cy="20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précision est moins bonne que la stratégie 1 ce qui est normal</a:t>
            </a:r>
          </a:p>
          <a:p>
            <a:pPr marL="0" indent="0">
              <a:buNone/>
            </a:pPr>
            <a:r>
              <a:rPr lang="fr-FR" dirty="0"/>
              <a:t>Le meilleur est </a:t>
            </a:r>
            <a:r>
              <a:rPr lang="fr-FR" b="1" dirty="0"/>
              <a:t>Radom Forest</a:t>
            </a:r>
            <a:r>
              <a:rPr lang="fr-FR" dirty="0"/>
              <a:t> avec une précision d’environ 60%</a:t>
            </a:r>
          </a:p>
        </p:txBody>
      </p:sp>
    </p:spTree>
    <p:extLst>
      <p:ext uri="{BB962C8B-B14F-4D97-AF65-F5344CB8AC3E}">
        <p14:creationId xmlns:p14="http://schemas.microsoft.com/office/powerpoint/2010/main" val="30982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E2E36-36B7-AD4E-8709-471BBAE0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41EC32-DBE3-3B4B-9E65-F5091714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Nous arrivons a prédire de différentes façons.</a:t>
            </a:r>
          </a:p>
          <a:p>
            <a:pPr marL="0" indent="0">
              <a:buNone/>
            </a:pPr>
            <a:r>
              <a:rPr lang="fr-FR" dirty="0"/>
              <a:t>Nous estimons que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est le meilleur algorithme</a:t>
            </a:r>
          </a:p>
          <a:p>
            <a:pPr marL="0" indent="0">
              <a:buNone/>
            </a:pPr>
            <a:r>
              <a:rPr lang="fr-FR" dirty="0"/>
              <a:t>Plusieurs pistes d’améliorations sont possibles , comme améliorer les informations contenues dans le </a:t>
            </a:r>
            <a:r>
              <a:rPr lang="fr-FR" dirty="0" err="1"/>
              <a:t>dataframe</a:t>
            </a:r>
            <a:r>
              <a:rPr lang="fr-FR" dirty="0"/>
              <a:t> ou bien réorganiser le train-set en gardant uniquement le </a:t>
            </a:r>
            <a:r>
              <a:rPr lang="fr-FR" dirty="0" err="1"/>
              <a:t>meme</a:t>
            </a:r>
            <a:r>
              <a:rPr lang="fr-FR" dirty="0"/>
              <a:t> nombre de lignes pour </a:t>
            </a:r>
            <a:r>
              <a:rPr lang="fr-FR" dirty="0" err="1"/>
              <a:t>chaques</a:t>
            </a:r>
            <a:r>
              <a:rPr lang="fr-FR" dirty="0"/>
              <a:t> </a:t>
            </a:r>
            <a:r>
              <a:rPr lang="fr-FR" dirty="0" err="1"/>
              <a:t>activitées</a:t>
            </a:r>
            <a:r>
              <a:rPr lang="fr-FR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83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7B73-3AD6-284A-BF9B-82E1CDCD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CAD4A-3FE1-B344-9CC7-501A4AA6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I-	Introduction</a:t>
            </a:r>
          </a:p>
          <a:p>
            <a:r>
              <a:rPr lang="fr-FR" dirty="0"/>
              <a:t>II-	Présentation du Dataset</a:t>
            </a:r>
          </a:p>
          <a:p>
            <a:r>
              <a:rPr lang="fr-FR" dirty="0"/>
              <a:t>III-	Data-Visualisation</a:t>
            </a:r>
          </a:p>
          <a:p>
            <a:r>
              <a:rPr lang="fr-FR" dirty="0"/>
              <a:t>IV-	Modélisation</a:t>
            </a:r>
          </a:p>
          <a:p>
            <a:r>
              <a:rPr lang="fr-FR" dirty="0"/>
              <a:t>V-	Conclusion</a:t>
            </a:r>
          </a:p>
        </p:txBody>
      </p:sp>
    </p:spTree>
    <p:extLst>
      <p:ext uri="{BB962C8B-B14F-4D97-AF65-F5344CB8AC3E}">
        <p14:creationId xmlns:p14="http://schemas.microsoft.com/office/powerpoint/2010/main" val="27014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141EC-384A-C84B-B212-223D43DF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285F6-3CBB-124C-A857-EEC46CC9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Depuis plusieurs années la population humaine ne cesse d’augmenter et les besoins médicaux sont de plus en plus fort. Nous sommes actuellement 7 milliards d’êtres humains sur la planète et n’avons pas tous un accès égal aux soins. </a:t>
            </a:r>
          </a:p>
          <a:p>
            <a:pPr marL="0" indent="0">
              <a:buNone/>
            </a:pPr>
            <a:r>
              <a:rPr lang="fr-FR" dirty="0"/>
              <a:t>Les états et plusieurs entreprises tentent de trouver des solutions technologiques pour traiter, examiner des patients et le tout a moindre coûts.</a:t>
            </a:r>
          </a:p>
          <a:p>
            <a:pPr marL="0" indent="0">
              <a:buNone/>
            </a:pPr>
            <a:r>
              <a:rPr lang="fr-FR" dirty="0"/>
              <a:t>Récemment Apple a intégrer une fonction ECG a sa montre. Elle a sauvé plusieurs personnes d’une crise cardiaque. Apple continue d’exploiter ces données en créant d’autres programmes de recherches avec des universités américaines.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51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141EC-384A-C84B-B212-223D43DF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285F6-3CBB-124C-A857-EEC46CC9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Notre </a:t>
            </a:r>
            <a:r>
              <a:rPr lang="fr-FR" sz="2000" dirty="0" err="1"/>
              <a:t>Data-set</a:t>
            </a:r>
            <a:r>
              <a:rPr lang="fr-FR" sz="2000" dirty="0"/>
              <a:t> est PPG: </a:t>
            </a:r>
          </a:p>
          <a:p>
            <a:pPr marL="0" indent="0">
              <a:buNone/>
            </a:pPr>
            <a:r>
              <a:rPr lang="fr-FR" sz="2000" dirty="0"/>
              <a:t>Il s’agit d’une étude de 15 patients qui ont suivi un protocole bien précis en faisant différente activités. Voici les personnes participants a l’étude</a:t>
            </a:r>
          </a:p>
          <a:p>
            <a:pPr marL="0" indent="0">
              <a:buNone/>
            </a:pPr>
            <a:r>
              <a:rPr lang="fr-FR" sz="2000" dirty="0"/>
              <a:t>Ils ont réalisé les activités suivantes 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77E13C-AF61-A34B-B16F-D21840526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4" b="1470"/>
          <a:stretch/>
        </p:blipFill>
        <p:spPr>
          <a:xfrm>
            <a:off x="5120640" y="1904281"/>
            <a:ext cx="6233160" cy="45885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3B8F3B7-D4EE-B045-B189-BF02D974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6" y="4391570"/>
            <a:ext cx="3063873" cy="227751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C4BFB7B-D64A-3F4C-9A29-59E70D559BEB}"/>
              </a:ext>
            </a:extLst>
          </p:cNvPr>
          <p:cNvCxnSpPr/>
          <p:nvPr/>
        </p:nvCxnSpPr>
        <p:spPr>
          <a:xfrm>
            <a:off x="3231071" y="3526536"/>
            <a:ext cx="2071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7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141EC-384A-C84B-B212-223D43DF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Data-Visualisation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285F6-3CBB-124C-A857-EEC46CC9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Nous avons réaliser un </a:t>
            </a:r>
            <a:r>
              <a:rPr lang="fr-FR" sz="2000" dirty="0" err="1"/>
              <a:t>préprocessing</a:t>
            </a:r>
            <a:r>
              <a:rPr lang="fr-FR" sz="2000" dirty="0"/>
              <a:t> des données afin d’avoir un seul et unique </a:t>
            </a:r>
            <a:r>
              <a:rPr lang="fr-FR" sz="2000" dirty="0" err="1"/>
              <a:t>dataframe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Pour observer les différentes relations que nous avons entre les données nous avons décidé de réaliser une ACP pour voir l’importance qu’on les variables sur la variation.</a:t>
            </a:r>
          </a:p>
          <a:p>
            <a:pPr marL="0" indent="0">
              <a:buNone/>
            </a:pPr>
            <a:r>
              <a:rPr lang="fr-FR" sz="2000" dirty="0"/>
              <a:t>Nous obtenons ce projeté </a:t>
            </a:r>
          </a:p>
          <a:p>
            <a:pPr marL="0" indent="0">
              <a:buNone/>
            </a:pPr>
            <a:r>
              <a:rPr lang="fr-FR" sz="2000" dirty="0"/>
              <a:t>Les axes sont représenté principalement par :</a:t>
            </a:r>
          </a:p>
          <a:p>
            <a:pPr marL="0" indent="0">
              <a:buNone/>
            </a:pPr>
            <a:r>
              <a:rPr lang="fr-FR" sz="2000" dirty="0"/>
              <a:t>Axe 0 = BVP (même que dans le fichier </a:t>
            </a:r>
            <a:r>
              <a:rPr lang="fr-FR" sz="2000" dirty="0" err="1"/>
              <a:t>Pkg</a:t>
            </a:r>
            <a:r>
              <a:rPr lang="fr-FR" sz="2000" dirty="0"/>
              <a:t>) correspond au PPG</a:t>
            </a:r>
          </a:p>
          <a:p>
            <a:pPr marL="0" indent="0">
              <a:buNone/>
            </a:pPr>
            <a:r>
              <a:rPr lang="fr-FR" sz="2000" dirty="0"/>
              <a:t>Axe 1 = label (même que dans le fichier </a:t>
            </a:r>
            <a:r>
              <a:rPr lang="fr-FR" sz="2000" dirty="0" err="1"/>
              <a:t>Pkg</a:t>
            </a:r>
            <a:r>
              <a:rPr lang="fr-FR" sz="2000" dirty="0"/>
              <a:t>) </a:t>
            </a:r>
            <a:r>
              <a:rPr lang="fr-FR" sz="2000" dirty="0" err="1"/>
              <a:t>corespond</a:t>
            </a:r>
            <a:r>
              <a:rPr lang="fr-FR" sz="2000" dirty="0"/>
              <a:t> au  </a:t>
            </a:r>
            <a:r>
              <a:rPr lang="fr-FR" sz="2000" dirty="0" err="1"/>
              <a:t>Heart</a:t>
            </a:r>
            <a:r>
              <a:rPr lang="fr-FR" sz="2000" dirty="0"/>
              <a:t>-rate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26B408-F35A-C047-9AFF-45831A63C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0" r="-1" b="-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141EC-384A-C84B-B212-223D43DF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285F6-3CBB-124C-A857-EEC46CC9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/>
              <a:t>En gardant uniquement le BVP en fonction du label nous obtenons cette figure qui est équivalente a la précédente</a:t>
            </a:r>
          </a:p>
          <a:p>
            <a:pPr marL="0" indent="0">
              <a:buNone/>
            </a:pPr>
            <a:r>
              <a:rPr lang="fr-FR" sz="2000" dirty="0"/>
              <a:t>On observe qu’il y a une clusterisassion qui se forme entre les activités qui ne demande pas beaucoup d’effort et les activités intenses</a:t>
            </a:r>
          </a:p>
          <a:p>
            <a:pPr marL="0" indent="0">
              <a:buNone/>
            </a:pPr>
            <a:r>
              <a:rPr lang="fr-FR" sz="2000" dirty="0"/>
              <a:t>Cela ne veut pas dire que le BVP et le label sont les variables qui expliquent le mieux l’activité d’une personne.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Pour cela nous décidons d’afficher d’autre graphique en suivant notre intuition : </a:t>
            </a:r>
          </a:p>
          <a:p>
            <a:pPr marL="0" indent="0">
              <a:buNone/>
            </a:pPr>
            <a:r>
              <a:rPr lang="fr-FR" sz="2000" dirty="0"/>
              <a:t>-La température en fonction de la respiration</a:t>
            </a:r>
          </a:p>
          <a:p>
            <a:pPr marL="0" indent="0">
              <a:buNone/>
            </a:pPr>
            <a:r>
              <a:rPr lang="fr-FR" sz="2000" dirty="0"/>
              <a:t>-La température en fonction du label</a:t>
            </a:r>
          </a:p>
          <a:p>
            <a:pPr marL="0" indent="0">
              <a:buNone/>
            </a:pPr>
            <a:r>
              <a:rPr lang="fr-FR" sz="2000" dirty="0"/>
              <a:t>-La respiration en fonction du label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C75A0A-17CE-1143-A303-C0DA18FCB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" r="687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8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141EC-384A-C84B-B212-223D43DF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32AB04-4275-7A43-9F46-128E3F1B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2737"/>
            <a:ext cx="4183535" cy="32918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8F5E619-237C-C146-B93C-760BB96F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467" y="312737"/>
            <a:ext cx="4215004" cy="32918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BAB54B-A9E1-A940-8909-035C0BD3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48" y="312738"/>
            <a:ext cx="4177703" cy="32918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F258FE-9B69-4040-A60E-2B236B3F46AD}"/>
              </a:ext>
            </a:extLst>
          </p:cNvPr>
          <p:cNvSpPr txBox="1"/>
          <p:nvPr/>
        </p:nvSpPr>
        <p:spPr>
          <a:xfrm>
            <a:off x="528638" y="3829050"/>
            <a:ext cx="1114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pouvons observer qu’il y a bien une relation entre la température le label et la respiration.</a:t>
            </a:r>
          </a:p>
          <a:p>
            <a:endParaRPr lang="fr-FR" dirty="0"/>
          </a:p>
          <a:p>
            <a:r>
              <a:rPr lang="fr-FR" dirty="0"/>
              <a:t>Nous décidons donc d’entrainer plusieurs algorithmes de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68291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F2402-DCC2-8C48-B05C-DCD589F8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4244E-D858-414D-B5D6-0F4B66E2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Pour faire la modélisation, nous décidons d’utiliser plusieurs algorithmes de classification et décidons de tous les entrainer selon deux stratégies :</a:t>
            </a:r>
          </a:p>
          <a:p>
            <a:pPr marL="0" indent="0">
              <a:buNone/>
            </a:pPr>
            <a:r>
              <a:rPr lang="fr-FR" dirty="0"/>
              <a:t>Stratégie 1: Nous entrainons un algorithme par utilisateur pour par la suite prédire les futures activités du même utilisateur</a:t>
            </a:r>
          </a:p>
          <a:p>
            <a:pPr marL="0" indent="0">
              <a:buNone/>
            </a:pPr>
            <a:r>
              <a:rPr lang="fr-FR" dirty="0"/>
              <a:t>Stratégie 2: Nous entrainons un seul algorithme avec les données de plusieurs utilisateurs pour par la suite prédire l’ensembles des activités d’un utilisateurs ne faisant pas partie des utilisateurs d’entrainement.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Voici la liste des algorithmes testés :</a:t>
            </a:r>
          </a:p>
          <a:p>
            <a:r>
              <a:rPr lang="fr-FR" dirty="0" err="1"/>
              <a:t>Nearest</a:t>
            </a:r>
            <a:r>
              <a:rPr lang="fr-FR" dirty="0"/>
              <a:t> Neighbors </a:t>
            </a:r>
          </a:p>
          <a:p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Forest </a:t>
            </a:r>
          </a:p>
          <a:p>
            <a:r>
              <a:rPr lang="fr-FR" dirty="0"/>
              <a:t>Neural Net </a:t>
            </a:r>
          </a:p>
          <a:p>
            <a:r>
              <a:rPr lang="fr-FR" dirty="0" err="1"/>
              <a:t>AdaBoost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Naive</a:t>
            </a:r>
            <a:r>
              <a:rPr lang="fr-FR" dirty="0"/>
              <a:t> Bayes </a:t>
            </a:r>
          </a:p>
          <a:p>
            <a:r>
              <a:rPr lang="fr-FR" dirty="0"/>
              <a:t>QDA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31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B6188-32D5-7D4C-9F7A-FF7C052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F9D56-397A-4F47-95C6-E824957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réaliser cette stratégie nous procédons de la manière suivante :</a:t>
            </a:r>
          </a:p>
          <a:p>
            <a:pPr marL="514350" indent="-514350">
              <a:buAutoNum type="arabicParenR"/>
            </a:pPr>
            <a:r>
              <a:rPr lang="fr-FR" dirty="0"/>
              <a:t>Nous créons un </a:t>
            </a:r>
            <a:r>
              <a:rPr lang="fr-FR" dirty="0" err="1"/>
              <a:t>dataframe</a:t>
            </a:r>
            <a:r>
              <a:rPr lang="fr-FR" dirty="0"/>
              <a:t> pour chaque personne</a:t>
            </a:r>
          </a:p>
          <a:p>
            <a:pPr marL="514350" indent="-514350">
              <a:buAutoNum type="arabicParenR"/>
            </a:pPr>
            <a:r>
              <a:rPr lang="fr-FR" dirty="0"/>
              <a:t>Nous séparons en train et test set en gardant les proportionnalités</a:t>
            </a:r>
          </a:p>
          <a:p>
            <a:pPr marL="514350" indent="-514350">
              <a:buAutoNum type="arabicParenR"/>
            </a:pPr>
            <a:r>
              <a:rPr lang="fr-FR" dirty="0"/>
              <a:t>Nous entrainons les algorithmes et nous testons leurs précision</a:t>
            </a:r>
          </a:p>
        </p:txBody>
      </p:sp>
    </p:spTree>
    <p:extLst>
      <p:ext uri="{BB962C8B-B14F-4D97-AF65-F5344CB8AC3E}">
        <p14:creationId xmlns:p14="http://schemas.microsoft.com/office/powerpoint/2010/main" val="304969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667</Words>
  <Application>Microsoft Macintosh PowerPoint</Application>
  <PresentationFormat>Grand écran</PresentationFormat>
  <Paragraphs>74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Python For Data Analysis</vt:lpstr>
      <vt:lpstr>Sommaire</vt:lpstr>
      <vt:lpstr>Introduction</vt:lpstr>
      <vt:lpstr>Présentation du Dataset</vt:lpstr>
      <vt:lpstr>Data-Visualisation</vt:lpstr>
      <vt:lpstr>Présentation PowerPoint</vt:lpstr>
      <vt:lpstr>Présentation PowerPoint</vt:lpstr>
      <vt:lpstr>Modélisation</vt:lpstr>
      <vt:lpstr>Stratégie 1</vt:lpstr>
      <vt:lpstr>Stratégie 1</vt:lpstr>
      <vt:lpstr>Stratégie 1</vt:lpstr>
      <vt:lpstr>Stratégie 2</vt:lpstr>
      <vt:lpstr>Stratégie 1</vt:lpstr>
      <vt:lpstr>Stratégie 1</vt:lpstr>
      <vt:lpstr>Stratégie 1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BEN HAMMED Youssef</dc:creator>
  <cp:lastModifiedBy>BEN HAMMED Youssef</cp:lastModifiedBy>
  <cp:revision>7</cp:revision>
  <dcterms:created xsi:type="dcterms:W3CDTF">2020-01-31T19:37:44Z</dcterms:created>
  <dcterms:modified xsi:type="dcterms:W3CDTF">2020-01-31T20:53:06Z</dcterms:modified>
</cp:coreProperties>
</file>