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2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1392-1FAF-4B8C-BF98-2C337284FF32}" type="datetimeFigureOut">
              <a:rPr lang="fr-FR" smtClean="0"/>
              <a:t>16/01/2023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047EC-B6CF-4295-BBFE-966892B0BB2C}" type="slidenum">
              <a:rPr lang="fr-FR" smtClean="0"/>
              <a:t>‹#›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80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1392-1FAF-4B8C-BF98-2C337284FF32}" type="datetimeFigureOut">
              <a:rPr lang="fr-FR" smtClean="0"/>
              <a:t>16/01/2023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047EC-B6CF-4295-BBFE-966892B0BB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790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1392-1FAF-4B8C-BF98-2C337284FF32}" type="datetimeFigureOut">
              <a:rPr lang="fr-FR" smtClean="0"/>
              <a:t>16/01/2023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047EC-B6CF-4295-BBFE-966892B0BB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723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1392-1FAF-4B8C-BF98-2C337284FF32}" type="datetimeFigureOut">
              <a:rPr lang="fr-FR" smtClean="0"/>
              <a:t>16/01/2023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047EC-B6CF-4295-BBFE-966892B0BB2C}" type="slidenum">
              <a:rPr lang="fr-FR" smtClean="0"/>
              <a:t>‹#›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378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1392-1FAF-4B8C-BF98-2C337284FF32}" type="datetimeFigureOut">
              <a:rPr lang="fr-FR" smtClean="0"/>
              <a:t>16/01/2023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047EC-B6CF-4295-BBFE-966892B0BB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651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1392-1FAF-4B8C-BF98-2C337284FF32}" type="datetimeFigureOut">
              <a:rPr lang="fr-FR" smtClean="0"/>
              <a:t>16/01/2023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047EC-B6CF-4295-BBFE-966892B0BB2C}" type="slidenum">
              <a:rPr lang="fr-FR" smtClean="0"/>
              <a:t>‹#›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529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1392-1FAF-4B8C-BF98-2C337284FF32}" type="datetimeFigureOut">
              <a:rPr lang="fr-FR" smtClean="0"/>
              <a:t>16/01/2023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047EC-B6CF-4295-BBFE-966892B0BB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308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1392-1FAF-4B8C-BF98-2C337284FF32}" type="datetimeFigureOut">
              <a:rPr lang="fr-FR" smtClean="0"/>
              <a:t>16/01/2023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047EC-B6CF-4295-BBFE-966892B0BB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23688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1392-1FAF-4B8C-BF98-2C337284FF32}" type="datetimeFigureOut">
              <a:rPr lang="fr-FR" smtClean="0"/>
              <a:t>16/01/2023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047EC-B6CF-4295-BBFE-966892B0BB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1720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1392-1FAF-4B8C-BF98-2C337284FF32}" type="datetimeFigureOut">
              <a:rPr lang="fr-FR" smtClean="0"/>
              <a:t>16/01/2023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047EC-B6CF-4295-BBFE-966892B0BB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532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1392-1FAF-4B8C-BF98-2C337284FF32}" type="datetimeFigureOut">
              <a:rPr lang="fr-FR" smtClean="0"/>
              <a:t>16/01/2023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047EC-B6CF-4295-BBFE-966892B0BB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8029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1392-1FAF-4B8C-BF98-2C337284FF32}" type="datetimeFigureOut">
              <a:rPr lang="fr-FR" smtClean="0"/>
              <a:t>16/01/2023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047EC-B6CF-4295-BBFE-966892B0BB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100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1392-1FAF-4B8C-BF98-2C337284FF32}" type="datetimeFigureOut">
              <a:rPr lang="fr-FR" smtClean="0"/>
              <a:t>16/01/2023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047EC-B6CF-4295-BBFE-966892B0BB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5826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1392-1FAF-4B8C-BF98-2C337284FF32}" type="datetimeFigureOut">
              <a:rPr lang="fr-FR" smtClean="0"/>
              <a:t>16/01/2023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047EC-B6CF-4295-BBFE-966892B0BB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424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1392-1FAF-4B8C-BF98-2C337284FF32}" type="datetimeFigureOut">
              <a:rPr lang="fr-FR" smtClean="0"/>
              <a:t>16/01/2023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047EC-B6CF-4295-BBFE-966892B0BB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0293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1392-1FAF-4B8C-BF98-2C337284FF32}" type="datetimeFigureOut">
              <a:rPr lang="fr-FR" smtClean="0"/>
              <a:t>16/01/2023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047EC-B6CF-4295-BBFE-966892B0BB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2697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1392-1FAF-4B8C-BF98-2C337284FF32}" type="datetimeFigureOut">
              <a:rPr lang="fr-FR" smtClean="0"/>
              <a:t>16/01/2023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047EC-B6CF-4295-BBFE-966892B0BB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307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52A1392-1FAF-4B8C-BF98-2C337284FF32}" type="datetimeFigureOut">
              <a:rPr lang="fr-FR" smtClean="0"/>
              <a:t>16/01/2023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54047EC-B6CF-4295-BBFE-966892B0BB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4206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6976" y="1499615"/>
            <a:ext cx="8001000" cy="758953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Introduction 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9892" y="2325963"/>
            <a:ext cx="4582732" cy="4422309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NoSQL </a:t>
            </a:r>
            <a:r>
              <a:rPr lang="en-US" sz="26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databases, such as MongoDB, are becoming increasingly popular for handling large amounts of unstructured and semi-structured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SQL databases, on the other hand, have been the traditional choice for structured data and are still widely used in enterprise environments.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This presentation will delve into the key differences and similarities between MongoDB and SQL, and explore when to use each type of database.</a:t>
            </a:r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914144" y="498455"/>
            <a:ext cx="9323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The topic of this presentation is to compare NoSQL and SQL databases, with a specific focus on MongoDB and SQL.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12053" y="2649973"/>
            <a:ext cx="4472575" cy="224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418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6900" y="235372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Aldhabi" panose="01000000000000000000" pitchFamily="2" charset="-78"/>
                <a:cs typeface="Aldhabi" panose="01000000000000000000" pitchFamily="2" charset="-78"/>
              </a:rPr>
              <a:t>Defining </a:t>
            </a: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MongoDB and its characteristics as a NoSQL database</a:t>
            </a:r>
            <a:endParaRPr lang="fr-FR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160" y="2031660"/>
            <a:ext cx="5504752" cy="4451436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MongoDB is a NoSQL database that uses a document-oriented data model. It stores data in a format similar to JSON, called BSON, which allows for flexibility and ease of use.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MongoDB uses a dynamic schema, meaning the structure of the data can change as needed, without the need to pre-define the fields or the structure of the data. This allows for easy adaptation to changing requirements and unstructured data.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MongoDB offers horizontal scaling, which allows for easy addition of more hardware resources to handle increased load. This makes MongoDB well suited for handling large amounts of data or traffic.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Other key features of MongoDB include high performance and availability, rich query language, and built-in support for data aggregation.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912" y="2031660"/>
            <a:ext cx="5875835" cy="393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384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860" y="2368297"/>
            <a:ext cx="10407460" cy="363016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/>
            </a:r>
            <a:br>
              <a:rPr lang="en-US" sz="2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endParaRPr lang="fr-FR" sz="24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3390" y="0"/>
            <a:ext cx="8534400" cy="1682496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Definig SQL and it’s caracteristics as a relddational database 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12566" y="1612220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chemeClr val="bg1"/>
                </a:solidFill>
                <a:effectLst/>
                <a:latin typeface="Sitka Banner" pitchFamily="2" charset="0"/>
              </a:rPr>
              <a:t>SQL (Structured Query Language) is a relational database management system (RDBMS) that uses a structured data model and a fixed schema. This means that the structure of the data and the fields must be defined in advance, and any change to the schema requires modification to the database.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chemeClr val="bg1"/>
                </a:solidFill>
                <a:effectLst/>
                <a:latin typeface="Sitka Banner" pitchFamily="2" charset="0"/>
              </a:rPr>
              <a:t>SQL databases typically use vertical scaling, which means adding more resources to a single server to handle increased load. This can include adding more memory, CPU, or storage.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chemeClr val="bg1"/>
                </a:solidFill>
                <a:effectLst/>
                <a:latin typeface="Sitka Banner" pitchFamily="2" charset="0"/>
              </a:rPr>
              <a:t>SQL is designed to handle structured data and it provides powerful tools to query and manipulate the data. SQL provides a declarative query language that allows the user to describe the desired result, and the database system figures out how to efficiently execute the query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chemeClr val="bg1"/>
                </a:solidFill>
                <a:effectLst/>
                <a:latin typeface="Sitka Banner" pitchFamily="2" charset="0"/>
              </a:rPr>
              <a:t>SQL databases are widely used in enterprise environments, and they provide a lot of features that help to maintain data integrity, security, and scalability.</a:t>
            </a:r>
            <a:endParaRPr lang="en-US" b="0" i="0" dirty="0">
              <a:solidFill>
                <a:schemeClr val="bg1"/>
              </a:solidFill>
              <a:effectLst/>
              <a:latin typeface="Sitka Banner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200" y="1376363"/>
            <a:ext cx="5196485" cy="272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89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4916" y="142578"/>
            <a:ext cx="8534400" cy="1507067"/>
          </a:xfrm>
        </p:spPr>
        <p:txBody>
          <a:bodyPr>
            <a:norm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Comparing </a:t>
            </a:r>
            <a:r>
              <a:rPr lang="en-US" sz="22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and contrast MongoDB and SQL in terms of data model, schema, scalability, and query </a:t>
            </a:r>
            <a:r>
              <a:rPr lang="en-US" sz="22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language</a:t>
            </a:r>
            <a:r>
              <a:rPr lang="en-US" dirty="0"/>
              <a:t/>
            </a:r>
            <a:br>
              <a:rPr lang="en-US" dirty="0"/>
            </a:b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296" y="1142746"/>
            <a:ext cx="4858512" cy="3614738"/>
          </a:xfrm>
        </p:spPr>
      </p:pic>
      <p:sp>
        <p:nvSpPr>
          <p:cNvPr id="5" name="Rectangle 4"/>
          <p:cNvSpPr/>
          <p:nvPr/>
        </p:nvSpPr>
        <p:spPr>
          <a:xfrm>
            <a:off x="225424" y="1517650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b="0" i="0" dirty="0" smtClean="0">
                <a:solidFill>
                  <a:schemeClr val="bg1"/>
                </a:solidFill>
                <a:effectLst/>
                <a:latin typeface="Söhne"/>
              </a:rPr>
              <a:t>MongoDB and SQL have different data models, MongoDB is document-oriented and it stores data in a format similar to JSON, while SQL is relational and stores data in tables with defined fields and relationships.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0" i="0" dirty="0" smtClean="0">
                <a:solidFill>
                  <a:schemeClr val="bg1"/>
                </a:solidFill>
                <a:effectLst/>
                <a:latin typeface="Söhne"/>
              </a:rPr>
              <a:t>MongoDB uses a dynamic schema, allowing for easy adaptation to changing requirements and unstructured data, while SQL uses a fixed schema, requiring predefined fields and structure.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0" i="0" dirty="0" smtClean="0">
                <a:solidFill>
                  <a:schemeClr val="bg1"/>
                </a:solidFill>
                <a:effectLst/>
                <a:latin typeface="Söhne"/>
              </a:rPr>
              <a:t>MongoDB offers horizontal scaling for easy addition of more hardware resources, while SQL uses vertical scaling by adding more resources to a single server.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0" i="0" dirty="0" smtClean="0">
                <a:solidFill>
                  <a:schemeClr val="bg1"/>
                </a:solidFill>
                <a:effectLst/>
                <a:latin typeface="Söhne"/>
              </a:rPr>
              <a:t>MongoDB has a rich query language that allows for easy manipulation of unstructured data, while SQL has a powerful declarative query language that allows for precise querying of structured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0" i="0" dirty="0" smtClean="0">
                <a:solidFill>
                  <a:schemeClr val="bg1"/>
                </a:solidFill>
                <a:effectLst/>
                <a:latin typeface="Söhne"/>
              </a:rPr>
              <a:t>The trade-offs between using MongoDB and SQL include flexibility </a:t>
            </a:r>
            <a:r>
              <a:rPr lang="en-US" sz="1400" b="0" i="0" dirty="0" err="1" smtClean="0">
                <a:solidFill>
                  <a:schemeClr val="bg1"/>
                </a:solidFill>
                <a:effectLst/>
                <a:latin typeface="Söhne"/>
              </a:rPr>
              <a:t>vs</a:t>
            </a:r>
            <a:r>
              <a:rPr lang="en-US" sz="1400" b="0" i="0" dirty="0" smtClean="0">
                <a:solidFill>
                  <a:schemeClr val="bg1"/>
                </a:solidFill>
                <a:effectLst/>
                <a:latin typeface="Söhne"/>
              </a:rPr>
              <a:t> structure, ease of scaling </a:t>
            </a:r>
            <a:r>
              <a:rPr lang="en-US" sz="1400" b="0" i="0" dirty="0" err="1" smtClean="0">
                <a:solidFill>
                  <a:schemeClr val="bg1"/>
                </a:solidFill>
                <a:effectLst/>
                <a:latin typeface="Söhne"/>
              </a:rPr>
              <a:t>vs</a:t>
            </a:r>
            <a:r>
              <a:rPr lang="en-US" sz="1400" b="0" i="0" dirty="0" smtClean="0">
                <a:solidFill>
                  <a:schemeClr val="bg1"/>
                </a:solidFill>
                <a:effectLst/>
                <a:latin typeface="Söhne"/>
              </a:rPr>
              <a:t> control, and performance in handling unstructured data </a:t>
            </a:r>
            <a:r>
              <a:rPr lang="en-US" sz="1400" b="0" i="0" dirty="0" err="1" smtClean="0">
                <a:solidFill>
                  <a:schemeClr val="bg1"/>
                </a:solidFill>
                <a:effectLst/>
                <a:latin typeface="Söhne"/>
              </a:rPr>
              <a:t>vs</a:t>
            </a:r>
            <a:r>
              <a:rPr lang="en-US" sz="1400" b="0" i="0" dirty="0" smtClean="0">
                <a:solidFill>
                  <a:schemeClr val="bg1"/>
                </a:solidFill>
                <a:effectLst/>
                <a:latin typeface="Söhne"/>
              </a:rPr>
              <a:t> structured data. It's important to choose the right database based on the specific use case and requirements.</a:t>
            </a:r>
            <a:endParaRPr lang="en-US" sz="1400" b="0" i="0" dirty="0">
              <a:solidFill>
                <a:schemeClr val="bg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064761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2076" y="281092"/>
            <a:ext cx="8534400" cy="1507067"/>
          </a:xfrm>
        </p:spPr>
        <p:txBody>
          <a:bodyPr/>
          <a:lstStyle/>
          <a:p>
            <a:r>
              <a:rPr lang="fr-FR" dirty="0"/>
              <a:t>Conclusion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636" y="2130552"/>
            <a:ext cx="8534400" cy="361526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 summary, MongoDB is a NoSQL database that uses a document-oriented data model, dynamic schema, and horizontal scaling. SQL is a relational database that uses a structured data model, fixed schema, and vertical scaling.</a:t>
            </a:r>
          </a:p>
          <a:p>
            <a:r>
              <a:rPr lang="en-US" dirty="0"/>
              <a:t>MongoDB is well suited for handling large amounts of unstructured and semi-structured data, while SQL is better suited for structured data and more complex queries.</a:t>
            </a:r>
          </a:p>
          <a:p>
            <a:r>
              <a:rPr lang="en-US" dirty="0"/>
              <a:t>MongoDB offers more flexibility and ease of scaling, while SQL offers more control and data integrity.</a:t>
            </a:r>
          </a:p>
          <a:p>
            <a:r>
              <a:rPr lang="en-US" dirty="0"/>
              <a:t>Based on specific use cases, it is recommended to use MongoDB for applications that require high performance and scalability, such as big data and real-time analytics, and use SQL for applications that require data integrity and complex queries, such as enterprise resource planning and customer relationship management.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448795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25</TotalTime>
  <Words>734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Aldhabi</vt:lpstr>
      <vt:lpstr>Arabic Typesetting</vt:lpstr>
      <vt:lpstr>Arial</vt:lpstr>
      <vt:lpstr>Century Gothic</vt:lpstr>
      <vt:lpstr>Sitka Banner</vt:lpstr>
      <vt:lpstr>Söhne</vt:lpstr>
      <vt:lpstr>Wingdings 3</vt:lpstr>
      <vt:lpstr>Slice</vt:lpstr>
      <vt:lpstr>Introduction </vt:lpstr>
      <vt:lpstr>Defining MongoDB and its characteristics as a NoSQL database</vt:lpstr>
      <vt:lpstr> </vt:lpstr>
      <vt:lpstr>Comparing and contrast MongoDB and SQL in terms of data model, schema, scalability, and query language 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</dc:title>
  <dc:creator>Hp</dc:creator>
  <cp:lastModifiedBy>Hp</cp:lastModifiedBy>
  <cp:revision>3</cp:revision>
  <dcterms:created xsi:type="dcterms:W3CDTF">2023-01-16T09:46:16Z</dcterms:created>
  <dcterms:modified xsi:type="dcterms:W3CDTF">2023-01-16T10:12:16Z</dcterms:modified>
</cp:coreProperties>
</file>