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3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216E-2F1F-5148-001E-FE1AC70C4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95200-7502-E4F6-22F5-F8C3A3DD8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516A6-5306-9F3F-4558-4C4F5014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B540-68F0-43D9-A082-126D71401189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3EEC1-4216-B756-FCD6-83F2572C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E2B7-ED88-0FD2-6C3C-F7480ADB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EF37-D4F3-458C-9107-CC0BD5F1F2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14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FBA0-8207-D896-A4F3-9A9BBB1D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6A1F9-54EA-4FB1-2087-7A582AE1B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4A431-DC03-B3A9-A462-04EA3018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B540-68F0-43D9-A082-126D71401189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70A0A-5C39-418D-8DD9-87705761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011CC-4C8F-8063-4CAB-AA478F27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EF37-D4F3-458C-9107-CC0BD5F1F2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0846C-18BB-59EA-2B4D-9DB596AEE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87156-6CC3-3250-86F0-516FBFB7D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6BED8-5FFF-9C52-0B5A-8014CE0B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B540-68F0-43D9-A082-126D71401189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D0F7A-1BDA-E79B-1ED7-E129B8E8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06751-03EF-44F3-ED15-68017C28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EF37-D4F3-458C-9107-CC0BD5F1F2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36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D15F-D813-621C-C70C-A5E9E15C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0A627-BA5A-77EE-FF43-FD33B5247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BA12-4D55-7910-B1D4-EED7B6AC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B540-68F0-43D9-A082-126D71401189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F1311-5464-2C02-37D5-312D4DD7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D4310-8CE6-B2F3-64B8-483242CC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EF37-D4F3-458C-9107-CC0BD5F1F2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78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6B8C-BA68-C02F-5989-992F052BF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EE329-07C7-F196-9F1D-738AA140D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41691-4666-65BC-33E3-05C49C82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B540-68F0-43D9-A082-126D71401189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39FF8-41A4-0A39-A59B-CF2D6128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8090C-47DA-3AB3-2299-331656F6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EF37-D4F3-458C-9107-CC0BD5F1F2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79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015A-C5CD-9776-2836-BE8328BF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93EC-BC64-6B9B-4EF9-FA44595A4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C751B-9092-18EE-A3CF-3CB6B696C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8C8E1-EAD8-C021-500C-BB7DFBD8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B540-68F0-43D9-A082-126D71401189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E234-EC29-8E4A-794B-C7786F4D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D0F1C-0A9F-CFBA-D771-249B416C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EF37-D4F3-458C-9107-CC0BD5F1F2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38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2B00-035B-3E8B-8738-7F50C67FF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1F590-E9A6-85EF-AA45-310AB2DBF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632D7-06CD-C86A-7D2E-9B40941C2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8D62B-8C96-614B-1433-B0AF994C0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EF559-DF4A-5306-2650-812E14710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7BF7D-392D-E978-3E89-71F9FFBD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B540-68F0-43D9-A082-126D71401189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22D93-661A-7BD7-0EF2-B2A4BFBF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03A1C-D608-9A56-76F7-912B5B8D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EF37-D4F3-458C-9107-CC0BD5F1F2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70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CCE6-8CC2-4917-6A48-206626F6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2CF87-4CB8-49F6-8FF8-2D31C6C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B540-68F0-43D9-A082-126D71401189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F4F4E-213B-F6AA-21A2-4075FCB2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A57FE-9E4A-3812-FE72-8BE5EC6E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EF37-D4F3-458C-9107-CC0BD5F1F2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4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5FA33-0B08-E738-98B9-6437079D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B540-68F0-43D9-A082-126D71401189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50D94-0671-BAE0-EDAD-EC58FBC2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45336-A5CD-D6C1-DA3B-E9E47C22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EF37-D4F3-458C-9107-CC0BD5F1F2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44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6AD2-3476-0FA2-3E50-A5B97B04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3949F-93B2-E70E-C8D8-D8641B45C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25DF6-8A2B-4C3D-2791-ACB9D7B1B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CEE0F-B173-0C20-B3FB-3115FBC1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B540-68F0-43D9-A082-126D71401189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37252-C36B-D44A-852B-CF2C6078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D79B0-C16A-14BE-8795-D4638B2F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EF37-D4F3-458C-9107-CC0BD5F1F2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31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9450-018A-42E2-895E-5C22E794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9F1CB-47CE-4989-9F39-FEC900B23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43492-3B8B-8E50-A344-DEF42A095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1258B-5D24-127E-018E-9CB41DD6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B540-68F0-43D9-A082-126D71401189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64619-BC2A-2353-1C7E-A4CDEC2B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688D5-A5FC-51A3-740E-C20A89CB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EF37-D4F3-458C-9107-CC0BD5F1F2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17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0C04B-2FB3-C095-0F48-842F7595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2F17-AC60-8A8F-8A55-C4F56A607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7898C-79A6-6334-59D7-9E6BAAA2F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B540-68F0-43D9-A082-126D71401189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F491C-BDD8-7343-3958-4C9C87A53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398E5-D6DA-9102-12BD-6365AF7BA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8EF37-D4F3-458C-9107-CC0BD5F1F2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30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A7294A-9756-C65E-71DE-1108641CF82C}"/>
              </a:ext>
            </a:extLst>
          </p:cNvPr>
          <p:cNvSpPr txBox="1"/>
          <p:nvPr/>
        </p:nvSpPr>
        <p:spPr>
          <a:xfrm>
            <a:off x="935677" y="5478318"/>
            <a:ext cx="10320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050505"/>
                </a:solidFill>
                <a:latin typeface="Arial" panose="020B0604020202020204" pitchFamily="34" charset="0"/>
              </a:rPr>
              <a:t>C</a:t>
            </a:r>
            <a:r>
              <a:rPr lang="fr-FR" sz="2000" dirty="0" err="1">
                <a:solidFill>
                  <a:srgbClr val="050505"/>
                </a:solidFill>
                <a:latin typeface="Arial" panose="020B0604020202020204" pitchFamily="34" charset="0"/>
              </a:rPr>
              <a:t>lub</a:t>
            </a:r>
            <a:r>
              <a:rPr lang="fr-FR" sz="2000" dirty="0">
                <a:solidFill>
                  <a:srgbClr val="050505"/>
                </a:solidFill>
                <a:latin typeface="Arial" panose="020B0604020202020204" pitchFamily="34" charset="0"/>
              </a:rPr>
              <a:t> :</a:t>
            </a:r>
            <a:r>
              <a:rPr lang="fr-FR" sz="2000" dirty="0" err="1">
                <a:solidFill>
                  <a:srgbClr val="050505"/>
                </a:solidFill>
                <a:latin typeface="Arial" panose="020B0604020202020204" pitchFamily="34" charset="0"/>
              </a:rPr>
              <a:t>SecuriNets</a:t>
            </a:r>
            <a:r>
              <a:rPr lang="fr-FR" sz="2000" dirty="0">
                <a:solidFill>
                  <a:srgbClr val="050505"/>
                </a:solidFill>
                <a:latin typeface="Arial" panose="020B0604020202020204" pitchFamily="34" charset="0"/>
              </a:rPr>
              <a:t> ENIS                                                                                        22/11/2023 </a:t>
            </a:r>
            <a:endParaRPr lang="fr-FR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F1E870-F962-C07C-C080-D2E46AFAB1A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err="1"/>
              <a:t>Assembly</a:t>
            </a:r>
            <a:r>
              <a:rPr lang="fr-FR" sz="4400" dirty="0"/>
              <a:t> </a:t>
            </a:r>
            <a:r>
              <a:rPr lang="fr-FR" sz="4400" dirty="0" err="1"/>
              <a:t>Language</a:t>
            </a:r>
            <a:r>
              <a:rPr lang="fr-FR" sz="4400" dirty="0"/>
              <a:t> Workshop</a:t>
            </a:r>
          </a:p>
        </p:txBody>
      </p:sp>
    </p:spTree>
    <p:extLst>
      <p:ext uri="{BB962C8B-B14F-4D97-AF65-F5344CB8AC3E}">
        <p14:creationId xmlns:p14="http://schemas.microsoft.com/office/powerpoint/2010/main" val="3097785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9C3C76-0F65-F523-B931-287D043F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</a:t>
            </a:r>
            <a:r>
              <a:rPr lang="fr-FR" dirty="0" err="1"/>
              <a:t>ow</a:t>
            </a:r>
            <a:r>
              <a:rPr lang="fr-FR" dirty="0"/>
              <a:t> </a:t>
            </a:r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an ALU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21703-9FA2-EDF5-44B3-38F163B1A093}"/>
              </a:ext>
            </a:extLst>
          </p:cNvPr>
          <p:cNvSpPr txBox="1"/>
          <p:nvPr/>
        </p:nvSpPr>
        <p:spPr>
          <a:xfrm>
            <a:off x="838200" y="1846757"/>
            <a:ext cx="35860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4. </a:t>
            </a:r>
            <a:r>
              <a:rPr lang="fr-FR" sz="2400" dirty="0" err="1"/>
              <a:t>Adder</a:t>
            </a:r>
            <a:r>
              <a:rPr lang="fr-FR" sz="2400" dirty="0"/>
              <a:t> 1 bit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7BA2B4-9B06-B044-C3BE-C9546FAC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1690688"/>
            <a:ext cx="59912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0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9C3C76-0F65-F523-B931-287D043F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</a:t>
            </a:r>
            <a:r>
              <a:rPr lang="fr-FR" dirty="0" err="1"/>
              <a:t>ow</a:t>
            </a:r>
            <a:r>
              <a:rPr lang="fr-FR" dirty="0"/>
              <a:t> </a:t>
            </a:r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an ALU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21703-9FA2-EDF5-44B3-38F163B1A093}"/>
              </a:ext>
            </a:extLst>
          </p:cNvPr>
          <p:cNvSpPr txBox="1"/>
          <p:nvPr/>
        </p:nvSpPr>
        <p:spPr>
          <a:xfrm>
            <a:off x="838200" y="1846757"/>
            <a:ext cx="35860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4. </a:t>
            </a:r>
            <a:r>
              <a:rPr lang="fr-FR" sz="2400" dirty="0" err="1"/>
              <a:t>Adder</a:t>
            </a:r>
            <a:r>
              <a:rPr lang="fr-FR" sz="2400" dirty="0"/>
              <a:t> 1 bit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A0494A-2C0F-915A-D121-D1E5E0D22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401691"/>
            <a:ext cx="101346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9C3C76-0F65-F523-B931-287D043F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</a:t>
            </a:r>
            <a:r>
              <a:rPr lang="fr-FR" dirty="0" err="1"/>
              <a:t>ow</a:t>
            </a:r>
            <a:r>
              <a:rPr lang="fr-FR" dirty="0"/>
              <a:t> </a:t>
            </a:r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an ALU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21703-9FA2-EDF5-44B3-38F163B1A093}"/>
              </a:ext>
            </a:extLst>
          </p:cNvPr>
          <p:cNvSpPr txBox="1"/>
          <p:nvPr/>
        </p:nvSpPr>
        <p:spPr>
          <a:xfrm>
            <a:off x="838200" y="1846757"/>
            <a:ext cx="35860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5. </a:t>
            </a:r>
            <a:r>
              <a:rPr lang="fr-FR" sz="2400" dirty="0" err="1"/>
              <a:t>Adder</a:t>
            </a:r>
            <a:r>
              <a:rPr lang="fr-FR" sz="2400" dirty="0"/>
              <a:t> 4 bits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0580D-4FBD-73C5-DE2C-B4FDBBA47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6941"/>
            <a:ext cx="102679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7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9C3C76-0F65-F523-B931-287D043F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</a:t>
            </a:r>
            <a:r>
              <a:rPr lang="fr-FR" dirty="0" err="1"/>
              <a:t>ow</a:t>
            </a:r>
            <a:r>
              <a:rPr lang="fr-FR" dirty="0"/>
              <a:t> </a:t>
            </a:r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an ALU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21703-9FA2-EDF5-44B3-38F163B1A093}"/>
              </a:ext>
            </a:extLst>
          </p:cNvPr>
          <p:cNvSpPr txBox="1"/>
          <p:nvPr/>
        </p:nvSpPr>
        <p:spPr>
          <a:xfrm>
            <a:off x="838200" y="1846757"/>
            <a:ext cx="35860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6. ALU</a:t>
            </a:r>
          </a:p>
        </p:txBody>
      </p:sp>
      <p:pic>
        <p:nvPicPr>
          <p:cNvPr id="3" name="Picture 2" descr="A computer screen shot of a circuit board&#10;&#10;Description automatically generated">
            <a:extLst>
              <a:ext uri="{FF2B5EF4-FFF2-40B4-BE49-F238E27FC236}">
                <a16:creationId xmlns:a16="http://schemas.microsoft.com/office/drawing/2014/main" id="{EB5AE092-D40E-D454-28C6-9E8F478B2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717" y="2880682"/>
            <a:ext cx="8283658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18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9C3C76-0F65-F523-B931-287D043F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</a:t>
            </a:r>
            <a:r>
              <a:rPr lang="fr-FR" dirty="0" err="1"/>
              <a:t>ow</a:t>
            </a:r>
            <a:r>
              <a:rPr lang="fr-FR" dirty="0"/>
              <a:t> </a:t>
            </a:r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a </a:t>
            </a:r>
            <a:r>
              <a:rPr lang="fr-FR" dirty="0" err="1"/>
              <a:t>Register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21703-9FA2-EDF5-44B3-38F163B1A093}"/>
              </a:ext>
            </a:extLst>
          </p:cNvPr>
          <p:cNvSpPr txBox="1"/>
          <p:nvPr/>
        </p:nvSpPr>
        <p:spPr>
          <a:xfrm>
            <a:off x="838200" y="1846757"/>
            <a:ext cx="48791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1. How the computer </a:t>
            </a:r>
            <a:r>
              <a:rPr lang="fr-FR" sz="2400" dirty="0" err="1"/>
              <a:t>remember</a:t>
            </a:r>
            <a:endParaRPr lang="fr-FR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0943D-ADEC-1795-5FCD-9CF9D6A1D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73129"/>
            <a:ext cx="10058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61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9C3C76-0F65-F523-B931-287D043F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</a:t>
            </a:r>
            <a:r>
              <a:rPr lang="fr-FR" dirty="0" err="1"/>
              <a:t>ow</a:t>
            </a:r>
            <a:r>
              <a:rPr lang="fr-FR" dirty="0"/>
              <a:t> </a:t>
            </a:r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a </a:t>
            </a:r>
            <a:r>
              <a:rPr lang="fr-FR" dirty="0" err="1"/>
              <a:t>Register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21703-9FA2-EDF5-44B3-38F163B1A093}"/>
              </a:ext>
            </a:extLst>
          </p:cNvPr>
          <p:cNvSpPr txBox="1"/>
          <p:nvPr/>
        </p:nvSpPr>
        <p:spPr>
          <a:xfrm>
            <a:off x="838200" y="1846757"/>
            <a:ext cx="48791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2. How the computer </a:t>
            </a:r>
            <a:r>
              <a:rPr lang="fr-FR" sz="2400" dirty="0" err="1"/>
              <a:t>remember</a:t>
            </a:r>
            <a:endParaRPr lang="fr-F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69E409-1A35-5731-03A8-F958CB377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2630291"/>
            <a:ext cx="101631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86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9C3C76-0F65-F523-B931-287D043F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</a:t>
            </a:r>
            <a:r>
              <a:rPr lang="fr-FR" dirty="0" err="1"/>
              <a:t>ow</a:t>
            </a:r>
            <a:r>
              <a:rPr lang="fr-FR" dirty="0"/>
              <a:t> </a:t>
            </a:r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a </a:t>
            </a:r>
            <a:r>
              <a:rPr lang="fr-FR" dirty="0" err="1"/>
              <a:t>Register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21703-9FA2-EDF5-44B3-38F163B1A093}"/>
              </a:ext>
            </a:extLst>
          </p:cNvPr>
          <p:cNvSpPr txBox="1"/>
          <p:nvPr/>
        </p:nvSpPr>
        <p:spPr>
          <a:xfrm>
            <a:off x="838200" y="1846757"/>
            <a:ext cx="48791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3. D </a:t>
            </a:r>
            <a:r>
              <a:rPr lang="fr-FR" sz="2400" dirty="0" err="1"/>
              <a:t>latch</a:t>
            </a:r>
            <a:endParaRPr lang="fr-FR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208FD2-3944-3357-1297-2E73F46E7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844800"/>
            <a:ext cx="100679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86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9C3C76-0F65-F523-B931-287D043F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</a:t>
            </a:r>
            <a:r>
              <a:rPr lang="fr-FR" dirty="0" err="1"/>
              <a:t>ow</a:t>
            </a:r>
            <a:r>
              <a:rPr lang="fr-FR" dirty="0"/>
              <a:t> </a:t>
            </a:r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a </a:t>
            </a:r>
            <a:r>
              <a:rPr lang="fr-FR" dirty="0" err="1"/>
              <a:t>Register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21703-9FA2-EDF5-44B3-38F163B1A093}"/>
              </a:ext>
            </a:extLst>
          </p:cNvPr>
          <p:cNvSpPr txBox="1"/>
          <p:nvPr/>
        </p:nvSpPr>
        <p:spPr>
          <a:xfrm>
            <a:off x="838200" y="1846757"/>
            <a:ext cx="48791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5.Register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ED72BE-426D-9B89-91BA-B25583968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05388"/>
            <a:ext cx="111252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74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9C3C76-0F65-F523-B931-287D043F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</a:t>
            </a:r>
            <a:r>
              <a:rPr lang="fr-FR" dirty="0" err="1"/>
              <a:t>ow</a:t>
            </a:r>
            <a:r>
              <a:rPr lang="fr-FR" dirty="0"/>
              <a:t> </a:t>
            </a:r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a </a:t>
            </a:r>
            <a:r>
              <a:rPr lang="fr-FR" dirty="0" err="1"/>
              <a:t>Register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21703-9FA2-EDF5-44B3-38F163B1A093}"/>
              </a:ext>
            </a:extLst>
          </p:cNvPr>
          <p:cNvSpPr txBox="1"/>
          <p:nvPr/>
        </p:nvSpPr>
        <p:spPr>
          <a:xfrm>
            <a:off x="838200" y="1846757"/>
            <a:ext cx="8130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For the </a:t>
            </a:r>
            <a:r>
              <a:rPr lang="fr-FR" sz="2400" dirty="0" err="1"/>
              <a:t>synchronous</a:t>
            </a:r>
            <a:r>
              <a:rPr lang="fr-FR" sz="2400" dirty="0"/>
              <a:t> </a:t>
            </a:r>
            <a:r>
              <a:rPr lang="fr-FR" sz="2400" dirty="0" err="1"/>
              <a:t>Register</a:t>
            </a:r>
            <a:r>
              <a:rPr lang="fr-FR" sz="2400" dirty="0"/>
              <a:t>: https://youtu.be/I0-izyq6q5s</a:t>
            </a:r>
          </a:p>
        </p:txBody>
      </p:sp>
    </p:spTree>
    <p:extLst>
      <p:ext uri="{BB962C8B-B14F-4D97-AF65-F5344CB8AC3E}">
        <p14:creationId xmlns:p14="http://schemas.microsoft.com/office/powerpoint/2010/main" val="2641297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20F4-2CD0-AABC-5F0A-09262671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D39F3-FD00-F32E-4A80-427FDE66B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59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A5E4-A356-E285-4ECE-F064D497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to Computer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A46E-74E3-E2E6-6C24-4D9BB4E4E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 computer ?</a:t>
            </a:r>
          </a:p>
          <a:p>
            <a:pPr marL="0" indent="0">
              <a:buNone/>
            </a:pPr>
            <a:endParaRPr lang="en-GB" dirty="0">
              <a:solidFill>
                <a:srgbClr val="111111"/>
              </a:solidFill>
              <a:effectLst/>
            </a:endParaRPr>
          </a:p>
          <a:p>
            <a:pPr marL="0" indent="0">
              <a:buNone/>
            </a:pPr>
            <a:r>
              <a:rPr lang="en-GB" dirty="0">
                <a:solidFill>
                  <a:srgbClr val="111111"/>
                </a:solidFill>
                <a:effectLst/>
              </a:rPr>
              <a:t>an electronic device for storing and processing data, typically in binary form, according to instructions given to it in a variable program.</a:t>
            </a:r>
          </a:p>
          <a:p>
            <a:pPr marL="0" indent="0">
              <a:buNone/>
            </a:pPr>
            <a:br>
              <a:rPr lang="en-GB" dirty="0">
                <a:effectLst/>
              </a:rPr>
            </a:br>
            <a:endParaRPr lang="fr-FR" dirty="0"/>
          </a:p>
        </p:txBody>
      </p:sp>
      <p:pic>
        <p:nvPicPr>
          <p:cNvPr id="1028" name="Picture 4" descr="Image result for computer vector">
            <a:extLst>
              <a:ext uri="{FF2B5EF4-FFF2-40B4-BE49-F238E27FC236}">
                <a16:creationId xmlns:a16="http://schemas.microsoft.com/office/drawing/2014/main" id="{899BEF0C-CE61-6BA1-9B97-86E92098F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7" y="3825875"/>
            <a:ext cx="24860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34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Von Neumann Architecture - Computer Science GCSE GURU">
            <a:extLst>
              <a:ext uri="{FF2B5EF4-FFF2-40B4-BE49-F238E27FC236}">
                <a16:creationId xmlns:a16="http://schemas.microsoft.com/office/drawing/2014/main" id="{2DA697AA-7AA2-A156-F983-ADA43D83C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1218723"/>
            <a:ext cx="6315075" cy="442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13243F-B95E-C46A-786E-85F2A5899F9F}"/>
              </a:ext>
            </a:extLst>
          </p:cNvPr>
          <p:cNvSpPr txBox="1"/>
          <p:nvPr/>
        </p:nvSpPr>
        <p:spPr>
          <a:xfrm>
            <a:off x="4302989" y="331993"/>
            <a:ext cx="35860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Von Neumann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99157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PT - DMA Controller ( 8237 Programming Examples) PowerPoint ...">
            <a:extLst>
              <a:ext uri="{FF2B5EF4-FFF2-40B4-BE49-F238E27FC236}">
                <a16:creationId xmlns:a16="http://schemas.microsoft.com/office/drawing/2014/main" id="{1A5D7485-CFF9-1059-6308-C986492A8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354" y="1512166"/>
            <a:ext cx="6195291" cy="464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C030E17-DA70-11CF-9C8D-950D8223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Architectural </a:t>
            </a:r>
            <a:r>
              <a:rPr lang="fr-FR" dirty="0" err="1"/>
              <a:t>Enhancements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74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Carte Wifi vector">
            <a:extLst>
              <a:ext uri="{FF2B5EF4-FFF2-40B4-BE49-F238E27FC236}">
                <a16:creationId xmlns:a16="http://schemas.microsoft.com/office/drawing/2014/main" id="{375C86CB-C7A5-BD04-AA0F-620D0EE3C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2314575"/>
            <a:ext cx="30575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D02E653-DB92-062D-1D93-5F23590F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Architectural </a:t>
            </a:r>
            <a:r>
              <a:rPr lang="fr-FR" dirty="0" err="1"/>
              <a:t>Enhancements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96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78A864-4162-A517-F452-40B4A0BD9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Architectural </a:t>
            </a:r>
            <a:r>
              <a:rPr lang="fr-FR" dirty="0" err="1"/>
              <a:t>Enhancements</a:t>
            </a:r>
            <a:endParaRPr lang="fr-FR" dirty="0"/>
          </a:p>
        </p:txBody>
      </p:sp>
      <p:pic>
        <p:nvPicPr>
          <p:cNvPr id="5122" name="Picture 2" descr="Image result for GPU vector">
            <a:extLst>
              <a:ext uri="{FF2B5EF4-FFF2-40B4-BE49-F238E27FC236}">
                <a16:creationId xmlns:a16="http://schemas.microsoft.com/office/drawing/2014/main" id="{C7B0A002-1938-6736-D472-607D8E2C6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7" y="1965714"/>
            <a:ext cx="3400425" cy="341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03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9C3C76-0F65-F523-B931-287D043F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</a:t>
            </a:r>
            <a:r>
              <a:rPr lang="fr-FR" dirty="0" err="1"/>
              <a:t>ow</a:t>
            </a:r>
            <a:r>
              <a:rPr lang="fr-FR" dirty="0"/>
              <a:t> </a:t>
            </a:r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an ALU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21703-9FA2-EDF5-44B3-38F163B1A093}"/>
              </a:ext>
            </a:extLst>
          </p:cNvPr>
          <p:cNvSpPr txBox="1"/>
          <p:nvPr/>
        </p:nvSpPr>
        <p:spPr>
          <a:xfrm>
            <a:off x="838200" y="1846757"/>
            <a:ext cx="35860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1. NAND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CFCAB4-73A1-6287-8933-3B57E8EB7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2749550"/>
            <a:ext cx="102584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9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9C3C76-0F65-F523-B931-287D043F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</a:t>
            </a:r>
            <a:r>
              <a:rPr lang="fr-FR" dirty="0" err="1"/>
              <a:t>ow</a:t>
            </a:r>
            <a:r>
              <a:rPr lang="fr-FR" dirty="0"/>
              <a:t> </a:t>
            </a:r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an ALU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21703-9FA2-EDF5-44B3-38F163B1A093}"/>
              </a:ext>
            </a:extLst>
          </p:cNvPr>
          <p:cNvSpPr txBox="1"/>
          <p:nvPr/>
        </p:nvSpPr>
        <p:spPr>
          <a:xfrm>
            <a:off x="838200" y="1846757"/>
            <a:ext cx="35860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2. 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290D8-FB49-2F3A-A8CC-8944864DC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37674"/>
            <a:ext cx="102393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3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9C3C76-0F65-F523-B931-287D043F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</a:t>
            </a:r>
            <a:r>
              <a:rPr lang="fr-FR" dirty="0" err="1"/>
              <a:t>ow</a:t>
            </a:r>
            <a:r>
              <a:rPr lang="fr-FR" dirty="0"/>
              <a:t> </a:t>
            </a:r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an ALU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21703-9FA2-EDF5-44B3-38F163B1A093}"/>
              </a:ext>
            </a:extLst>
          </p:cNvPr>
          <p:cNvSpPr txBox="1"/>
          <p:nvPr/>
        </p:nvSpPr>
        <p:spPr>
          <a:xfrm>
            <a:off x="838200" y="1846757"/>
            <a:ext cx="35860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3. XOR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ED6C5-27C7-6ACE-70AD-44B589A00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59050"/>
            <a:ext cx="102108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18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183</Words>
  <Application>Microsoft Office PowerPoint</Application>
  <PresentationFormat>Widescreen</PresentationFormat>
  <Paragraphs>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Introduction to Computer science</vt:lpstr>
      <vt:lpstr>PowerPoint Presentation</vt:lpstr>
      <vt:lpstr>Architectural Enhancements</vt:lpstr>
      <vt:lpstr>Architectural Enhancements</vt:lpstr>
      <vt:lpstr>Architectural Enhancements</vt:lpstr>
      <vt:lpstr>Now let’s build an ALU </vt:lpstr>
      <vt:lpstr>Now let’s build an ALU </vt:lpstr>
      <vt:lpstr>Now let’s build an ALU </vt:lpstr>
      <vt:lpstr>Now let’s build an ALU </vt:lpstr>
      <vt:lpstr>Now let’s build an ALU </vt:lpstr>
      <vt:lpstr>Now let’s build an ALU </vt:lpstr>
      <vt:lpstr>Now let’s build an ALU </vt:lpstr>
      <vt:lpstr>Now let’s build a Register</vt:lpstr>
      <vt:lpstr>Now let’s build a Register</vt:lpstr>
      <vt:lpstr>Now let’s build a Register</vt:lpstr>
      <vt:lpstr>Now let’s build a Register</vt:lpstr>
      <vt:lpstr>Now let’s build a Register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youssef boutaleb</dc:creator>
  <cp:lastModifiedBy>youssef boutaleb</cp:lastModifiedBy>
  <cp:revision>2</cp:revision>
  <dcterms:created xsi:type="dcterms:W3CDTF">2023-11-18T20:55:57Z</dcterms:created>
  <dcterms:modified xsi:type="dcterms:W3CDTF">2023-11-23T13:12:55Z</dcterms:modified>
</cp:coreProperties>
</file>