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76" r:id="rId5"/>
    <p:sldId id="271" r:id="rId6"/>
    <p:sldId id="263" r:id="rId7"/>
    <p:sldId id="266" r:id="rId8"/>
    <p:sldId id="265" r:id="rId9"/>
    <p:sldId id="259" r:id="rId10"/>
    <p:sldId id="275" r:id="rId11"/>
    <p:sldId id="262" r:id="rId12"/>
    <p:sldId id="260" r:id="rId13"/>
    <p:sldId id="268" r:id="rId14"/>
    <p:sldId id="272" r:id="rId15"/>
    <p:sldId id="269" r:id="rId16"/>
    <p:sldId id="273" r:id="rId17"/>
    <p:sldId id="270" r:id="rId18"/>
    <p:sldId id="274" r:id="rId19"/>
    <p:sldId id="264" r:id="rId20"/>
    <p:sldId id="267" r:id="rId21"/>
    <p:sldId id="261"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Canva Sans Bold" panose="020B0604020202020204" charset="0"/>
      <p:regular r:id="rId28"/>
    </p:embeddedFont>
    <p:embeddedFont>
      <p:font typeface="Fira Sans Bold" panose="020B0604020202020204" charset="0"/>
      <p:regular r:id="rId29"/>
    </p:embeddedFont>
    <p:embeddedFont>
      <p:font typeface="Fira Sans Light" panose="020B0403050000020004" pitchFamily="34" charset="0"/>
      <p:regular r:id="rId30"/>
      <p:italic r:id="rId31"/>
    </p:embeddedFont>
    <p:embeddedFont>
      <p:font typeface="Fira Sans Light Bold" panose="020B0604020202020204" charset="0"/>
      <p:regular r:id="rId32"/>
    </p:embeddedFont>
    <p:embeddedFont>
      <p:font typeface="Fira Sans Medium" panose="020B0603050000020004" pitchFamily="34" charset="0"/>
      <p:regular r:id="rId33"/>
      <p: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81"/>
    <a:srgbClr val="0046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DD869-3886-4934-8468-55A282093C4C}" v="35" dt="2023-05-21T11:44:16.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22" autoAdjust="0"/>
  </p:normalViewPr>
  <p:slideViewPr>
    <p:cSldViewPr>
      <p:cViewPr varScale="1">
        <p:scale>
          <a:sx n="52" d="100"/>
          <a:sy n="52" d="100"/>
        </p:scale>
        <p:origin x="55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ogei _" userId="263633addc731abb" providerId="LiveId" clId="{1ECDD869-3886-4934-8468-55A282093C4C}"/>
    <pc:docChg chg="undo redo custSel addSld delSld modSld sldOrd">
      <pc:chgData name="Loogei _" userId="263633addc731abb" providerId="LiveId" clId="{1ECDD869-3886-4934-8468-55A282093C4C}" dt="2023-05-21T13:33:52.455" v="955" actId="14100"/>
      <pc:docMkLst>
        <pc:docMk/>
      </pc:docMkLst>
      <pc:sldChg chg="modTransition">
        <pc:chgData name="Loogei _" userId="263633addc731abb" providerId="LiveId" clId="{1ECDD869-3886-4934-8468-55A282093C4C}" dt="2023-05-13T11:39:52.406" v="5"/>
        <pc:sldMkLst>
          <pc:docMk/>
          <pc:sldMk cId="0" sldId="256"/>
        </pc:sldMkLst>
      </pc:sldChg>
      <pc:sldChg chg="addSp delSp modSp mod modTransition">
        <pc:chgData name="Loogei _" userId="263633addc731abb" providerId="LiveId" clId="{1ECDD869-3886-4934-8468-55A282093C4C}" dt="2023-05-21T11:46:35.202" v="905" actId="20577"/>
        <pc:sldMkLst>
          <pc:docMk/>
          <pc:sldMk cId="0" sldId="257"/>
        </pc:sldMkLst>
        <pc:spChg chg="del mod">
          <ac:chgData name="Loogei _" userId="263633addc731abb" providerId="LiveId" clId="{1ECDD869-3886-4934-8468-55A282093C4C}" dt="2023-05-21T11:46:13.466" v="890" actId="478"/>
          <ac:spMkLst>
            <pc:docMk/>
            <pc:sldMk cId="0" sldId="257"/>
            <ac:spMk id="7" creationId="{00000000-0000-0000-0000-000000000000}"/>
          </ac:spMkLst>
        </pc:spChg>
        <pc:spChg chg="del mod">
          <ac:chgData name="Loogei _" userId="263633addc731abb" providerId="LiveId" clId="{1ECDD869-3886-4934-8468-55A282093C4C}" dt="2023-05-21T11:46:18.440" v="893" actId="478"/>
          <ac:spMkLst>
            <pc:docMk/>
            <pc:sldMk cId="0" sldId="257"/>
            <ac:spMk id="8" creationId="{00000000-0000-0000-0000-000000000000}"/>
          </ac:spMkLst>
        </pc:spChg>
        <pc:spChg chg="add del mod">
          <ac:chgData name="Loogei _" userId="263633addc731abb" providerId="LiveId" clId="{1ECDD869-3886-4934-8468-55A282093C4C}" dt="2023-05-21T11:45:30.493" v="866"/>
          <ac:spMkLst>
            <pc:docMk/>
            <pc:sldMk cId="0" sldId="257"/>
            <ac:spMk id="9" creationId="{00000000-0000-0000-0000-000000000000}"/>
          </ac:spMkLst>
        </pc:spChg>
        <pc:spChg chg="add del mod">
          <ac:chgData name="Loogei _" userId="263633addc731abb" providerId="LiveId" clId="{1ECDD869-3886-4934-8468-55A282093C4C}" dt="2023-05-21T11:46:16.362" v="892" actId="478"/>
          <ac:spMkLst>
            <pc:docMk/>
            <pc:sldMk cId="0" sldId="257"/>
            <ac:spMk id="10" creationId="{2E96B689-D6C3-4A36-5CDA-739A702B1981}"/>
          </ac:spMkLst>
        </pc:spChg>
        <pc:spChg chg="add mod">
          <ac:chgData name="Loogei _" userId="263633addc731abb" providerId="LiveId" clId="{1ECDD869-3886-4934-8468-55A282093C4C}" dt="2023-05-21T11:46:35.202" v="905" actId="20577"/>
          <ac:spMkLst>
            <pc:docMk/>
            <pc:sldMk cId="0" sldId="257"/>
            <ac:spMk id="11" creationId="{4A891783-BBA5-AE05-5941-95C6F82B1E03}"/>
          </ac:spMkLst>
        </pc:spChg>
      </pc:sldChg>
      <pc:sldChg chg="modSp mod modTransition">
        <pc:chgData name="Loogei _" userId="263633addc731abb" providerId="LiveId" clId="{1ECDD869-3886-4934-8468-55A282093C4C}" dt="2023-05-20T16:08:50.506" v="377" actId="166"/>
        <pc:sldMkLst>
          <pc:docMk/>
          <pc:sldMk cId="0" sldId="258"/>
        </pc:sldMkLst>
        <pc:grpChg chg="mod ord">
          <ac:chgData name="Loogei _" userId="263633addc731abb" providerId="LiveId" clId="{1ECDD869-3886-4934-8468-55A282093C4C}" dt="2023-05-20T16:08:50.506" v="377" actId="166"/>
          <ac:grpSpMkLst>
            <pc:docMk/>
            <pc:sldMk cId="0" sldId="258"/>
            <ac:grpSpMk id="4" creationId="{00000000-0000-0000-0000-000000000000}"/>
          </ac:grpSpMkLst>
        </pc:grpChg>
        <pc:grpChg chg="mod">
          <ac:chgData name="Loogei _" userId="263633addc731abb" providerId="LiveId" clId="{1ECDD869-3886-4934-8468-55A282093C4C}" dt="2023-05-20T15:45:46.892" v="124" actId="14100"/>
          <ac:grpSpMkLst>
            <pc:docMk/>
            <pc:sldMk cId="0" sldId="258"/>
            <ac:grpSpMk id="6" creationId="{00000000-0000-0000-0000-000000000000}"/>
          </ac:grpSpMkLst>
        </pc:grpChg>
      </pc:sldChg>
      <pc:sldChg chg="addSp delSp modSp mod modTransition">
        <pc:chgData name="Loogei _" userId="263633addc731abb" providerId="LiveId" clId="{1ECDD869-3886-4934-8468-55A282093C4C}" dt="2023-05-20T15:41:35.229" v="114" actId="478"/>
        <pc:sldMkLst>
          <pc:docMk/>
          <pc:sldMk cId="0" sldId="259"/>
        </pc:sldMkLst>
        <pc:spChg chg="mod">
          <ac:chgData name="Loogei _" userId="263633addc731abb" providerId="LiveId" clId="{1ECDD869-3886-4934-8468-55A282093C4C}" dt="2023-05-20T15:41:12.234" v="110" actId="207"/>
          <ac:spMkLst>
            <pc:docMk/>
            <pc:sldMk cId="0" sldId="259"/>
            <ac:spMk id="3" creationId="{00000000-0000-0000-0000-000000000000}"/>
          </ac:spMkLst>
        </pc:spChg>
        <pc:spChg chg="mod">
          <ac:chgData name="Loogei _" userId="263633addc731abb" providerId="LiveId" clId="{1ECDD869-3886-4934-8468-55A282093C4C}" dt="2023-05-20T15:40:02.583" v="97" actId="207"/>
          <ac:spMkLst>
            <pc:docMk/>
            <pc:sldMk cId="0" sldId="259"/>
            <ac:spMk id="7" creationId="{00000000-0000-0000-0000-000000000000}"/>
          </ac:spMkLst>
        </pc:spChg>
        <pc:spChg chg="mod">
          <ac:chgData name="Loogei _" userId="263633addc731abb" providerId="LiveId" clId="{1ECDD869-3886-4934-8468-55A282093C4C}" dt="2023-05-20T15:34:30.433" v="52" actId="1076"/>
          <ac:spMkLst>
            <pc:docMk/>
            <pc:sldMk cId="0" sldId="259"/>
            <ac:spMk id="9" creationId="{00000000-0000-0000-0000-000000000000}"/>
          </ac:spMkLst>
        </pc:spChg>
        <pc:grpChg chg="mod ord">
          <ac:chgData name="Loogei _" userId="263633addc731abb" providerId="LiveId" clId="{1ECDD869-3886-4934-8468-55A282093C4C}" dt="2023-05-20T15:41:13.300" v="111" actId="166"/>
          <ac:grpSpMkLst>
            <pc:docMk/>
            <pc:sldMk cId="0" sldId="259"/>
            <ac:grpSpMk id="2" creationId="{00000000-0000-0000-0000-000000000000}"/>
          </ac:grpSpMkLst>
        </pc:grpChg>
        <pc:grpChg chg="mod">
          <ac:chgData name="Loogei _" userId="263633addc731abb" providerId="LiveId" clId="{1ECDD869-3886-4934-8468-55A282093C4C}" dt="2023-05-20T15:40:02.583" v="97" actId="207"/>
          <ac:grpSpMkLst>
            <pc:docMk/>
            <pc:sldMk cId="0" sldId="259"/>
            <ac:grpSpMk id="6" creationId="{00000000-0000-0000-0000-000000000000}"/>
          </ac:grpSpMkLst>
        </pc:grpChg>
        <pc:picChg chg="add del mod">
          <ac:chgData name="Loogei _" userId="263633addc731abb" providerId="LiveId" clId="{1ECDD869-3886-4934-8468-55A282093C4C}" dt="2023-05-20T15:37:55.574" v="81" actId="21"/>
          <ac:picMkLst>
            <pc:docMk/>
            <pc:sldMk cId="0" sldId="259"/>
            <ac:picMk id="10" creationId="{91B9D24D-56A6-BA17-986A-B1F54E1AA2AD}"/>
          </ac:picMkLst>
        </pc:picChg>
        <pc:picChg chg="add del mod">
          <ac:chgData name="Loogei _" userId="263633addc731abb" providerId="LiveId" clId="{1ECDD869-3886-4934-8468-55A282093C4C}" dt="2023-05-20T15:41:35.229" v="114" actId="478"/>
          <ac:picMkLst>
            <pc:docMk/>
            <pc:sldMk cId="0" sldId="259"/>
            <ac:picMk id="12" creationId="{8FB177C7-3F0D-EFD7-023A-BB40E395BB4D}"/>
          </ac:picMkLst>
        </pc:picChg>
      </pc:sldChg>
      <pc:sldChg chg="modSp mod modTransition">
        <pc:chgData name="Loogei _" userId="263633addc731abb" providerId="LiveId" clId="{1ECDD869-3886-4934-8468-55A282093C4C}" dt="2023-05-20T16:08:37.528" v="375" actId="1076"/>
        <pc:sldMkLst>
          <pc:docMk/>
          <pc:sldMk cId="0" sldId="260"/>
        </pc:sldMkLst>
        <pc:spChg chg="mod">
          <ac:chgData name="Loogei _" userId="263633addc731abb" providerId="LiveId" clId="{1ECDD869-3886-4934-8468-55A282093C4C}" dt="2023-05-20T15:46:08.052" v="128" actId="1038"/>
          <ac:spMkLst>
            <pc:docMk/>
            <pc:sldMk cId="0" sldId="260"/>
            <ac:spMk id="5" creationId="{00000000-0000-0000-0000-000000000000}"/>
          </ac:spMkLst>
        </pc:spChg>
        <pc:spChg chg="mod">
          <ac:chgData name="Loogei _" userId="263633addc731abb" providerId="LiveId" clId="{1ECDD869-3886-4934-8468-55A282093C4C}" dt="2023-05-13T11:42:28.186" v="16" actId="404"/>
          <ac:spMkLst>
            <pc:docMk/>
            <pc:sldMk cId="0" sldId="260"/>
            <ac:spMk id="9" creationId="{00000000-0000-0000-0000-000000000000}"/>
          </ac:spMkLst>
        </pc:spChg>
        <pc:grpChg chg="mod ord">
          <ac:chgData name="Loogei _" userId="263633addc731abb" providerId="LiveId" clId="{1ECDD869-3886-4934-8468-55A282093C4C}" dt="2023-05-20T15:46:25.683" v="135" actId="1037"/>
          <ac:grpSpMkLst>
            <pc:docMk/>
            <pc:sldMk cId="0" sldId="260"/>
            <ac:grpSpMk id="2" creationId="{00000000-0000-0000-0000-000000000000}"/>
          </ac:grpSpMkLst>
        </pc:grpChg>
        <pc:grpChg chg="mod ord">
          <ac:chgData name="Loogei _" userId="263633addc731abb" providerId="LiveId" clId="{1ECDD869-3886-4934-8468-55A282093C4C}" dt="2023-05-20T16:08:37.528" v="375" actId="1076"/>
          <ac:grpSpMkLst>
            <pc:docMk/>
            <pc:sldMk cId="0" sldId="260"/>
            <ac:grpSpMk id="4" creationId="{00000000-0000-0000-0000-000000000000}"/>
          </ac:grpSpMkLst>
        </pc:grpChg>
        <pc:grpChg chg="mod ord">
          <ac:chgData name="Loogei _" userId="263633addc731abb" providerId="LiveId" clId="{1ECDD869-3886-4934-8468-55A282093C4C}" dt="2023-05-20T15:46:15.420" v="131" actId="167"/>
          <ac:grpSpMkLst>
            <pc:docMk/>
            <pc:sldMk cId="0" sldId="260"/>
            <ac:grpSpMk id="6" creationId="{00000000-0000-0000-0000-000000000000}"/>
          </ac:grpSpMkLst>
        </pc:grpChg>
      </pc:sldChg>
      <pc:sldChg chg="modTransition">
        <pc:chgData name="Loogei _" userId="263633addc731abb" providerId="LiveId" clId="{1ECDD869-3886-4934-8468-55A282093C4C}" dt="2023-05-13T11:40:13.576" v="10"/>
        <pc:sldMkLst>
          <pc:docMk/>
          <pc:sldMk cId="0" sldId="261"/>
        </pc:sldMkLst>
      </pc:sldChg>
      <pc:sldChg chg="addSp delSp modSp add mod">
        <pc:chgData name="Loogei _" userId="263633addc731abb" providerId="LiveId" clId="{1ECDD869-3886-4934-8468-55A282093C4C}" dt="2023-05-20T15:48:24.824" v="155" actId="1076"/>
        <pc:sldMkLst>
          <pc:docMk/>
          <pc:sldMk cId="1314574168" sldId="262"/>
        </pc:sldMkLst>
        <pc:spChg chg="del">
          <ac:chgData name="Loogei _" userId="263633addc731abb" providerId="LiveId" clId="{1ECDD869-3886-4934-8468-55A282093C4C}" dt="2023-05-20T15:45:19.281" v="119" actId="478"/>
          <ac:spMkLst>
            <pc:docMk/>
            <pc:sldMk cId="1314574168" sldId="262"/>
            <ac:spMk id="8" creationId="{00000000-0000-0000-0000-000000000000}"/>
          </ac:spMkLst>
        </pc:spChg>
        <pc:spChg chg="del mod">
          <ac:chgData name="Loogei _" userId="263633addc731abb" providerId="LiveId" clId="{1ECDD869-3886-4934-8468-55A282093C4C}" dt="2023-05-20T15:45:16.060" v="118" actId="478"/>
          <ac:spMkLst>
            <pc:docMk/>
            <pc:sldMk cId="1314574168" sldId="262"/>
            <ac:spMk id="9" creationId="{00000000-0000-0000-0000-000000000000}"/>
          </ac:spMkLst>
        </pc:spChg>
        <pc:spChg chg="mod">
          <ac:chgData name="Loogei _" userId="263633addc731abb" providerId="LiveId" clId="{1ECDD869-3886-4934-8468-55A282093C4C}" dt="2023-05-20T15:45:25.929" v="120"/>
          <ac:spMkLst>
            <pc:docMk/>
            <pc:sldMk cId="1314574168" sldId="262"/>
            <ac:spMk id="11" creationId="{46FD65D7-13A9-BAA7-8FE3-B9B3AC20C005}"/>
          </ac:spMkLst>
        </pc:spChg>
        <pc:spChg chg="mod">
          <ac:chgData name="Loogei _" userId="263633addc731abb" providerId="LiveId" clId="{1ECDD869-3886-4934-8468-55A282093C4C}" dt="2023-05-20T15:45:25.929" v="120"/>
          <ac:spMkLst>
            <pc:docMk/>
            <pc:sldMk cId="1314574168" sldId="262"/>
            <ac:spMk id="13" creationId="{9AA50967-AD92-87FD-A866-BEA86DCA8F3F}"/>
          </ac:spMkLst>
        </pc:spChg>
        <pc:spChg chg="mod">
          <ac:chgData name="Loogei _" userId="263633addc731abb" providerId="LiveId" clId="{1ECDD869-3886-4934-8468-55A282093C4C}" dt="2023-05-20T15:45:25.929" v="120"/>
          <ac:spMkLst>
            <pc:docMk/>
            <pc:sldMk cId="1314574168" sldId="262"/>
            <ac:spMk id="15" creationId="{1CFB9B2F-136B-F473-726A-6FE889E901A1}"/>
          </ac:spMkLst>
        </pc:spChg>
        <pc:spChg chg="mod">
          <ac:chgData name="Loogei _" userId="263633addc731abb" providerId="LiveId" clId="{1ECDD869-3886-4934-8468-55A282093C4C}" dt="2023-05-20T15:46:46.414" v="140"/>
          <ac:spMkLst>
            <pc:docMk/>
            <pc:sldMk cId="1314574168" sldId="262"/>
            <ac:spMk id="17" creationId="{07FD9DC1-1448-29A7-1018-4F408AEC30CE}"/>
          </ac:spMkLst>
        </pc:spChg>
        <pc:spChg chg="mod">
          <ac:chgData name="Loogei _" userId="263633addc731abb" providerId="LiveId" clId="{1ECDD869-3886-4934-8468-55A282093C4C}" dt="2023-05-20T15:46:46.414" v="140"/>
          <ac:spMkLst>
            <pc:docMk/>
            <pc:sldMk cId="1314574168" sldId="262"/>
            <ac:spMk id="19" creationId="{2E2E4FF9-F579-AAB2-9A7E-64BD801F1E95}"/>
          </ac:spMkLst>
        </pc:spChg>
        <pc:spChg chg="mod">
          <ac:chgData name="Loogei _" userId="263633addc731abb" providerId="LiveId" clId="{1ECDD869-3886-4934-8468-55A282093C4C}" dt="2023-05-20T15:46:46.414" v="140"/>
          <ac:spMkLst>
            <pc:docMk/>
            <pc:sldMk cId="1314574168" sldId="262"/>
            <ac:spMk id="21" creationId="{4F030F20-D830-DF2E-9AC8-DBE1EFB54EC4}"/>
          </ac:spMkLst>
        </pc:spChg>
        <pc:grpChg chg="mod">
          <ac:chgData name="Loogei _" userId="263633addc731abb" providerId="LiveId" clId="{1ECDD869-3886-4934-8468-55A282093C4C}" dt="2023-05-20T15:48:24.824" v="155" actId="1076"/>
          <ac:grpSpMkLst>
            <pc:docMk/>
            <pc:sldMk cId="1314574168" sldId="262"/>
            <ac:grpSpMk id="2" creationId="{00000000-0000-0000-0000-000000000000}"/>
          </ac:grpSpMkLst>
        </pc:grpChg>
        <pc:grpChg chg="mod">
          <ac:chgData name="Loogei _" userId="263633addc731abb" providerId="LiveId" clId="{1ECDD869-3886-4934-8468-55A282093C4C}" dt="2023-05-20T15:48:24.824" v="155" actId="1076"/>
          <ac:grpSpMkLst>
            <pc:docMk/>
            <pc:sldMk cId="1314574168" sldId="262"/>
            <ac:grpSpMk id="4" creationId="{00000000-0000-0000-0000-000000000000}"/>
          </ac:grpSpMkLst>
        </pc:grpChg>
        <pc:grpChg chg="mod">
          <ac:chgData name="Loogei _" userId="263633addc731abb" providerId="LiveId" clId="{1ECDD869-3886-4934-8468-55A282093C4C}" dt="2023-05-20T15:48:24.824" v="155" actId="1076"/>
          <ac:grpSpMkLst>
            <pc:docMk/>
            <pc:sldMk cId="1314574168" sldId="262"/>
            <ac:grpSpMk id="6" creationId="{00000000-0000-0000-0000-000000000000}"/>
          </ac:grpSpMkLst>
        </pc:grpChg>
        <pc:grpChg chg="add del mod">
          <ac:chgData name="Loogei _" userId="263633addc731abb" providerId="LiveId" clId="{1ECDD869-3886-4934-8468-55A282093C4C}" dt="2023-05-20T15:46:39.786" v="138" actId="478"/>
          <ac:grpSpMkLst>
            <pc:docMk/>
            <pc:sldMk cId="1314574168" sldId="262"/>
            <ac:grpSpMk id="10" creationId="{20D0AFA6-18EA-8BFA-71A5-FA8F7C63010D}"/>
          </ac:grpSpMkLst>
        </pc:grpChg>
        <pc:grpChg chg="add del mod ord">
          <ac:chgData name="Loogei _" userId="263633addc731abb" providerId="LiveId" clId="{1ECDD869-3886-4934-8468-55A282093C4C}" dt="2023-05-20T15:46:39.014" v="137" actId="478"/>
          <ac:grpSpMkLst>
            <pc:docMk/>
            <pc:sldMk cId="1314574168" sldId="262"/>
            <ac:grpSpMk id="12" creationId="{BC89EF98-3472-5C6A-C2C1-83CB8C4F5777}"/>
          </ac:grpSpMkLst>
        </pc:grpChg>
        <pc:grpChg chg="add del mod">
          <ac:chgData name="Loogei _" userId="263633addc731abb" providerId="LiveId" clId="{1ECDD869-3886-4934-8468-55A282093C4C}" dt="2023-05-20T15:46:40.911" v="139" actId="478"/>
          <ac:grpSpMkLst>
            <pc:docMk/>
            <pc:sldMk cId="1314574168" sldId="262"/>
            <ac:grpSpMk id="14" creationId="{430674AB-417E-BFB5-131A-C6842A855988}"/>
          </ac:grpSpMkLst>
        </pc:grpChg>
        <pc:grpChg chg="add mod">
          <ac:chgData name="Loogei _" userId="263633addc731abb" providerId="LiveId" clId="{1ECDD869-3886-4934-8468-55A282093C4C}" dt="2023-05-20T15:48:14.493" v="154" actId="1076"/>
          <ac:grpSpMkLst>
            <pc:docMk/>
            <pc:sldMk cId="1314574168" sldId="262"/>
            <ac:grpSpMk id="16" creationId="{3B13F760-A710-C3CE-43C1-78A55CF1A054}"/>
          </ac:grpSpMkLst>
        </pc:grpChg>
        <pc:grpChg chg="add mod">
          <ac:chgData name="Loogei _" userId="263633addc731abb" providerId="LiveId" clId="{1ECDD869-3886-4934-8468-55A282093C4C}" dt="2023-05-20T15:47:01.785" v="142" actId="1076"/>
          <ac:grpSpMkLst>
            <pc:docMk/>
            <pc:sldMk cId="1314574168" sldId="262"/>
            <ac:grpSpMk id="18" creationId="{7166A739-C2DE-1208-D8ED-D05A27992138}"/>
          </ac:grpSpMkLst>
        </pc:grpChg>
        <pc:grpChg chg="add mod">
          <ac:chgData name="Loogei _" userId="263633addc731abb" providerId="LiveId" clId="{1ECDD869-3886-4934-8468-55A282093C4C}" dt="2023-05-20T15:48:14.493" v="154" actId="1076"/>
          <ac:grpSpMkLst>
            <pc:docMk/>
            <pc:sldMk cId="1314574168" sldId="262"/>
            <ac:grpSpMk id="20" creationId="{0EFEB9D0-2E81-AE5F-CBFE-51E7F8E50780}"/>
          </ac:grpSpMkLst>
        </pc:grpChg>
        <pc:picChg chg="add mod">
          <ac:chgData name="Loogei _" userId="263633addc731abb" providerId="LiveId" clId="{1ECDD869-3886-4934-8468-55A282093C4C}" dt="2023-05-20T15:48:02.435" v="153" actId="14100"/>
          <ac:picMkLst>
            <pc:docMk/>
            <pc:sldMk cId="1314574168" sldId="262"/>
            <ac:picMk id="23" creationId="{2384B467-CF4F-B68C-0B3A-F5BBD7998468}"/>
          </ac:picMkLst>
        </pc:picChg>
      </pc:sldChg>
      <pc:sldChg chg="delSp modSp add del mod ord">
        <pc:chgData name="Loogei _" userId="263633addc731abb" providerId="LiveId" clId="{1ECDD869-3886-4934-8468-55A282093C4C}" dt="2023-05-20T15:42:04.641" v="115" actId="47"/>
        <pc:sldMkLst>
          <pc:docMk/>
          <pc:sldMk cId="1438087843" sldId="262"/>
        </pc:sldMkLst>
        <pc:spChg chg="mod">
          <ac:chgData name="Loogei _" userId="263633addc731abb" providerId="LiveId" clId="{1ECDD869-3886-4934-8468-55A282093C4C}" dt="2023-05-20T15:35:22.718" v="75" actId="14100"/>
          <ac:spMkLst>
            <pc:docMk/>
            <pc:sldMk cId="1438087843" sldId="262"/>
            <ac:spMk id="8" creationId="{00000000-0000-0000-0000-000000000000}"/>
          </ac:spMkLst>
        </pc:spChg>
        <pc:spChg chg="del mod">
          <ac:chgData name="Loogei _" userId="263633addc731abb" providerId="LiveId" clId="{1ECDD869-3886-4934-8468-55A282093C4C}" dt="2023-05-20T15:35:33.215" v="77" actId="478"/>
          <ac:spMkLst>
            <pc:docMk/>
            <pc:sldMk cId="1438087843" sldId="262"/>
            <ac:spMk id="9" creationId="{00000000-0000-0000-0000-000000000000}"/>
          </ac:spMkLst>
        </pc:spChg>
      </pc:sldChg>
      <pc:sldChg chg="addSp delSp modSp add mod ord">
        <pc:chgData name="Loogei _" userId="263633addc731abb" providerId="LiveId" clId="{1ECDD869-3886-4934-8468-55A282093C4C}" dt="2023-05-21T11:47:08.062" v="909" actId="14100"/>
        <pc:sldMkLst>
          <pc:docMk/>
          <pc:sldMk cId="1185824938" sldId="263"/>
        </pc:sldMkLst>
        <pc:spChg chg="mod">
          <ac:chgData name="Loogei _" userId="263633addc731abb" providerId="LiveId" clId="{1ECDD869-3886-4934-8468-55A282093C4C}" dt="2023-05-21T11:47:08.062" v="909" actId="14100"/>
          <ac:spMkLst>
            <pc:docMk/>
            <pc:sldMk cId="1185824938" sldId="263"/>
            <ac:spMk id="8" creationId="{00000000-0000-0000-0000-000000000000}"/>
          </ac:spMkLst>
        </pc:spChg>
        <pc:spChg chg="del">
          <ac:chgData name="Loogei _" userId="263633addc731abb" providerId="LiveId" clId="{1ECDD869-3886-4934-8468-55A282093C4C}" dt="2023-05-20T15:49:57.351" v="178" actId="478"/>
          <ac:spMkLst>
            <pc:docMk/>
            <pc:sldMk cId="1185824938" sldId="263"/>
            <ac:spMk id="9" creationId="{00000000-0000-0000-0000-000000000000}"/>
          </ac:spMkLst>
        </pc:spChg>
        <pc:spChg chg="add mod">
          <ac:chgData name="Loogei _" userId="263633addc731abb" providerId="LiveId" clId="{1ECDD869-3886-4934-8468-55A282093C4C}" dt="2023-05-20T16:07:23.362" v="358" actId="20577"/>
          <ac:spMkLst>
            <pc:docMk/>
            <pc:sldMk cId="1185824938" sldId="263"/>
            <ac:spMk id="10" creationId="{008DDC4B-3570-E7CA-4040-EE08D7CCC19F}"/>
          </ac:spMkLst>
        </pc:spChg>
      </pc:sldChg>
      <pc:sldChg chg="addSp delSp modSp add mod ord">
        <pc:chgData name="Loogei _" userId="263633addc731abb" providerId="LiveId" clId="{1ECDD869-3886-4934-8468-55A282093C4C}" dt="2023-05-20T16:21:53.668" v="485" actId="1076"/>
        <pc:sldMkLst>
          <pc:docMk/>
          <pc:sldMk cId="648543952" sldId="264"/>
        </pc:sldMkLst>
        <pc:spChg chg="mod">
          <ac:chgData name="Loogei _" userId="263633addc731abb" providerId="LiveId" clId="{1ECDD869-3886-4934-8468-55A282093C4C}" dt="2023-05-20T16:20:54.604" v="474" actId="1076"/>
          <ac:spMkLst>
            <pc:docMk/>
            <pc:sldMk cId="648543952" sldId="264"/>
            <ac:spMk id="8" creationId="{00000000-0000-0000-0000-000000000000}"/>
          </ac:spMkLst>
        </pc:spChg>
        <pc:spChg chg="del">
          <ac:chgData name="Loogei _" userId="263633addc731abb" providerId="LiveId" clId="{1ECDD869-3886-4934-8468-55A282093C4C}" dt="2023-05-20T15:54:01.964" v="239" actId="478"/>
          <ac:spMkLst>
            <pc:docMk/>
            <pc:sldMk cId="648543952" sldId="264"/>
            <ac:spMk id="9" creationId="{00000000-0000-0000-0000-000000000000}"/>
          </ac:spMkLst>
        </pc:spChg>
        <pc:spChg chg="add mod">
          <ac:chgData name="Loogei _" userId="263633addc731abb" providerId="LiveId" clId="{1ECDD869-3886-4934-8468-55A282093C4C}" dt="2023-05-20T16:21:53.668" v="485" actId="1076"/>
          <ac:spMkLst>
            <pc:docMk/>
            <pc:sldMk cId="648543952" sldId="264"/>
            <ac:spMk id="10" creationId="{82E46C4F-AC59-C021-5D5C-E359B9A6CF48}"/>
          </ac:spMkLst>
        </pc:spChg>
        <pc:grpChg chg="mod">
          <ac:chgData name="Loogei _" userId="263633addc731abb" providerId="LiveId" clId="{1ECDD869-3886-4934-8468-55A282093C4C}" dt="2023-05-20T16:21:46.671" v="484" actId="1076"/>
          <ac:grpSpMkLst>
            <pc:docMk/>
            <pc:sldMk cId="648543952" sldId="264"/>
            <ac:grpSpMk id="2" creationId="{00000000-0000-0000-0000-000000000000}"/>
          </ac:grpSpMkLst>
        </pc:grpChg>
        <pc:grpChg chg="mod">
          <ac:chgData name="Loogei _" userId="263633addc731abb" providerId="LiveId" clId="{1ECDD869-3886-4934-8468-55A282093C4C}" dt="2023-05-20T16:21:39.441" v="481" actId="1076"/>
          <ac:grpSpMkLst>
            <pc:docMk/>
            <pc:sldMk cId="648543952" sldId="264"/>
            <ac:grpSpMk id="4" creationId="{00000000-0000-0000-0000-000000000000}"/>
          </ac:grpSpMkLst>
        </pc:grpChg>
        <pc:grpChg chg="mod">
          <ac:chgData name="Loogei _" userId="263633addc731abb" providerId="LiveId" clId="{1ECDD869-3886-4934-8468-55A282093C4C}" dt="2023-05-20T16:21:43.319" v="483" actId="1076"/>
          <ac:grpSpMkLst>
            <pc:docMk/>
            <pc:sldMk cId="648543952" sldId="264"/>
            <ac:grpSpMk id="6" creationId="{00000000-0000-0000-0000-000000000000}"/>
          </ac:grpSpMkLst>
        </pc:grpChg>
      </pc:sldChg>
      <pc:sldChg chg="addSp modSp add mod ord setBg">
        <pc:chgData name="Loogei _" userId="263633addc731abb" providerId="LiveId" clId="{1ECDD869-3886-4934-8468-55A282093C4C}" dt="2023-05-21T11:33:16.379" v="695"/>
        <pc:sldMkLst>
          <pc:docMk/>
          <pc:sldMk cId="2868301464" sldId="265"/>
        </pc:sldMkLst>
        <pc:spChg chg="add mod">
          <ac:chgData name="Loogei _" userId="263633addc731abb" providerId="LiveId" clId="{1ECDD869-3886-4934-8468-55A282093C4C}" dt="2023-05-20T16:07:06.233" v="355" actId="1076"/>
          <ac:spMkLst>
            <pc:docMk/>
            <pc:sldMk cId="2868301464" sldId="265"/>
            <ac:spMk id="8" creationId="{41B7CED2-EB48-E1F4-0944-34312C6D5DDC}"/>
          </ac:spMkLst>
        </pc:spChg>
        <pc:picChg chg="mod">
          <ac:chgData name="Loogei _" userId="263633addc731abb" providerId="LiveId" clId="{1ECDD869-3886-4934-8468-55A282093C4C}" dt="2023-05-20T16:07:12.927" v="356" actId="1076"/>
          <ac:picMkLst>
            <pc:docMk/>
            <pc:sldMk cId="2868301464" sldId="265"/>
            <ac:picMk id="23" creationId="{2384B467-CF4F-B68C-0B3A-F5BBD7998468}"/>
          </ac:picMkLst>
        </pc:picChg>
      </pc:sldChg>
      <pc:sldChg chg="modSp add mod ord">
        <pc:chgData name="Loogei _" userId="263633addc731abb" providerId="LiveId" clId="{1ECDD869-3886-4934-8468-55A282093C4C}" dt="2023-05-21T11:33:16.379" v="695"/>
        <pc:sldMkLst>
          <pc:docMk/>
          <pc:sldMk cId="4277869169" sldId="266"/>
        </pc:sldMkLst>
        <pc:spChg chg="mod">
          <ac:chgData name="Loogei _" userId="263633addc731abb" providerId="LiveId" clId="{1ECDD869-3886-4934-8468-55A282093C4C}" dt="2023-05-20T16:08:04.882" v="373" actId="1076"/>
          <ac:spMkLst>
            <pc:docMk/>
            <pc:sldMk cId="4277869169" sldId="266"/>
            <ac:spMk id="8" creationId="{41B7CED2-EB48-E1F4-0944-34312C6D5DDC}"/>
          </ac:spMkLst>
        </pc:spChg>
        <pc:picChg chg="mod">
          <ac:chgData name="Loogei _" userId="263633addc731abb" providerId="LiveId" clId="{1ECDD869-3886-4934-8468-55A282093C4C}" dt="2023-05-20T16:07:52.461" v="372" actId="1076"/>
          <ac:picMkLst>
            <pc:docMk/>
            <pc:sldMk cId="4277869169" sldId="266"/>
            <ac:picMk id="23" creationId="{2384B467-CF4F-B68C-0B3A-F5BBD7998468}"/>
          </ac:picMkLst>
        </pc:picChg>
      </pc:sldChg>
      <pc:sldChg chg="addSp delSp modSp add mod ord">
        <pc:chgData name="Loogei _" userId="263633addc731abb" providerId="LiveId" clId="{1ECDD869-3886-4934-8468-55A282093C4C}" dt="2023-05-21T11:34:32.404" v="697" actId="478"/>
        <pc:sldMkLst>
          <pc:docMk/>
          <pc:sldMk cId="2972076259" sldId="267"/>
        </pc:sldMkLst>
        <pc:spChg chg="mod">
          <ac:chgData name="Loogei _" userId="263633addc731abb" providerId="LiveId" clId="{1ECDD869-3886-4934-8468-55A282093C4C}" dt="2023-05-20T16:25:10.069" v="543" actId="1076"/>
          <ac:spMkLst>
            <pc:docMk/>
            <pc:sldMk cId="2972076259" sldId="267"/>
            <ac:spMk id="8" creationId="{00000000-0000-0000-0000-000000000000}"/>
          </ac:spMkLst>
        </pc:spChg>
        <pc:spChg chg="mod">
          <ac:chgData name="Loogei _" userId="263633addc731abb" providerId="LiveId" clId="{1ECDD869-3886-4934-8468-55A282093C4C}" dt="2023-05-20T16:39:47.360" v="637" actId="1076"/>
          <ac:spMkLst>
            <pc:docMk/>
            <pc:sldMk cId="2972076259" sldId="267"/>
            <ac:spMk id="10" creationId="{008DDC4B-3570-E7CA-4040-EE08D7CCC19F}"/>
          </ac:spMkLst>
        </pc:spChg>
        <pc:picChg chg="add del mod">
          <ac:chgData name="Loogei _" userId="263633addc731abb" providerId="LiveId" clId="{1ECDD869-3886-4934-8468-55A282093C4C}" dt="2023-05-21T11:34:32.404" v="697" actId="478"/>
          <ac:picMkLst>
            <pc:docMk/>
            <pc:sldMk cId="2972076259" sldId="267"/>
            <ac:picMk id="9" creationId="{DEA9C77B-643B-5697-25E2-5025BC8E07FF}"/>
          </ac:picMkLst>
        </pc:picChg>
      </pc:sldChg>
      <pc:sldChg chg="add del setBg">
        <pc:chgData name="Loogei _" userId="263633addc731abb" providerId="LiveId" clId="{1ECDD869-3886-4934-8468-55A282093C4C}" dt="2023-05-20T16:40:09.778" v="639" actId="47"/>
        <pc:sldMkLst>
          <pc:docMk/>
          <pc:sldMk cId="1403350032" sldId="268"/>
        </pc:sldMkLst>
      </pc:sldChg>
      <pc:sldChg chg="addSp modSp add mod ord">
        <pc:chgData name="Loogei _" userId="263633addc731abb" providerId="LiveId" clId="{1ECDD869-3886-4934-8468-55A282093C4C}" dt="2023-05-21T13:29:13.591" v="916" actId="1076"/>
        <pc:sldMkLst>
          <pc:docMk/>
          <pc:sldMk cId="4259076333" sldId="268"/>
        </pc:sldMkLst>
        <pc:spChg chg="mod">
          <ac:chgData name="Loogei _" userId="263633addc731abb" providerId="LiveId" clId="{1ECDD869-3886-4934-8468-55A282093C4C}" dt="2023-05-20T16:44:16.441" v="675" actId="1076"/>
          <ac:spMkLst>
            <pc:docMk/>
            <pc:sldMk cId="4259076333" sldId="268"/>
            <ac:spMk id="8" creationId="{41B7CED2-EB48-E1F4-0944-34312C6D5DDC}"/>
          </ac:spMkLst>
        </pc:spChg>
        <pc:picChg chg="add mod">
          <ac:chgData name="Loogei _" userId="263633addc731abb" providerId="LiveId" clId="{1ECDD869-3886-4934-8468-55A282093C4C}" dt="2023-05-21T13:29:13.591" v="916" actId="1076"/>
          <ac:picMkLst>
            <pc:docMk/>
            <pc:sldMk cId="4259076333" sldId="268"/>
            <ac:picMk id="10" creationId="{A2010639-E8D0-19F2-6BD5-2A2B4E60A170}"/>
          </ac:picMkLst>
        </pc:picChg>
        <pc:picChg chg="mod">
          <ac:chgData name="Loogei _" userId="263633addc731abb" providerId="LiveId" clId="{1ECDD869-3886-4934-8468-55A282093C4C}" dt="2023-05-21T13:28:57.860" v="910" actId="1076"/>
          <ac:picMkLst>
            <pc:docMk/>
            <pc:sldMk cId="4259076333" sldId="268"/>
            <ac:picMk id="23" creationId="{2384B467-CF4F-B68C-0B3A-F5BBD7998468}"/>
          </ac:picMkLst>
        </pc:picChg>
      </pc:sldChg>
      <pc:sldChg chg="addSp modSp add mod">
        <pc:chgData name="Loogei _" userId="263633addc731abb" providerId="LiveId" clId="{1ECDD869-3886-4934-8468-55A282093C4C}" dt="2023-05-21T13:31:55.043" v="940" actId="1076"/>
        <pc:sldMkLst>
          <pc:docMk/>
          <pc:sldMk cId="3480479110" sldId="269"/>
        </pc:sldMkLst>
        <pc:spChg chg="mod">
          <ac:chgData name="Loogei _" userId="263633addc731abb" providerId="LiveId" clId="{1ECDD869-3886-4934-8468-55A282093C4C}" dt="2023-05-20T16:40:36.198" v="668" actId="20577"/>
          <ac:spMkLst>
            <pc:docMk/>
            <pc:sldMk cId="3480479110" sldId="269"/>
            <ac:spMk id="8" creationId="{41B7CED2-EB48-E1F4-0944-34312C6D5DDC}"/>
          </ac:spMkLst>
        </pc:spChg>
        <pc:picChg chg="add mod">
          <ac:chgData name="Loogei _" userId="263633addc731abb" providerId="LiveId" clId="{1ECDD869-3886-4934-8468-55A282093C4C}" dt="2023-05-21T13:31:55.043" v="940" actId="1076"/>
          <ac:picMkLst>
            <pc:docMk/>
            <pc:sldMk cId="3480479110" sldId="269"/>
            <ac:picMk id="10" creationId="{4F535C47-82C9-0A66-F57A-4D0A549F0D9B}"/>
          </ac:picMkLst>
        </pc:picChg>
        <pc:picChg chg="mod modCrop">
          <ac:chgData name="Loogei _" userId="263633addc731abb" providerId="LiveId" clId="{1ECDD869-3886-4934-8468-55A282093C4C}" dt="2023-05-20T16:46:00.917" v="689" actId="1076"/>
          <ac:picMkLst>
            <pc:docMk/>
            <pc:sldMk cId="3480479110" sldId="269"/>
            <ac:picMk id="23" creationId="{2384B467-CF4F-B68C-0B3A-F5BBD7998468}"/>
          </ac:picMkLst>
        </pc:picChg>
      </pc:sldChg>
      <pc:sldChg chg="addSp modSp add mod">
        <pc:chgData name="Loogei _" userId="263633addc731abb" providerId="LiveId" clId="{1ECDD869-3886-4934-8468-55A282093C4C}" dt="2023-05-21T13:33:52.455" v="955" actId="14100"/>
        <pc:sldMkLst>
          <pc:docMk/>
          <pc:sldMk cId="2581818982" sldId="270"/>
        </pc:sldMkLst>
        <pc:spChg chg="mod">
          <ac:chgData name="Loogei _" userId="263633addc731abb" providerId="LiveId" clId="{1ECDD869-3886-4934-8468-55A282093C4C}" dt="2023-05-20T16:40:38.758" v="670" actId="20577"/>
          <ac:spMkLst>
            <pc:docMk/>
            <pc:sldMk cId="2581818982" sldId="270"/>
            <ac:spMk id="8" creationId="{41B7CED2-EB48-E1F4-0944-34312C6D5DDC}"/>
          </ac:spMkLst>
        </pc:spChg>
        <pc:picChg chg="add mod">
          <ac:chgData name="Loogei _" userId="263633addc731abb" providerId="LiveId" clId="{1ECDD869-3886-4934-8468-55A282093C4C}" dt="2023-05-21T13:33:52.455" v="955" actId="14100"/>
          <ac:picMkLst>
            <pc:docMk/>
            <pc:sldMk cId="2581818982" sldId="270"/>
            <ac:picMk id="10" creationId="{DD5320F7-18E6-66F6-45FB-7C92C420BA79}"/>
          </ac:picMkLst>
        </pc:picChg>
        <pc:picChg chg="mod">
          <ac:chgData name="Loogei _" userId="263633addc731abb" providerId="LiveId" clId="{1ECDD869-3886-4934-8468-55A282093C4C}" dt="2023-05-20T16:51:48.489" v="691" actId="14826"/>
          <ac:picMkLst>
            <pc:docMk/>
            <pc:sldMk cId="2581818982" sldId="270"/>
            <ac:picMk id="23" creationId="{2384B467-CF4F-B68C-0B3A-F5BBD7998468}"/>
          </ac:picMkLst>
        </pc:picChg>
      </pc:sldChg>
      <pc:sldChg chg="modSp add del mod">
        <pc:chgData name="Loogei _" userId="263633addc731abb" providerId="LiveId" clId="{1ECDD869-3886-4934-8468-55A282093C4C}" dt="2023-05-20T16:48:01.359" v="690" actId="47"/>
        <pc:sldMkLst>
          <pc:docMk/>
          <pc:sldMk cId="1156333973" sldId="271"/>
        </pc:sldMkLst>
        <pc:spChg chg="mod">
          <ac:chgData name="Loogei _" userId="263633addc731abb" providerId="LiveId" clId="{1ECDD869-3886-4934-8468-55A282093C4C}" dt="2023-05-20T16:40:43.583" v="672" actId="20577"/>
          <ac:spMkLst>
            <pc:docMk/>
            <pc:sldMk cId="1156333973" sldId="271"/>
            <ac:spMk id="8" creationId="{41B7CED2-EB48-E1F4-0944-34312C6D5DDC}"/>
          </ac:spMkLst>
        </pc:spChg>
      </pc:sldChg>
      <pc:sldChg chg="addSp delSp modSp add mod ord">
        <pc:chgData name="Loogei _" userId="263633addc731abb" providerId="LiveId" clId="{1ECDD869-3886-4934-8468-55A282093C4C}" dt="2023-05-21T11:45:10.319" v="859" actId="20577"/>
        <pc:sldMkLst>
          <pc:docMk/>
          <pc:sldMk cId="2367472528" sldId="271"/>
        </pc:sldMkLst>
        <pc:spChg chg="mod">
          <ac:chgData name="Loogei _" userId="263633addc731abb" providerId="LiveId" clId="{1ECDD869-3886-4934-8468-55A282093C4C}" dt="2023-05-21T11:45:10.319" v="859" actId="20577"/>
          <ac:spMkLst>
            <pc:docMk/>
            <pc:sldMk cId="2367472528" sldId="271"/>
            <ac:spMk id="8" creationId="{41B7CED2-EB48-E1F4-0944-34312C6D5DDC}"/>
          </ac:spMkLst>
        </pc:spChg>
        <pc:picChg chg="add del mod modCrop">
          <ac:chgData name="Loogei _" userId="263633addc731abb" providerId="LiveId" clId="{1ECDD869-3886-4934-8468-55A282093C4C}" dt="2023-05-21T11:42:57.970" v="744" actId="1076"/>
          <ac:picMkLst>
            <pc:docMk/>
            <pc:sldMk cId="2367472528" sldId="271"/>
            <ac:picMk id="23" creationId="{2384B467-CF4F-B68C-0B3A-F5BBD7998468}"/>
          </ac:picMkLst>
        </pc:picChg>
      </pc:sldChg>
      <pc:sldChg chg="addSp delSp modSp add mod">
        <pc:chgData name="Loogei _" userId="263633addc731abb" providerId="LiveId" clId="{1ECDD869-3886-4934-8468-55A282093C4C}" dt="2023-05-21T13:30:23.901" v="929" actId="1037"/>
        <pc:sldMkLst>
          <pc:docMk/>
          <pc:sldMk cId="2826638062" sldId="272"/>
        </pc:sldMkLst>
        <pc:picChg chg="del">
          <ac:chgData name="Loogei _" userId="263633addc731abb" providerId="LiveId" clId="{1ECDD869-3886-4934-8468-55A282093C4C}" dt="2023-05-21T13:29:17.941" v="918" actId="478"/>
          <ac:picMkLst>
            <pc:docMk/>
            <pc:sldMk cId="2826638062" sldId="272"/>
            <ac:picMk id="10" creationId="{A2010639-E8D0-19F2-6BD5-2A2B4E60A170}"/>
          </ac:picMkLst>
        </pc:picChg>
        <pc:picChg chg="add mod">
          <ac:chgData name="Loogei _" userId="263633addc731abb" providerId="LiveId" clId="{1ECDD869-3886-4934-8468-55A282093C4C}" dt="2023-05-21T13:30:23.901" v="929" actId="1037"/>
          <ac:picMkLst>
            <pc:docMk/>
            <pc:sldMk cId="2826638062" sldId="272"/>
            <ac:picMk id="11" creationId="{24A6F48F-A184-5C1E-21EB-FC363382DD18}"/>
          </ac:picMkLst>
        </pc:picChg>
      </pc:sldChg>
      <pc:sldChg chg="add del">
        <pc:chgData name="Loogei _" userId="263633addc731abb" providerId="LiveId" clId="{1ECDD869-3886-4934-8468-55A282093C4C}" dt="2023-05-21T13:30:38.649" v="931" actId="47"/>
        <pc:sldMkLst>
          <pc:docMk/>
          <pc:sldMk cId="730450317" sldId="273"/>
        </pc:sldMkLst>
      </pc:sldChg>
      <pc:sldChg chg="addSp modSp add mod">
        <pc:chgData name="Loogei _" userId="263633addc731abb" providerId="LiveId" clId="{1ECDD869-3886-4934-8468-55A282093C4C}" dt="2023-05-21T13:32:23.920" v="945" actId="1076"/>
        <pc:sldMkLst>
          <pc:docMk/>
          <pc:sldMk cId="2700658167" sldId="273"/>
        </pc:sldMkLst>
        <pc:picChg chg="add mod">
          <ac:chgData name="Loogei _" userId="263633addc731abb" providerId="LiveId" clId="{1ECDD869-3886-4934-8468-55A282093C4C}" dt="2023-05-21T13:32:23.920" v="945" actId="1076"/>
          <ac:picMkLst>
            <pc:docMk/>
            <pc:sldMk cId="2700658167" sldId="273"/>
            <ac:picMk id="10" creationId="{3CDFBA30-F033-EB5C-3202-C2B9D3D26756}"/>
          </ac:picMkLst>
        </pc:picChg>
      </pc:sldChg>
      <pc:sldChg chg="addSp modSp add mod">
        <pc:chgData name="Loogei _" userId="263633addc731abb" providerId="LiveId" clId="{1ECDD869-3886-4934-8468-55A282093C4C}" dt="2023-05-21T13:33:19.017" v="950" actId="1076"/>
        <pc:sldMkLst>
          <pc:docMk/>
          <pc:sldMk cId="1513837069" sldId="274"/>
        </pc:sldMkLst>
        <pc:picChg chg="add mod">
          <ac:chgData name="Loogei _" userId="263633addc731abb" providerId="LiveId" clId="{1ECDD869-3886-4934-8468-55A282093C4C}" dt="2023-05-21T13:33:19.017" v="950" actId="1076"/>
          <ac:picMkLst>
            <pc:docMk/>
            <pc:sldMk cId="1513837069" sldId="274"/>
            <ac:picMk id="10" creationId="{C2A4652C-38F9-B1D1-5339-6D4AAC383B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AA55D-A046-4571-B88C-5B044B267C0E}"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7767B-A516-4608-B38E-E06E256D3147}" type="slidenum">
              <a:rPr lang="en-US" smtClean="0"/>
              <a:t>‹#›</a:t>
            </a:fld>
            <a:endParaRPr lang="en-US"/>
          </a:p>
        </p:txBody>
      </p:sp>
    </p:spTree>
    <p:extLst>
      <p:ext uri="{BB962C8B-B14F-4D97-AF65-F5344CB8AC3E}">
        <p14:creationId xmlns:p14="http://schemas.microsoft.com/office/powerpoint/2010/main" val="304423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767B-A516-4608-B38E-E06E256D3147}" type="slidenum">
              <a:rPr lang="en-US" smtClean="0"/>
              <a:t>5</a:t>
            </a:fld>
            <a:endParaRPr lang="en-US" dirty="0"/>
          </a:p>
        </p:txBody>
      </p:sp>
    </p:spTree>
    <p:extLst>
      <p:ext uri="{BB962C8B-B14F-4D97-AF65-F5344CB8AC3E}">
        <p14:creationId xmlns:p14="http://schemas.microsoft.com/office/powerpoint/2010/main" val="222721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767B-A516-4608-B38E-E06E256D3147}" type="slidenum">
              <a:rPr lang="en-US" smtClean="0"/>
              <a:t>7</a:t>
            </a:fld>
            <a:endParaRPr lang="en-US" dirty="0"/>
          </a:p>
        </p:txBody>
      </p:sp>
    </p:spTree>
    <p:extLst>
      <p:ext uri="{BB962C8B-B14F-4D97-AF65-F5344CB8AC3E}">
        <p14:creationId xmlns:p14="http://schemas.microsoft.com/office/powerpoint/2010/main" val="121392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767B-A516-4608-B38E-E06E256D3147}" type="slidenum">
              <a:rPr lang="en-US" smtClean="0"/>
              <a:t>8</a:t>
            </a:fld>
            <a:endParaRPr lang="en-US" dirty="0"/>
          </a:p>
        </p:txBody>
      </p:sp>
    </p:spTree>
    <p:extLst>
      <p:ext uri="{BB962C8B-B14F-4D97-AF65-F5344CB8AC3E}">
        <p14:creationId xmlns:p14="http://schemas.microsoft.com/office/powerpoint/2010/main" val="225436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767B-A516-4608-B38E-E06E256D3147}" type="slidenum">
              <a:rPr lang="en-US" smtClean="0"/>
              <a:t>13</a:t>
            </a:fld>
            <a:endParaRPr lang="en-US"/>
          </a:p>
        </p:txBody>
      </p:sp>
    </p:spTree>
    <p:extLst>
      <p:ext uri="{BB962C8B-B14F-4D97-AF65-F5344CB8AC3E}">
        <p14:creationId xmlns:p14="http://schemas.microsoft.com/office/powerpoint/2010/main" val="159910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767B-A516-4608-B38E-E06E256D3147}" type="slidenum">
              <a:rPr lang="en-US" smtClean="0"/>
              <a:t>14</a:t>
            </a:fld>
            <a:endParaRPr lang="en-US"/>
          </a:p>
        </p:txBody>
      </p:sp>
    </p:spTree>
    <p:extLst>
      <p:ext uri="{BB962C8B-B14F-4D97-AF65-F5344CB8AC3E}">
        <p14:creationId xmlns:p14="http://schemas.microsoft.com/office/powerpoint/2010/main" val="3813676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767B-A516-4608-B38E-E06E256D3147}" type="slidenum">
              <a:rPr lang="en-US" smtClean="0"/>
              <a:t>15</a:t>
            </a:fld>
            <a:endParaRPr lang="en-US"/>
          </a:p>
        </p:txBody>
      </p:sp>
    </p:spTree>
    <p:extLst>
      <p:ext uri="{BB962C8B-B14F-4D97-AF65-F5344CB8AC3E}">
        <p14:creationId xmlns:p14="http://schemas.microsoft.com/office/powerpoint/2010/main" val="231285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767B-A516-4608-B38E-E06E256D3147}" type="slidenum">
              <a:rPr lang="en-US" smtClean="0"/>
              <a:t>16</a:t>
            </a:fld>
            <a:endParaRPr lang="en-US"/>
          </a:p>
        </p:txBody>
      </p:sp>
    </p:spTree>
    <p:extLst>
      <p:ext uri="{BB962C8B-B14F-4D97-AF65-F5344CB8AC3E}">
        <p14:creationId xmlns:p14="http://schemas.microsoft.com/office/powerpoint/2010/main" val="257899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767B-A516-4608-B38E-E06E256D3147}" type="slidenum">
              <a:rPr lang="en-US" smtClean="0"/>
              <a:t>17</a:t>
            </a:fld>
            <a:endParaRPr lang="en-US"/>
          </a:p>
        </p:txBody>
      </p:sp>
    </p:spTree>
    <p:extLst>
      <p:ext uri="{BB962C8B-B14F-4D97-AF65-F5344CB8AC3E}">
        <p14:creationId xmlns:p14="http://schemas.microsoft.com/office/powerpoint/2010/main" val="3195872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D7767B-A516-4608-B38E-E06E256D3147}" type="slidenum">
              <a:rPr lang="en-US" smtClean="0"/>
              <a:t>18</a:t>
            </a:fld>
            <a:endParaRPr lang="en-US"/>
          </a:p>
        </p:txBody>
      </p:sp>
    </p:spTree>
    <p:extLst>
      <p:ext uri="{BB962C8B-B14F-4D97-AF65-F5344CB8AC3E}">
        <p14:creationId xmlns:p14="http://schemas.microsoft.com/office/powerpoint/2010/main" val="280362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028700" y="2814508"/>
            <a:ext cx="11772900" cy="1846659"/>
          </a:xfrm>
          <a:prstGeom prst="rect">
            <a:avLst/>
          </a:prstGeom>
        </p:spPr>
        <p:txBody>
          <a:bodyPr wrap="square" lIns="0" tIns="0" rIns="0" bIns="0" rtlCol="0" anchor="t">
            <a:spAutoFit/>
          </a:bodyPr>
          <a:lstStyle/>
          <a:p>
            <a:r>
              <a:rPr lang="en-US" sz="6000" dirty="0">
                <a:solidFill>
                  <a:srgbClr val="000000"/>
                </a:solidFill>
                <a:latin typeface="Fira Sans Bold"/>
              </a:rPr>
              <a:t>A Brute-Force Implementation to solve the Convex-Hull Problem</a:t>
            </a:r>
          </a:p>
        </p:txBody>
      </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3" name="Group 13"/>
          <p:cNvGrpSpPr/>
          <p:nvPr/>
        </p:nvGrpSpPr>
        <p:grpSpPr>
          <a:xfrm>
            <a:off x="1028700" y="1028700"/>
            <a:ext cx="4212844" cy="586200"/>
            <a:chOff x="0" y="0"/>
            <a:chExt cx="5617125" cy="781600"/>
          </a:xfrm>
        </p:grpSpPr>
        <p:sp>
          <p:nvSpPr>
            <p:cNvPr id="14" name="TextBox 14"/>
            <p:cNvSpPr txBox="1"/>
            <p:nvPr/>
          </p:nvSpPr>
          <p:spPr>
            <a:xfrm>
              <a:off x="1293956" y="104415"/>
              <a:ext cx="4323169" cy="525145"/>
            </a:xfrm>
            <a:prstGeom prst="rect">
              <a:avLst/>
            </a:prstGeom>
          </p:spPr>
          <p:txBody>
            <a:bodyPr lIns="0" tIns="0" rIns="0" bIns="0" rtlCol="0" anchor="t">
              <a:spAutoFit/>
            </a:bodyPr>
            <a:lstStyle/>
            <a:p>
              <a:pPr>
                <a:lnSpc>
                  <a:spcPts val="3359"/>
                </a:lnSpc>
                <a:spcBef>
                  <a:spcPct val="0"/>
                </a:spcBef>
              </a:pPr>
              <a:r>
                <a:rPr lang="en-US" sz="2400" dirty="0">
                  <a:solidFill>
                    <a:srgbClr val="000000"/>
                  </a:solidFill>
                  <a:latin typeface="Fira Sans Medium"/>
                </a:rPr>
                <a:t>Computing Algorithms</a:t>
              </a:r>
            </a:p>
          </p:txBody>
        </p:sp>
        <p:pic>
          <p:nvPicPr>
            <p:cNvPr id="15" name="Picture 1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905010" cy="781600"/>
            </a:xfrm>
            <a:prstGeom prst="rect">
              <a:avLst/>
            </a:prstGeom>
          </p:spPr>
        </p:pic>
      </p:grpSp>
      <p:sp>
        <p:nvSpPr>
          <p:cNvPr id="16" name="TextBox 16"/>
          <p:cNvSpPr txBox="1"/>
          <p:nvPr/>
        </p:nvSpPr>
        <p:spPr>
          <a:xfrm>
            <a:off x="1028700" y="6852759"/>
            <a:ext cx="8494517" cy="674031"/>
          </a:xfrm>
          <a:prstGeom prst="rect">
            <a:avLst/>
          </a:prstGeom>
        </p:spPr>
        <p:txBody>
          <a:bodyPr lIns="0" tIns="0" rIns="0" bIns="0" rtlCol="0" anchor="t">
            <a:spAutoFit/>
          </a:bodyPr>
          <a:lstStyle/>
          <a:p>
            <a:pPr>
              <a:lnSpc>
                <a:spcPts val="5600"/>
              </a:lnSpc>
            </a:pPr>
            <a:r>
              <a:rPr lang="en-US" sz="4000">
                <a:solidFill>
                  <a:srgbClr val="000000"/>
                </a:solidFill>
                <a:latin typeface="Canva Sans Bold"/>
              </a:rPr>
              <a:t>Youssef Yasser</a:t>
            </a:r>
            <a:endParaRPr lang="en-US" sz="4000" dirty="0">
              <a:solidFill>
                <a:srgbClr val="000000"/>
              </a:solidFill>
              <a:latin typeface="Canva Sans Bold"/>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A57DBD-83D8-E6D9-8733-793BB152C702}"/>
              </a:ext>
            </a:extLst>
          </p:cNvPr>
          <p:cNvGrpSpPr/>
          <p:nvPr/>
        </p:nvGrpSpPr>
        <p:grpSpPr>
          <a:xfrm>
            <a:off x="2057400" y="360306"/>
            <a:ext cx="10210801" cy="9762407"/>
            <a:chOff x="3103184" y="1966638"/>
            <a:chExt cx="7204831" cy="7367862"/>
          </a:xfrm>
        </p:grpSpPr>
        <p:pic>
          <p:nvPicPr>
            <p:cNvPr id="19" name="Picture 18">
              <a:extLst>
                <a:ext uri="{FF2B5EF4-FFF2-40B4-BE49-F238E27FC236}">
                  <a16:creationId xmlns:a16="http://schemas.microsoft.com/office/drawing/2014/main" id="{E0A5F3CD-0E7C-1C37-DFB7-CCAFB57BD10A}"/>
                </a:ext>
              </a:extLst>
            </p:cNvPr>
            <p:cNvPicPr>
              <a:picLocks noChangeAspect="1"/>
            </p:cNvPicPr>
            <p:nvPr/>
          </p:nvPicPr>
          <p:blipFill>
            <a:blip r:embed="rId2"/>
            <a:stretch>
              <a:fillRect/>
            </a:stretch>
          </p:blipFill>
          <p:spPr>
            <a:xfrm>
              <a:off x="3103184" y="1966638"/>
              <a:ext cx="7204831" cy="914479"/>
            </a:xfrm>
            <a:prstGeom prst="rect">
              <a:avLst/>
            </a:prstGeom>
          </p:spPr>
        </p:pic>
        <p:pic>
          <p:nvPicPr>
            <p:cNvPr id="21" name="Picture 20">
              <a:extLst>
                <a:ext uri="{FF2B5EF4-FFF2-40B4-BE49-F238E27FC236}">
                  <a16:creationId xmlns:a16="http://schemas.microsoft.com/office/drawing/2014/main" id="{B1447AF8-3F24-D1EB-D631-09A7B7EB0EA0}"/>
                </a:ext>
              </a:extLst>
            </p:cNvPr>
            <p:cNvPicPr>
              <a:picLocks noChangeAspect="1"/>
            </p:cNvPicPr>
            <p:nvPr/>
          </p:nvPicPr>
          <p:blipFill>
            <a:blip r:embed="rId3"/>
            <a:stretch>
              <a:fillRect/>
            </a:stretch>
          </p:blipFill>
          <p:spPr>
            <a:xfrm>
              <a:off x="3103184" y="2881117"/>
              <a:ext cx="7204831" cy="6453383"/>
            </a:xfrm>
            <a:prstGeom prst="rect">
              <a:avLst/>
            </a:prstGeom>
          </p:spPr>
        </p:pic>
      </p:grpSp>
      <p:grpSp>
        <p:nvGrpSpPr>
          <p:cNvPr id="2" name="Group 2"/>
          <p:cNvGrpSpPr/>
          <p:nvPr/>
        </p:nvGrpSpPr>
        <p:grpSpPr>
          <a:xfrm>
            <a:off x="-4767601"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2701334" y="0"/>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480623" y="3174720"/>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8" name="TextBox 8"/>
          <p:cNvSpPr txBox="1"/>
          <p:nvPr/>
        </p:nvSpPr>
        <p:spPr>
          <a:xfrm>
            <a:off x="11582400" y="190500"/>
            <a:ext cx="5676900" cy="1269835"/>
          </a:xfrm>
          <a:prstGeom prst="rect">
            <a:avLst/>
          </a:prstGeom>
        </p:spPr>
        <p:txBody>
          <a:bodyPr wrap="square" lIns="0" tIns="0" rIns="0" bIns="0" rtlCol="0" anchor="t">
            <a:spAutoFit/>
          </a:bodyPr>
          <a:lstStyle/>
          <a:p>
            <a:pPr algn="r">
              <a:lnSpc>
                <a:spcPts val="10199"/>
              </a:lnSpc>
              <a:spcBef>
                <a:spcPct val="0"/>
              </a:spcBef>
            </a:pPr>
            <a:r>
              <a:rPr lang="en-US" sz="8499" spc="-84" dirty="0">
                <a:solidFill>
                  <a:srgbClr val="000000"/>
                </a:solidFill>
                <a:latin typeface="Fira Sans Medium"/>
              </a:rPr>
              <a:t>Algorithm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pic>
        <p:nvPicPr>
          <p:cNvPr id="23" name="Picture 22" descr="A picture containing text, screenshot, font, line&#10;&#10;Description automatically generated">
            <a:extLst>
              <a:ext uri="{FF2B5EF4-FFF2-40B4-BE49-F238E27FC236}">
                <a16:creationId xmlns:a16="http://schemas.microsoft.com/office/drawing/2014/main" id="{2384B467-CF4F-B68C-0B3A-F5BBD7998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1" y="523381"/>
            <a:ext cx="11024140" cy="8789517"/>
          </a:xfrm>
          <a:prstGeom prst="rect">
            <a:avLst/>
          </a:prstGeom>
        </p:spPr>
      </p:pic>
    </p:spTree>
    <p:extLst>
      <p:ext uri="{BB962C8B-B14F-4D97-AF65-F5344CB8AC3E}">
        <p14:creationId xmlns:p14="http://schemas.microsoft.com/office/powerpoint/2010/main" val="1314574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6" name="Group 6"/>
          <p:cNvGrpSpPr/>
          <p:nvPr/>
        </p:nvGrpSpPr>
        <p:grpSpPr>
          <a:xfrm>
            <a:off x="14778677" y="0"/>
            <a:ext cx="4961246" cy="465914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2174484"/>
            <a:ext cx="8115300" cy="128587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Time Complexity</a:t>
            </a:r>
          </a:p>
        </p:txBody>
      </p:sp>
      <p:sp>
        <p:nvSpPr>
          <p:cNvPr id="9" name="TextBox 9"/>
          <p:cNvSpPr txBox="1"/>
          <p:nvPr/>
        </p:nvSpPr>
        <p:spPr>
          <a:xfrm>
            <a:off x="1028700" y="4113529"/>
            <a:ext cx="8115300" cy="5144771"/>
          </a:xfrm>
          <a:prstGeom prst="rect">
            <a:avLst/>
          </a:prstGeom>
        </p:spPr>
        <p:txBody>
          <a:bodyPr lIns="0" tIns="0" rIns="0" bIns="0" rtlCol="0" anchor="t">
            <a:spAutoFit/>
          </a:bodyPr>
          <a:lstStyle/>
          <a:p>
            <a:pPr marL="777234" lvl="1" indent="-388617">
              <a:lnSpc>
                <a:spcPts val="5039"/>
              </a:lnSpc>
              <a:buFont typeface="Arial"/>
              <a:buChar char="•"/>
            </a:pPr>
            <a:r>
              <a:rPr lang="en-US" sz="3599" dirty="0">
                <a:solidFill>
                  <a:srgbClr val="000000"/>
                </a:solidFill>
                <a:latin typeface="Fira Sans Light"/>
              </a:rPr>
              <a:t>Time complexity for slope(p1,p2,p3) function is θ(1).</a:t>
            </a:r>
          </a:p>
          <a:p>
            <a:pPr>
              <a:lnSpc>
                <a:spcPts val="5039"/>
              </a:lnSpc>
            </a:pPr>
            <a:endParaRPr lang="en-US" sz="3599" dirty="0">
              <a:solidFill>
                <a:srgbClr val="000000"/>
              </a:solidFill>
              <a:latin typeface="Fira Sans Light"/>
            </a:endParaRPr>
          </a:p>
          <a:p>
            <a:pPr marL="777234" lvl="1" indent="-388617">
              <a:lnSpc>
                <a:spcPts val="5039"/>
              </a:lnSpc>
              <a:buFont typeface="Arial"/>
              <a:buChar char="•"/>
            </a:pPr>
            <a:r>
              <a:rPr lang="en-US" sz="3599" dirty="0">
                <a:solidFill>
                  <a:srgbClr val="000000"/>
                </a:solidFill>
                <a:latin typeface="Fira Sans Light"/>
              </a:rPr>
              <a:t>Time complexity for </a:t>
            </a:r>
            <a:r>
              <a:rPr lang="en-US" sz="3599" dirty="0" err="1">
                <a:solidFill>
                  <a:srgbClr val="000000"/>
                </a:solidFill>
                <a:latin typeface="Fira Sans Light"/>
              </a:rPr>
              <a:t>convexhull</a:t>
            </a:r>
            <a:r>
              <a:rPr lang="en-US" sz="3599" dirty="0">
                <a:solidFill>
                  <a:srgbClr val="000000"/>
                </a:solidFill>
                <a:latin typeface="Fira Sans Light"/>
              </a:rPr>
              <a:t>(p) function is θ(n</a:t>
            </a:r>
            <a:r>
              <a:rPr lang="en-US" sz="3599" baseline="30000" dirty="0">
                <a:solidFill>
                  <a:srgbClr val="000000"/>
                </a:solidFill>
                <a:latin typeface="Fira Sans Light"/>
              </a:rPr>
              <a:t>3</a:t>
            </a:r>
            <a:r>
              <a:rPr lang="en-US" sz="3599" dirty="0">
                <a:solidFill>
                  <a:srgbClr val="000000"/>
                </a:solidFill>
                <a:latin typeface="Fira Sans Light"/>
              </a:rPr>
              <a:t>).</a:t>
            </a:r>
          </a:p>
          <a:p>
            <a:pPr>
              <a:lnSpc>
                <a:spcPts val="5039"/>
              </a:lnSpc>
            </a:pPr>
            <a:endParaRPr lang="en-US" sz="3599" dirty="0">
              <a:solidFill>
                <a:srgbClr val="000000"/>
              </a:solidFill>
              <a:latin typeface="Fira Sans Light"/>
            </a:endParaRPr>
          </a:p>
          <a:p>
            <a:pPr marL="820412" lvl="1" indent="-410206" algn="l">
              <a:lnSpc>
                <a:spcPts val="5319"/>
              </a:lnSpc>
              <a:buFont typeface="Arial"/>
              <a:buChar char="•"/>
            </a:pPr>
            <a:r>
              <a:rPr lang="en-US" sz="3600" dirty="0">
                <a:solidFill>
                  <a:srgbClr val="000000"/>
                </a:solidFill>
                <a:latin typeface="Fira Sans Light"/>
              </a:rPr>
              <a:t>The time complexity for the code is </a:t>
            </a:r>
            <a:r>
              <a:rPr lang="en-US" sz="3799" dirty="0">
                <a:solidFill>
                  <a:srgbClr val="000000"/>
                </a:solidFill>
                <a:latin typeface="Fira Sans Light Bold"/>
              </a:rPr>
              <a:t>θ(n</a:t>
            </a:r>
            <a:r>
              <a:rPr lang="en-US" sz="3799" baseline="30000" dirty="0">
                <a:solidFill>
                  <a:srgbClr val="000000"/>
                </a:solidFill>
                <a:latin typeface="Fira Sans Light Bold"/>
              </a:rPr>
              <a:t>3</a:t>
            </a:r>
            <a:r>
              <a:rPr lang="en-US" sz="3799" dirty="0">
                <a:solidFill>
                  <a:srgbClr val="000000"/>
                </a:solidFill>
                <a:latin typeface="Fira Sans Light Bold"/>
              </a:rPr>
              <a:t>)</a:t>
            </a:r>
            <a:r>
              <a:rPr lang="en-US" sz="3600" dirty="0">
                <a:solidFill>
                  <a:srgbClr val="000000"/>
                </a:solidFill>
                <a:latin typeface="Fira Sans Light"/>
              </a:rPr>
              <a:t>.</a:t>
            </a:r>
            <a:r>
              <a:rPr lang="en-US" sz="3799" dirty="0">
                <a:solidFill>
                  <a:srgbClr val="000000"/>
                </a:solidFill>
                <a:latin typeface="Fira Sans Light"/>
              </a:rPr>
              <a:t> </a:t>
            </a:r>
          </a:p>
        </p:txBody>
      </p:sp>
      <p:grpSp>
        <p:nvGrpSpPr>
          <p:cNvPr id="2" name="Group 2"/>
          <p:cNvGrpSpPr/>
          <p:nvPr/>
        </p:nvGrpSpPr>
        <p:grpSpPr>
          <a:xfrm>
            <a:off x="1402080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2115800" y="2995269"/>
            <a:ext cx="4961246" cy="4296462"/>
            <a:chOff x="49890" y="0"/>
            <a:chExt cx="3619627" cy="3134614"/>
          </a:xfrm>
        </p:grpSpPr>
        <p:sp>
          <p:nvSpPr>
            <p:cNvPr id="5" name="Freeform 5"/>
            <p:cNvSpPr/>
            <p:nvPr/>
          </p:nvSpPr>
          <p:spPr>
            <a:xfrm>
              <a:off x="4989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pic>
        <p:nvPicPr>
          <p:cNvPr id="23" name="Picture 22">
            <a:extLst>
              <a:ext uri="{FF2B5EF4-FFF2-40B4-BE49-F238E27FC236}">
                <a16:creationId xmlns:a16="http://schemas.microsoft.com/office/drawing/2014/main" id="{2384B467-CF4F-B68C-0B3A-F5BBD79984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2405" y="1730830"/>
            <a:ext cx="9051683" cy="8268105"/>
          </a:xfrm>
          <a:prstGeom prst="rect">
            <a:avLst/>
          </a:prstGeom>
        </p:spPr>
      </p:pic>
      <p:sp>
        <p:nvSpPr>
          <p:cNvPr id="8" name="TextBox 8">
            <a:extLst>
              <a:ext uri="{FF2B5EF4-FFF2-40B4-BE49-F238E27FC236}">
                <a16:creationId xmlns:a16="http://schemas.microsoft.com/office/drawing/2014/main" id="{41B7CED2-EB48-E1F4-0944-34312C6D5DDC}"/>
              </a:ext>
            </a:extLst>
          </p:cNvPr>
          <p:cNvSpPr txBox="1"/>
          <p:nvPr/>
        </p:nvSpPr>
        <p:spPr>
          <a:xfrm>
            <a:off x="3839095" y="460995"/>
            <a:ext cx="10096500" cy="1269835"/>
          </a:xfrm>
          <a:prstGeom prst="rect">
            <a:avLst/>
          </a:prstGeom>
        </p:spPr>
        <p:txBody>
          <a:bodyPr wrap="square" lIns="0" tIns="0" rIns="0" bIns="0" rtlCol="0" anchor="t">
            <a:spAutoFit/>
          </a:bodyPr>
          <a:lstStyle/>
          <a:p>
            <a:pPr algn="ctr">
              <a:lnSpc>
                <a:spcPts val="10199"/>
              </a:lnSpc>
              <a:spcBef>
                <a:spcPct val="0"/>
              </a:spcBef>
            </a:pPr>
            <a:r>
              <a:rPr lang="en-US" sz="8499" spc="-84" dirty="0">
                <a:solidFill>
                  <a:srgbClr val="000000"/>
                </a:solidFill>
                <a:latin typeface="Fira Sans Medium"/>
              </a:rPr>
              <a:t>Test Case 1</a:t>
            </a:r>
          </a:p>
        </p:txBody>
      </p:sp>
      <p:pic>
        <p:nvPicPr>
          <p:cNvPr id="10" name="Picture 9">
            <a:extLst>
              <a:ext uri="{FF2B5EF4-FFF2-40B4-BE49-F238E27FC236}">
                <a16:creationId xmlns:a16="http://schemas.microsoft.com/office/drawing/2014/main" id="{A2010639-E8D0-19F2-6BD5-2A2B4E60A170}"/>
              </a:ext>
            </a:extLst>
          </p:cNvPr>
          <p:cNvPicPr>
            <a:picLocks noChangeAspect="1"/>
          </p:cNvPicPr>
          <p:nvPr/>
        </p:nvPicPr>
        <p:blipFill>
          <a:blip r:embed="rId4"/>
          <a:stretch>
            <a:fillRect/>
          </a:stretch>
        </p:blipFill>
        <p:spPr>
          <a:xfrm>
            <a:off x="5943600" y="3619500"/>
            <a:ext cx="5790829" cy="4724400"/>
          </a:xfrm>
          <a:prstGeom prst="rect">
            <a:avLst/>
          </a:prstGeom>
        </p:spPr>
      </p:pic>
    </p:spTree>
    <p:extLst>
      <p:ext uri="{BB962C8B-B14F-4D97-AF65-F5344CB8AC3E}">
        <p14:creationId xmlns:p14="http://schemas.microsoft.com/office/powerpoint/2010/main" val="4259076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pic>
        <p:nvPicPr>
          <p:cNvPr id="23" name="Picture 22">
            <a:extLst>
              <a:ext uri="{FF2B5EF4-FFF2-40B4-BE49-F238E27FC236}">
                <a16:creationId xmlns:a16="http://schemas.microsoft.com/office/drawing/2014/main" id="{2384B467-CF4F-B68C-0B3A-F5BBD79984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2405" y="1730830"/>
            <a:ext cx="9051683" cy="8268105"/>
          </a:xfrm>
          <a:prstGeom prst="rect">
            <a:avLst/>
          </a:prstGeom>
        </p:spPr>
      </p:pic>
      <p:sp>
        <p:nvSpPr>
          <p:cNvPr id="8" name="TextBox 8">
            <a:extLst>
              <a:ext uri="{FF2B5EF4-FFF2-40B4-BE49-F238E27FC236}">
                <a16:creationId xmlns:a16="http://schemas.microsoft.com/office/drawing/2014/main" id="{41B7CED2-EB48-E1F4-0944-34312C6D5DDC}"/>
              </a:ext>
            </a:extLst>
          </p:cNvPr>
          <p:cNvSpPr txBox="1"/>
          <p:nvPr/>
        </p:nvSpPr>
        <p:spPr>
          <a:xfrm>
            <a:off x="3839095" y="460995"/>
            <a:ext cx="10096500" cy="1269835"/>
          </a:xfrm>
          <a:prstGeom prst="rect">
            <a:avLst/>
          </a:prstGeom>
        </p:spPr>
        <p:txBody>
          <a:bodyPr wrap="square" lIns="0" tIns="0" rIns="0" bIns="0" rtlCol="0" anchor="t">
            <a:spAutoFit/>
          </a:bodyPr>
          <a:lstStyle/>
          <a:p>
            <a:pPr algn="ctr">
              <a:lnSpc>
                <a:spcPts val="10199"/>
              </a:lnSpc>
              <a:spcBef>
                <a:spcPct val="0"/>
              </a:spcBef>
            </a:pPr>
            <a:r>
              <a:rPr lang="en-US" sz="8499" spc="-84" dirty="0">
                <a:solidFill>
                  <a:srgbClr val="000000"/>
                </a:solidFill>
                <a:latin typeface="Fira Sans Medium"/>
              </a:rPr>
              <a:t>Test Case 1</a:t>
            </a:r>
          </a:p>
        </p:txBody>
      </p:sp>
      <p:pic>
        <p:nvPicPr>
          <p:cNvPr id="11" name="Picture 10">
            <a:extLst>
              <a:ext uri="{FF2B5EF4-FFF2-40B4-BE49-F238E27FC236}">
                <a16:creationId xmlns:a16="http://schemas.microsoft.com/office/drawing/2014/main" id="{24A6F48F-A184-5C1E-21EB-FC363382DD18}"/>
              </a:ext>
            </a:extLst>
          </p:cNvPr>
          <p:cNvPicPr>
            <a:picLocks noChangeAspect="1"/>
          </p:cNvPicPr>
          <p:nvPr/>
        </p:nvPicPr>
        <p:blipFill>
          <a:blip r:embed="rId4"/>
          <a:stretch>
            <a:fillRect/>
          </a:stretch>
        </p:blipFill>
        <p:spPr>
          <a:xfrm>
            <a:off x="5943600" y="2941768"/>
            <a:ext cx="5410200" cy="5584323"/>
          </a:xfrm>
          <a:prstGeom prst="rect">
            <a:avLst/>
          </a:prstGeom>
        </p:spPr>
      </p:pic>
    </p:spTree>
    <p:extLst>
      <p:ext uri="{BB962C8B-B14F-4D97-AF65-F5344CB8AC3E}">
        <p14:creationId xmlns:p14="http://schemas.microsoft.com/office/powerpoint/2010/main" val="2826638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pic>
        <p:nvPicPr>
          <p:cNvPr id="23" name="Picture 22">
            <a:extLst>
              <a:ext uri="{FF2B5EF4-FFF2-40B4-BE49-F238E27FC236}">
                <a16:creationId xmlns:a16="http://schemas.microsoft.com/office/drawing/2014/main" id="{2384B467-CF4F-B68C-0B3A-F5BBD7998468}"/>
              </a:ext>
            </a:extLst>
          </p:cNvPr>
          <p:cNvPicPr>
            <a:picLocks noChangeAspect="1"/>
          </p:cNvPicPr>
          <p:nvPr/>
        </p:nvPicPr>
        <p:blipFill rotWithShape="1">
          <a:blip r:embed="rId3">
            <a:extLst>
              <a:ext uri="{28A0092B-C50C-407E-A947-70E740481C1C}">
                <a14:useLocalDpi xmlns:a14="http://schemas.microsoft.com/office/drawing/2010/main" val="0"/>
              </a:ext>
            </a:extLst>
          </a:blip>
          <a:srcRect l="-776" t="4004" r="-966" b="5642"/>
          <a:stretch/>
        </p:blipFill>
        <p:spPr>
          <a:xfrm>
            <a:off x="4515410" y="1811936"/>
            <a:ext cx="8675704" cy="8458200"/>
          </a:xfrm>
          <a:prstGeom prst="rect">
            <a:avLst/>
          </a:prstGeom>
        </p:spPr>
      </p:pic>
      <p:sp>
        <p:nvSpPr>
          <p:cNvPr id="8" name="TextBox 8">
            <a:extLst>
              <a:ext uri="{FF2B5EF4-FFF2-40B4-BE49-F238E27FC236}">
                <a16:creationId xmlns:a16="http://schemas.microsoft.com/office/drawing/2014/main" id="{41B7CED2-EB48-E1F4-0944-34312C6D5DDC}"/>
              </a:ext>
            </a:extLst>
          </p:cNvPr>
          <p:cNvSpPr txBox="1"/>
          <p:nvPr/>
        </p:nvSpPr>
        <p:spPr>
          <a:xfrm>
            <a:off x="3805012" y="460995"/>
            <a:ext cx="10096500" cy="1269835"/>
          </a:xfrm>
          <a:prstGeom prst="rect">
            <a:avLst/>
          </a:prstGeom>
        </p:spPr>
        <p:txBody>
          <a:bodyPr wrap="square" lIns="0" tIns="0" rIns="0" bIns="0" rtlCol="0" anchor="t">
            <a:spAutoFit/>
          </a:bodyPr>
          <a:lstStyle/>
          <a:p>
            <a:pPr algn="ctr">
              <a:lnSpc>
                <a:spcPts val="10199"/>
              </a:lnSpc>
              <a:spcBef>
                <a:spcPct val="0"/>
              </a:spcBef>
            </a:pPr>
            <a:r>
              <a:rPr lang="en-US" sz="8499" spc="-84" dirty="0">
                <a:solidFill>
                  <a:srgbClr val="000000"/>
                </a:solidFill>
                <a:latin typeface="Fira Sans Medium"/>
              </a:rPr>
              <a:t>Test Case 2</a:t>
            </a:r>
          </a:p>
        </p:txBody>
      </p:sp>
      <p:pic>
        <p:nvPicPr>
          <p:cNvPr id="10" name="Picture 9">
            <a:extLst>
              <a:ext uri="{FF2B5EF4-FFF2-40B4-BE49-F238E27FC236}">
                <a16:creationId xmlns:a16="http://schemas.microsoft.com/office/drawing/2014/main" id="{4F535C47-82C9-0A66-F57A-4D0A549F0D9B}"/>
              </a:ext>
            </a:extLst>
          </p:cNvPr>
          <p:cNvPicPr>
            <a:picLocks noChangeAspect="1"/>
          </p:cNvPicPr>
          <p:nvPr/>
        </p:nvPicPr>
        <p:blipFill>
          <a:blip r:embed="rId4"/>
          <a:stretch>
            <a:fillRect/>
          </a:stretch>
        </p:blipFill>
        <p:spPr>
          <a:xfrm>
            <a:off x="6324600" y="2857500"/>
            <a:ext cx="5810265" cy="6153730"/>
          </a:xfrm>
          <a:prstGeom prst="rect">
            <a:avLst/>
          </a:prstGeom>
        </p:spPr>
      </p:pic>
    </p:spTree>
    <p:extLst>
      <p:ext uri="{BB962C8B-B14F-4D97-AF65-F5344CB8AC3E}">
        <p14:creationId xmlns:p14="http://schemas.microsoft.com/office/powerpoint/2010/main" val="3480479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pic>
        <p:nvPicPr>
          <p:cNvPr id="23" name="Picture 22">
            <a:extLst>
              <a:ext uri="{FF2B5EF4-FFF2-40B4-BE49-F238E27FC236}">
                <a16:creationId xmlns:a16="http://schemas.microsoft.com/office/drawing/2014/main" id="{2384B467-CF4F-B68C-0B3A-F5BBD7998468}"/>
              </a:ext>
            </a:extLst>
          </p:cNvPr>
          <p:cNvPicPr>
            <a:picLocks noChangeAspect="1"/>
          </p:cNvPicPr>
          <p:nvPr/>
        </p:nvPicPr>
        <p:blipFill rotWithShape="1">
          <a:blip r:embed="rId3">
            <a:extLst>
              <a:ext uri="{28A0092B-C50C-407E-A947-70E740481C1C}">
                <a14:useLocalDpi xmlns:a14="http://schemas.microsoft.com/office/drawing/2010/main" val="0"/>
              </a:ext>
            </a:extLst>
          </a:blip>
          <a:srcRect l="-776" t="4004" r="-966" b="5642"/>
          <a:stretch/>
        </p:blipFill>
        <p:spPr>
          <a:xfrm>
            <a:off x="4515410" y="1811936"/>
            <a:ext cx="8675704" cy="8458200"/>
          </a:xfrm>
          <a:prstGeom prst="rect">
            <a:avLst/>
          </a:prstGeom>
        </p:spPr>
      </p:pic>
      <p:sp>
        <p:nvSpPr>
          <p:cNvPr id="8" name="TextBox 8">
            <a:extLst>
              <a:ext uri="{FF2B5EF4-FFF2-40B4-BE49-F238E27FC236}">
                <a16:creationId xmlns:a16="http://schemas.microsoft.com/office/drawing/2014/main" id="{41B7CED2-EB48-E1F4-0944-34312C6D5DDC}"/>
              </a:ext>
            </a:extLst>
          </p:cNvPr>
          <p:cNvSpPr txBox="1"/>
          <p:nvPr/>
        </p:nvSpPr>
        <p:spPr>
          <a:xfrm>
            <a:off x="3805012" y="460995"/>
            <a:ext cx="10096500" cy="1269835"/>
          </a:xfrm>
          <a:prstGeom prst="rect">
            <a:avLst/>
          </a:prstGeom>
        </p:spPr>
        <p:txBody>
          <a:bodyPr wrap="square" lIns="0" tIns="0" rIns="0" bIns="0" rtlCol="0" anchor="t">
            <a:spAutoFit/>
          </a:bodyPr>
          <a:lstStyle/>
          <a:p>
            <a:pPr algn="ctr">
              <a:lnSpc>
                <a:spcPts val="10199"/>
              </a:lnSpc>
              <a:spcBef>
                <a:spcPct val="0"/>
              </a:spcBef>
            </a:pPr>
            <a:r>
              <a:rPr lang="en-US" sz="8499" spc="-84" dirty="0">
                <a:solidFill>
                  <a:srgbClr val="000000"/>
                </a:solidFill>
                <a:latin typeface="Fira Sans Medium"/>
              </a:rPr>
              <a:t>Test Case 2</a:t>
            </a:r>
          </a:p>
        </p:txBody>
      </p:sp>
      <p:pic>
        <p:nvPicPr>
          <p:cNvPr id="10" name="Picture 9">
            <a:extLst>
              <a:ext uri="{FF2B5EF4-FFF2-40B4-BE49-F238E27FC236}">
                <a16:creationId xmlns:a16="http://schemas.microsoft.com/office/drawing/2014/main" id="{3CDFBA30-F033-EB5C-3202-C2B9D3D26756}"/>
              </a:ext>
            </a:extLst>
          </p:cNvPr>
          <p:cNvPicPr>
            <a:picLocks noChangeAspect="1"/>
          </p:cNvPicPr>
          <p:nvPr/>
        </p:nvPicPr>
        <p:blipFill>
          <a:blip r:embed="rId4"/>
          <a:stretch>
            <a:fillRect/>
          </a:stretch>
        </p:blipFill>
        <p:spPr>
          <a:xfrm>
            <a:off x="5979630" y="2552700"/>
            <a:ext cx="6328740" cy="6529652"/>
          </a:xfrm>
          <a:prstGeom prst="rect">
            <a:avLst/>
          </a:prstGeom>
        </p:spPr>
      </p:pic>
    </p:spTree>
    <p:extLst>
      <p:ext uri="{BB962C8B-B14F-4D97-AF65-F5344CB8AC3E}">
        <p14:creationId xmlns:p14="http://schemas.microsoft.com/office/powerpoint/2010/main" val="2700658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pic>
        <p:nvPicPr>
          <p:cNvPr id="23" name="Picture 22">
            <a:extLst>
              <a:ext uri="{FF2B5EF4-FFF2-40B4-BE49-F238E27FC236}">
                <a16:creationId xmlns:a16="http://schemas.microsoft.com/office/drawing/2014/main" id="{2384B467-CF4F-B68C-0B3A-F5BBD79984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44627" y="2128912"/>
            <a:ext cx="11024140" cy="7653866"/>
          </a:xfrm>
          <a:prstGeom prst="rect">
            <a:avLst/>
          </a:prstGeom>
        </p:spPr>
      </p:pic>
      <p:sp>
        <p:nvSpPr>
          <p:cNvPr id="8" name="TextBox 8">
            <a:extLst>
              <a:ext uri="{FF2B5EF4-FFF2-40B4-BE49-F238E27FC236}">
                <a16:creationId xmlns:a16="http://schemas.microsoft.com/office/drawing/2014/main" id="{41B7CED2-EB48-E1F4-0944-34312C6D5DDC}"/>
              </a:ext>
            </a:extLst>
          </p:cNvPr>
          <p:cNvSpPr txBox="1"/>
          <p:nvPr/>
        </p:nvSpPr>
        <p:spPr>
          <a:xfrm>
            <a:off x="3805012" y="460995"/>
            <a:ext cx="10096500" cy="1269835"/>
          </a:xfrm>
          <a:prstGeom prst="rect">
            <a:avLst/>
          </a:prstGeom>
        </p:spPr>
        <p:txBody>
          <a:bodyPr wrap="square" lIns="0" tIns="0" rIns="0" bIns="0" rtlCol="0" anchor="t">
            <a:spAutoFit/>
          </a:bodyPr>
          <a:lstStyle/>
          <a:p>
            <a:pPr algn="ctr">
              <a:lnSpc>
                <a:spcPts val="10199"/>
              </a:lnSpc>
              <a:spcBef>
                <a:spcPct val="0"/>
              </a:spcBef>
            </a:pPr>
            <a:r>
              <a:rPr lang="en-US" sz="8499" spc="-84" dirty="0">
                <a:solidFill>
                  <a:srgbClr val="000000"/>
                </a:solidFill>
                <a:latin typeface="Fira Sans Medium"/>
              </a:rPr>
              <a:t>Test Case 3</a:t>
            </a:r>
          </a:p>
        </p:txBody>
      </p:sp>
      <p:pic>
        <p:nvPicPr>
          <p:cNvPr id="10" name="Picture 9">
            <a:extLst>
              <a:ext uri="{FF2B5EF4-FFF2-40B4-BE49-F238E27FC236}">
                <a16:creationId xmlns:a16="http://schemas.microsoft.com/office/drawing/2014/main" id="{DD5320F7-18E6-66F6-45FB-7C92C420BA79}"/>
              </a:ext>
            </a:extLst>
          </p:cNvPr>
          <p:cNvPicPr>
            <a:picLocks noChangeAspect="1"/>
          </p:cNvPicPr>
          <p:nvPr/>
        </p:nvPicPr>
        <p:blipFill>
          <a:blip r:embed="rId4"/>
          <a:stretch>
            <a:fillRect/>
          </a:stretch>
        </p:blipFill>
        <p:spPr>
          <a:xfrm>
            <a:off x="5867400" y="3791540"/>
            <a:ext cx="4953000" cy="5149436"/>
          </a:xfrm>
          <a:prstGeom prst="rect">
            <a:avLst/>
          </a:prstGeom>
        </p:spPr>
      </p:pic>
    </p:spTree>
    <p:extLst>
      <p:ext uri="{BB962C8B-B14F-4D97-AF65-F5344CB8AC3E}">
        <p14:creationId xmlns:p14="http://schemas.microsoft.com/office/powerpoint/2010/main" val="258181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pic>
        <p:nvPicPr>
          <p:cNvPr id="23" name="Picture 22">
            <a:extLst>
              <a:ext uri="{FF2B5EF4-FFF2-40B4-BE49-F238E27FC236}">
                <a16:creationId xmlns:a16="http://schemas.microsoft.com/office/drawing/2014/main" id="{2384B467-CF4F-B68C-0B3A-F5BBD79984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44627" y="2128912"/>
            <a:ext cx="11024140" cy="7653866"/>
          </a:xfrm>
          <a:prstGeom prst="rect">
            <a:avLst/>
          </a:prstGeom>
        </p:spPr>
      </p:pic>
      <p:sp>
        <p:nvSpPr>
          <p:cNvPr id="8" name="TextBox 8">
            <a:extLst>
              <a:ext uri="{FF2B5EF4-FFF2-40B4-BE49-F238E27FC236}">
                <a16:creationId xmlns:a16="http://schemas.microsoft.com/office/drawing/2014/main" id="{41B7CED2-EB48-E1F4-0944-34312C6D5DDC}"/>
              </a:ext>
            </a:extLst>
          </p:cNvPr>
          <p:cNvSpPr txBox="1"/>
          <p:nvPr/>
        </p:nvSpPr>
        <p:spPr>
          <a:xfrm>
            <a:off x="3805012" y="460995"/>
            <a:ext cx="10096500" cy="1269835"/>
          </a:xfrm>
          <a:prstGeom prst="rect">
            <a:avLst/>
          </a:prstGeom>
        </p:spPr>
        <p:txBody>
          <a:bodyPr wrap="square" lIns="0" tIns="0" rIns="0" bIns="0" rtlCol="0" anchor="t">
            <a:spAutoFit/>
          </a:bodyPr>
          <a:lstStyle/>
          <a:p>
            <a:pPr algn="ctr">
              <a:lnSpc>
                <a:spcPts val="10199"/>
              </a:lnSpc>
              <a:spcBef>
                <a:spcPct val="0"/>
              </a:spcBef>
            </a:pPr>
            <a:r>
              <a:rPr lang="en-US" sz="8499" spc="-84" dirty="0">
                <a:solidFill>
                  <a:srgbClr val="000000"/>
                </a:solidFill>
                <a:latin typeface="Fira Sans Medium"/>
              </a:rPr>
              <a:t>Test Case 3</a:t>
            </a:r>
          </a:p>
        </p:txBody>
      </p:sp>
      <p:pic>
        <p:nvPicPr>
          <p:cNvPr id="10" name="Picture 9">
            <a:extLst>
              <a:ext uri="{FF2B5EF4-FFF2-40B4-BE49-F238E27FC236}">
                <a16:creationId xmlns:a16="http://schemas.microsoft.com/office/drawing/2014/main" id="{C2A4652C-38F9-B1D1-5339-6D4AAC383BD6}"/>
              </a:ext>
            </a:extLst>
          </p:cNvPr>
          <p:cNvPicPr>
            <a:picLocks noChangeAspect="1"/>
          </p:cNvPicPr>
          <p:nvPr/>
        </p:nvPicPr>
        <p:blipFill>
          <a:blip r:embed="rId4"/>
          <a:stretch>
            <a:fillRect/>
          </a:stretch>
        </p:blipFill>
        <p:spPr>
          <a:xfrm>
            <a:off x="5715000" y="3924300"/>
            <a:ext cx="5118865" cy="5249374"/>
          </a:xfrm>
          <a:prstGeom prst="rect">
            <a:avLst/>
          </a:prstGeom>
        </p:spPr>
      </p:pic>
    </p:spTree>
    <p:extLst>
      <p:ext uri="{BB962C8B-B14F-4D97-AF65-F5344CB8AC3E}">
        <p14:creationId xmlns:p14="http://schemas.microsoft.com/office/powerpoint/2010/main" val="1513837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6" name="Group 6"/>
          <p:cNvGrpSpPr/>
          <p:nvPr/>
        </p:nvGrpSpPr>
        <p:grpSpPr>
          <a:xfrm>
            <a:off x="14659943" y="-107239"/>
            <a:ext cx="4961246" cy="465914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990600" y="952500"/>
            <a:ext cx="8572500" cy="1269835"/>
          </a:xfrm>
          <a:prstGeom prst="rect">
            <a:avLst/>
          </a:prstGeom>
        </p:spPr>
        <p:txBody>
          <a:bodyPr wrap="square" lIns="0" tIns="0" rIns="0" bIns="0" rtlCol="0" anchor="t">
            <a:spAutoFit/>
          </a:bodyPr>
          <a:lstStyle/>
          <a:p>
            <a:pPr>
              <a:lnSpc>
                <a:spcPts val="10199"/>
              </a:lnSpc>
              <a:spcBef>
                <a:spcPct val="0"/>
              </a:spcBef>
            </a:pPr>
            <a:r>
              <a:rPr lang="en-US" sz="8499" spc="-84" dirty="0">
                <a:solidFill>
                  <a:srgbClr val="000000"/>
                </a:solidFill>
                <a:latin typeface="Fira Sans Medium"/>
              </a:rPr>
              <a:t>Divide &amp; Conquer</a:t>
            </a:r>
          </a:p>
        </p:txBody>
      </p:sp>
      <p:grpSp>
        <p:nvGrpSpPr>
          <p:cNvPr id="2" name="Group 2"/>
          <p:cNvGrpSpPr/>
          <p:nvPr/>
        </p:nvGrpSpPr>
        <p:grpSpPr>
          <a:xfrm>
            <a:off x="14917775"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470286" y="3176611"/>
            <a:ext cx="4961246" cy="4296462"/>
            <a:chOff x="49890" y="0"/>
            <a:chExt cx="3619627" cy="3134614"/>
          </a:xfrm>
        </p:grpSpPr>
        <p:sp>
          <p:nvSpPr>
            <p:cNvPr id="5" name="Freeform 5"/>
            <p:cNvSpPr/>
            <p:nvPr/>
          </p:nvSpPr>
          <p:spPr>
            <a:xfrm>
              <a:off x="4989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0" name="TextBox 9">
            <a:extLst>
              <a:ext uri="{FF2B5EF4-FFF2-40B4-BE49-F238E27FC236}">
                <a16:creationId xmlns:a16="http://schemas.microsoft.com/office/drawing/2014/main" id="{82E46C4F-AC59-C021-5D5C-E359B9A6CF48}"/>
              </a:ext>
            </a:extLst>
          </p:cNvPr>
          <p:cNvSpPr txBox="1"/>
          <p:nvPr/>
        </p:nvSpPr>
        <p:spPr>
          <a:xfrm>
            <a:off x="372132" y="2476500"/>
            <a:ext cx="13355986" cy="7656391"/>
          </a:xfrm>
          <a:prstGeom prst="rect">
            <a:avLst/>
          </a:prstGeom>
        </p:spPr>
        <p:txBody>
          <a:bodyPr wrap="square" lIns="0" tIns="0" rIns="0" bIns="0" rtlCol="0" anchor="t">
            <a:spAutoFit/>
          </a:bodyPr>
          <a:lstStyle/>
          <a:p>
            <a:pPr marL="777234" lvl="1" indent="-388617">
              <a:lnSpc>
                <a:spcPts val="5039"/>
              </a:lnSpc>
              <a:buFont typeface="Arial"/>
              <a:buChar char="•"/>
            </a:pPr>
            <a:r>
              <a:rPr lang="en-US" sz="3200" dirty="0">
                <a:solidFill>
                  <a:srgbClr val="000000"/>
                </a:solidFill>
                <a:latin typeface="Fira Sans Light"/>
              </a:rPr>
              <a:t>The Divide and Conquer algorithm for the Convex Hull problem:</a:t>
            </a:r>
          </a:p>
          <a:p>
            <a:pPr marL="777234" lvl="1" indent="-388617">
              <a:lnSpc>
                <a:spcPts val="5039"/>
              </a:lnSpc>
              <a:buFont typeface="Arial"/>
              <a:buChar char="•"/>
            </a:pPr>
            <a:endParaRPr lang="en-US" sz="3200" dirty="0">
              <a:solidFill>
                <a:srgbClr val="000000"/>
              </a:solidFill>
              <a:latin typeface="Fira Sans Light"/>
            </a:endParaRPr>
          </a:p>
          <a:p>
            <a:pPr marL="1131567" lvl="1" indent="-742950">
              <a:lnSpc>
                <a:spcPts val="5039"/>
              </a:lnSpc>
              <a:buFont typeface="+mj-lt"/>
              <a:buAutoNum type="arabicPeriod"/>
            </a:pPr>
            <a:r>
              <a:rPr lang="en-US" sz="2800" dirty="0">
                <a:solidFill>
                  <a:srgbClr val="000000"/>
                </a:solidFill>
                <a:latin typeface="Fira Sans Light"/>
              </a:rPr>
              <a:t>Divide: Divide the set of points into two approximately equal-sized subsets based on their x-coordinate.</a:t>
            </a:r>
          </a:p>
          <a:p>
            <a:pPr marL="1131567" lvl="1" indent="-742950">
              <a:lnSpc>
                <a:spcPts val="5039"/>
              </a:lnSpc>
              <a:buFont typeface="+mj-lt"/>
              <a:buAutoNum type="arabicPeriod"/>
            </a:pPr>
            <a:r>
              <a:rPr lang="en-US" sz="2800" dirty="0">
                <a:solidFill>
                  <a:srgbClr val="000000"/>
                </a:solidFill>
                <a:latin typeface="Fira Sans Light"/>
              </a:rPr>
              <a:t>Conquer: Recursively find the convex hull of each subset. If the number of points is small (e.g., three or less), you can compute the convex hull directly.</a:t>
            </a:r>
          </a:p>
          <a:p>
            <a:pPr marL="1131567" lvl="1" indent="-742950">
              <a:lnSpc>
                <a:spcPts val="5039"/>
              </a:lnSpc>
              <a:buFont typeface="+mj-lt"/>
              <a:buAutoNum type="arabicPeriod"/>
            </a:pPr>
            <a:r>
              <a:rPr lang="en-US" sz="2800" dirty="0">
                <a:solidFill>
                  <a:srgbClr val="000000"/>
                </a:solidFill>
                <a:latin typeface="Fira Sans Light"/>
              </a:rPr>
              <a:t>Merge: Merge the convex hulls obtained from the two subsets to find the final convex hull. This step involves finding the upper and lower tangent lines between the two hulls.</a:t>
            </a:r>
          </a:p>
          <a:p>
            <a:pPr marL="1131567" lvl="1" indent="-742950">
              <a:lnSpc>
                <a:spcPts val="5039"/>
              </a:lnSpc>
              <a:buFont typeface="+mj-lt"/>
              <a:buAutoNum type="arabicPeriod"/>
            </a:pPr>
            <a:endParaRPr lang="en-US" sz="3000" dirty="0">
              <a:solidFill>
                <a:srgbClr val="000000"/>
              </a:solidFill>
              <a:latin typeface="Fira Sans Light"/>
            </a:endParaRPr>
          </a:p>
          <a:p>
            <a:pPr marL="1131567" lvl="1" indent="-742950">
              <a:lnSpc>
                <a:spcPts val="5039"/>
              </a:lnSpc>
              <a:buFont typeface="Arial" panose="020B0604020202020204" pitchFamily="34" charset="0"/>
              <a:buChar char="•"/>
            </a:pPr>
            <a:r>
              <a:rPr lang="en-US" sz="3200" dirty="0">
                <a:solidFill>
                  <a:srgbClr val="000000"/>
                </a:solidFill>
                <a:latin typeface="Fira Sans Light"/>
              </a:rPr>
              <a:t>Time Complexity is equal </a:t>
            </a:r>
            <a:r>
              <a:rPr lang="en-US" sz="3600" dirty="0">
                <a:solidFill>
                  <a:srgbClr val="000000"/>
                </a:solidFill>
                <a:latin typeface="Fira Sans Light Bold"/>
              </a:rPr>
              <a:t>θ(n log n). </a:t>
            </a:r>
          </a:p>
          <a:p>
            <a:pPr marL="777234" lvl="1" indent="-388617">
              <a:lnSpc>
                <a:spcPts val="5039"/>
              </a:lnSpc>
              <a:buFont typeface="Arial"/>
              <a:buChar char="•"/>
            </a:pPr>
            <a:endParaRPr lang="en-US" sz="3599" dirty="0">
              <a:solidFill>
                <a:srgbClr val="000000"/>
              </a:solidFill>
              <a:latin typeface="Fira Sans Light"/>
            </a:endParaRPr>
          </a:p>
        </p:txBody>
      </p:sp>
    </p:spTree>
    <p:extLst>
      <p:ext uri="{BB962C8B-B14F-4D97-AF65-F5344CB8AC3E}">
        <p14:creationId xmlns:p14="http://schemas.microsoft.com/office/powerpoint/2010/main" val="648543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081194"/>
            <a:ext cx="4460469" cy="1285875"/>
          </a:xfrm>
          <a:prstGeom prst="rect">
            <a:avLst/>
          </a:prstGeom>
        </p:spPr>
        <p:txBody>
          <a:bodyPr lIns="0" tIns="0" rIns="0" bIns="0" rtlCol="0" anchor="t">
            <a:spAutoFit/>
          </a:bodyPr>
          <a:lstStyle/>
          <a:p>
            <a:pPr marL="0" lvl="0" indent="0" algn="l">
              <a:lnSpc>
                <a:spcPts val="10199"/>
              </a:lnSpc>
              <a:spcBef>
                <a:spcPct val="0"/>
              </a:spcBef>
            </a:pPr>
            <a:r>
              <a:rPr lang="en-US" sz="8499" spc="-84">
                <a:solidFill>
                  <a:srgbClr val="F4F4F4"/>
                </a:solidFill>
                <a:latin typeface="Fira Sans Medium"/>
              </a:rPr>
              <a:t>Agenda</a:t>
            </a:r>
          </a:p>
        </p:txBody>
      </p:sp>
      <p:sp>
        <p:nvSpPr>
          <p:cNvPr id="11" name="TextBox 9">
            <a:extLst>
              <a:ext uri="{FF2B5EF4-FFF2-40B4-BE49-F238E27FC236}">
                <a16:creationId xmlns:a16="http://schemas.microsoft.com/office/drawing/2014/main" id="{4A891783-BBA5-AE05-5941-95C6F82B1E03}"/>
              </a:ext>
            </a:extLst>
          </p:cNvPr>
          <p:cNvSpPr txBox="1"/>
          <p:nvPr/>
        </p:nvSpPr>
        <p:spPr>
          <a:xfrm>
            <a:off x="10043671" y="2549374"/>
            <a:ext cx="11477299" cy="5635389"/>
          </a:xfrm>
          <a:prstGeom prst="rect">
            <a:avLst/>
          </a:prstGeom>
        </p:spPr>
        <p:txBody>
          <a:bodyPr lIns="0" tIns="0" rIns="0" bIns="0" rtlCol="0" anchor="t">
            <a:spAutoFit/>
          </a:bodyPr>
          <a:lstStyle/>
          <a:p>
            <a:pPr marL="1135681" lvl="1" indent="-567841">
              <a:lnSpc>
                <a:spcPts val="7364"/>
              </a:lnSpc>
              <a:buFont typeface="Arial"/>
              <a:buChar char="•"/>
            </a:pPr>
            <a:r>
              <a:rPr lang="en-US" sz="5260" dirty="0">
                <a:solidFill>
                  <a:srgbClr val="F4F4F4"/>
                </a:solidFill>
                <a:latin typeface="Fira Sans Light"/>
              </a:rPr>
              <a:t>Introduction</a:t>
            </a:r>
          </a:p>
          <a:p>
            <a:pPr marL="1135681" lvl="1" indent="-567841">
              <a:lnSpc>
                <a:spcPts val="7364"/>
              </a:lnSpc>
              <a:buFont typeface="Arial"/>
              <a:buChar char="•"/>
            </a:pPr>
            <a:r>
              <a:rPr lang="en-US" sz="5260" dirty="0">
                <a:solidFill>
                  <a:srgbClr val="F4F4F4"/>
                </a:solidFill>
                <a:latin typeface="Fira Sans Light"/>
              </a:rPr>
              <a:t>Real Life Applications</a:t>
            </a:r>
          </a:p>
          <a:p>
            <a:pPr marL="1135681" lvl="1" indent="-567841">
              <a:lnSpc>
                <a:spcPts val="7364"/>
              </a:lnSpc>
              <a:buFont typeface="Arial"/>
              <a:buChar char="•"/>
            </a:pPr>
            <a:r>
              <a:rPr lang="en-US" sz="5260" dirty="0">
                <a:solidFill>
                  <a:srgbClr val="F4F4F4"/>
                </a:solidFill>
                <a:latin typeface="Fira Sans Light"/>
              </a:rPr>
              <a:t>Algorithm</a:t>
            </a:r>
          </a:p>
          <a:p>
            <a:pPr marL="1135681" lvl="1" indent="-567841">
              <a:lnSpc>
                <a:spcPts val="7364"/>
              </a:lnSpc>
              <a:buFont typeface="Arial"/>
              <a:buChar char="•"/>
            </a:pPr>
            <a:r>
              <a:rPr lang="en-US" sz="5260" dirty="0">
                <a:solidFill>
                  <a:srgbClr val="F4F4F4"/>
                </a:solidFill>
                <a:latin typeface="Fira Sans Light"/>
              </a:rPr>
              <a:t>Time Complexity</a:t>
            </a:r>
          </a:p>
          <a:p>
            <a:pPr marL="1135681" lvl="1" indent="-567841">
              <a:lnSpc>
                <a:spcPts val="7364"/>
              </a:lnSpc>
              <a:buFont typeface="Arial"/>
              <a:buChar char="•"/>
            </a:pPr>
            <a:r>
              <a:rPr lang="en-US" sz="5260" dirty="0">
                <a:solidFill>
                  <a:srgbClr val="F4F4F4"/>
                </a:solidFill>
                <a:latin typeface="Fira Sans Light"/>
              </a:rPr>
              <a:t>Test Cases</a:t>
            </a:r>
          </a:p>
          <a:p>
            <a:pPr marL="1135681" lvl="1" indent="-567841">
              <a:lnSpc>
                <a:spcPts val="7364"/>
              </a:lnSpc>
              <a:buFont typeface="Arial"/>
              <a:buChar char="•"/>
            </a:pPr>
            <a:r>
              <a:rPr lang="en-US" sz="5260" dirty="0">
                <a:solidFill>
                  <a:srgbClr val="F4F4F4"/>
                </a:solidFill>
                <a:latin typeface="Fira Sans Light"/>
              </a:rPr>
              <a:t>Divide &amp; Conquer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4767601"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4" name="Group 4"/>
          <p:cNvGrpSpPr/>
          <p:nvPr/>
        </p:nvGrpSpPr>
        <p:grpSpPr>
          <a:xfrm>
            <a:off x="-2701334" y="0"/>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480623" y="3174720"/>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8" name="TextBox 8"/>
          <p:cNvSpPr txBox="1"/>
          <p:nvPr/>
        </p:nvSpPr>
        <p:spPr>
          <a:xfrm>
            <a:off x="2133600" y="1022911"/>
            <a:ext cx="16028088" cy="1106329"/>
          </a:xfrm>
          <a:prstGeom prst="rect">
            <a:avLst/>
          </a:prstGeom>
        </p:spPr>
        <p:txBody>
          <a:bodyPr wrap="square" lIns="0" tIns="0" rIns="0" bIns="0" rtlCol="0" anchor="t">
            <a:spAutoFit/>
          </a:bodyPr>
          <a:lstStyle/>
          <a:p>
            <a:pPr>
              <a:lnSpc>
                <a:spcPts val="8500"/>
              </a:lnSpc>
              <a:spcBef>
                <a:spcPct val="0"/>
              </a:spcBef>
            </a:pPr>
            <a:r>
              <a:rPr lang="en-US" sz="8499" spc="-84" dirty="0">
                <a:solidFill>
                  <a:srgbClr val="000000"/>
                </a:solidFill>
                <a:latin typeface="Fira Sans Medium"/>
              </a:rPr>
              <a:t>Divide &amp; Conquer </a:t>
            </a:r>
            <a:r>
              <a:rPr lang="en-US" sz="8499" spc="-84" dirty="0">
                <a:solidFill>
                  <a:srgbClr val="00A181"/>
                </a:solidFill>
                <a:latin typeface="Fira Sans Medium"/>
              </a:rPr>
              <a:t>VS</a:t>
            </a:r>
            <a:r>
              <a:rPr lang="en-US" sz="8499" spc="-84" dirty="0">
                <a:solidFill>
                  <a:srgbClr val="000000"/>
                </a:solidFill>
                <a:latin typeface="Fira Sans Medium"/>
              </a:rPr>
              <a:t> Brute-Force</a:t>
            </a:r>
          </a:p>
        </p:txBody>
      </p:sp>
      <p:sp>
        <p:nvSpPr>
          <p:cNvPr id="10" name="TextBox 9">
            <a:extLst>
              <a:ext uri="{FF2B5EF4-FFF2-40B4-BE49-F238E27FC236}">
                <a16:creationId xmlns:a16="http://schemas.microsoft.com/office/drawing/2014/main" id="{008DDC4B-3570-E7CA-4040-EE08D7CCC19F}"/>
              </a:ext>
            </a:extLst>
          </p:cNvPr>
          <p:cNvSpPr txBox="1"/>
          <p:nvPr/>
        </p:nvSpPr>
        <p:spPr>
          <a:xfrm>
            <a:off x="2971800" y="2324100"/>
            <a:ext cx="13906500" cy="7622471"/>
          </a:xfrm>
          <a:prstGeom prst="rect">
            <a:avLst/>
          </a:prstGeom>
        </p:spPr>
        <p:txBody>
          <a:bodyPr wrap="square" lIns="0" tIns="0" rIns="0" bIns="0" rtlCol="0" anchor="t">
            <a:spAutoFit/>
          </a:bodyPr>
          <a:lstStyle/>
          <a:p>
            <a:pPr marL="777234" lvl="1" indent="-388617">
              <a:lnSpc>
                <a:spcPts val="5039"/>
              </a:lnSpc>
              <a:buFont typeface="Arial"/>
              <a:buChar char="•"/>
            </a:pPr>
            <a:r>
              <a:rPr lang="en-US" sz="2800" b="1" dirty="0">
                <a:solidFill>
                  <a:srgbClr val="000000"/>
                </a:solidFill>
                <a:latin typeface="Fira Sans Light"/>
              </a:rPr>
              <a:t>Improved Time Complexity</a:t>
            </a:r>
            <a:endParaRPr lang="en-US" sz="2600" dirty="0">
              <a:solidFill>
                <a:srgbClr val="000000"/>
              </a:solidFill>
              <a:latin typeface="Fira Sans Light"/>
            </a:endParaRPr>
          </a:p>
          <a:p>
            <a:pPr marL="777234" lvl="1" indent="-388617">
              <a:lnSpc>
                <a:spcPts val="5039"/>
              </a:lnSpc>
              <a:buFont typeface="Arial"/>
              <a:buChar char="•"/>
            </a:pPr>
            <a:r>
              <a:rPr lang="en-US" sz="2800" b="1" dirty="0">
                <a:solidFill>
                  <a:srgbClr val="000000"/>
                </a:solidFill>
                <a:latin typeface="Fira Sans Light"/>
              </a:rPr>
              <a:t>Efficient Use of Information: </a:t>
            </a:r>
            <a:r>
              <a:rPr lang="en-US" sz="2600" dirty="0">
                <a:solidFill>
                  <a:srgbClr val="000000"/>
                </a:solidFill>
                <a:latin typeface="Fira Sans Light"/>
              </a:rPr>
              <a:t>The brute force algorithm considers all possible combinations of points. The Divide &amp; Conquer algorithm strategically divides the problem space and only focuses on relevant subsets of points during each recursive step.</a:t>
            </a:r>
          </a:p>
          <a:p>
            <a:pPr marL="777234" lvl="1" indent="-388617">
              <a:lnSpc>
                <a:spcPts val="5039"/>
              </a:lnSpc>
              <a:buFont typeface="Arial"/>
              <a:buChar char="•"/>
            </a:pPr>
            <a:r>
              <a:rPr lang="en-US" sz="2800" b="1" dirty="0">
                <a:solidFill>
                  <a:srgbClr val="000000"/>
                </a:solidFill>
                <a:latin typeface="Fira Sans Light"/>
              </a:rPr>
              <a:t>Optimal Subproblem Solutions: </a:t>
            </a:r>
            <a:r>
              <a:rPr lang="en-US" sz="2600" dirty="0">
                <a:solidFill>
                  <a:srgbClr val="000000"/>
                </a:solidFill>
                <a:latin typeface="Fira Sans Light"/>
              </a:rPr>
              <a:t>The Divide and Conquer algorithm solves smaller subproblems optimally and recursively combines their solutions to obtain the result. The brute force algorithm does not exploit any substructure of the problem and may involve redundant computations.</a:t>
            </a:r>
          </a:p>
          <a:p>
            <a:pPr marL="777234" lvl="1" indent="-388617">
              <a:lnSpc>
                <a:spcPts val="5039"/>
              </a:lnSpc>
              <a:buFont typeface="Arial"/>
              <a:buChar char="•"/>
            </a:pPr>
            <a:r>
              <a:rPr lang="en-US" sz="2800" b="1" dirty="0">
                <a:solidFill>
                  <a:srgbClr val="000000"/>
                </a:solidFill>
                <a:latin typeface="Fira Sans Light"/>
              </a:rPr>
              <a:t>Scalability: </a:t>
            </a:r>
            <a:r>
              <a:rPr lang="en-US" sz="2600" dirty="0">
                <a:solidFill>
                  <a:srgbClr val="000000"/>
                </a:solidFill>
                <a:latin typeface="Fira Sans Light"/>
              </a:rPr>
              <a:t>The efficiency of the Divide and Conquer algorithm improves as the number of input points increases. The brute force algorithm becomes infeasible for larger point sets due to its cubic time complexity.</a:t>
            </a:r>
          </a:p>
        </p:txBody>
      </p:sp>
    </p:spTree>
    <p:extLst>
      <p:ext uri="{BB962C8B-B14F-4D97-AF65-F5344CB8AC3E}">
        <p14:creationId xmlns:p14="http://schemas.microsoft.com/office/powerpoint/2010/main" val="2972076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760819" y="4106319"/>
            <a:ext cx="14766361" cy="1971675"/>
          </a:xfrm>
          <a:prstGeom prst="rect">
            <a:avLst/>
          </a:prstGeom>
        </p:spPr>
        <p:txBody>
          <a:bodyPr lIns="0" tIns="0" rIns="0" bIns="0" rtlCol="0" anchor="t">
            <a:spAutoFit/>
          </a:bodyPr>
          <a:lstStyle/>
          <a:p>
            <a:pPr algn="ctr">
              <a:lnSpc>
                <a:spcPts val="15599"/>
              </a:lnSpc>
            </a:pPr>
            <a:r>
              <a:rPr lang="en-US" sz="12999">
                <a:solidFill>
                  <a:srgbClr val="F4F4F4"/>
                </a:solidFill>
                <a:latin typeface="Fira Sans Medium"/>
              </a:rPr>
              <a:t>Thank You!</a:t>
            </a:r>
          </a:p>
        </p:txBody>
      </p:sp>
      <p:grpSp>
        <p:nvGrpSpPr>
          <p:cNvPr id="3" name="Group 3"/>
          <p:cNvGrpSpPr/>
          <p:nvPr/>
        </p:nvGrpSpPr>
        <p:grpSpPr>
          <a:xfrm>
            <a:off x="-3563094" y="6077994"/>
            <a:ext cx="6383425" cy="5528076"/>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633565" y="7004492"/>
            <a:ext cx="3034530" cy="262791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7" name="Group 7"/>
          <p:cNvGrpSpPr/>
          <p:nvPr/>
        </p:nvGrpSpPr>
        <p:grpSpPr>
          <a:xfrm>
            <a:off x="3615342" y="8956750"/>
            <a:ext cx="2141618" cy="1854652"/>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a:off x="15096288" y="6077994"/>
            <a:ext cx="6383425" cy="5528076"/>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403497" y="7004492"/>
            <a:ext cx="3034530" cy="2627917"/>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3" name="Group 13"/>
          <p:cNvGrpSpPr/>
          <p:nvPr/>
        </p:nvGrpSpPr>
        <p:grpSpPr>
          <a:xfrm>
            <a:off x="12275537" y="8956750"/>
            <a:ext cx="2141618" cy="1854652"/>
            <a:chOff x="0" y="0"/>
            <a:chExt cx="3619627" cy="3134614"/>
          </a:xfrm>
        </p:grpSpPr>
        <p:sp>
          <p:nvSpPr>
            <p:cNvPr id="14" name="Freeform 1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a:off x="14778677" y="0"/>
            <a:ext cx="4961246" cy="4555909"/>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1867979"/>
            <a:ext cx="7784689" cy="1285875"/>
          </a:xfrm>
          <a:prstGeom prst="rect">
            <a:avLst/>
          </a:prstGeom>
        </p:spPr>
        <p:txBody>
          <a:bodyPr lIns="0" tIns="0" rIns="0" bIns="0" rtlCol="0" anchor="t">
            <a:spAutoFit/>
          </a:bodyPr>
          <a:lstStyle/>
          <a:p>
            <a:pPr>
              <a:lnSpc>
                <a:spcPts val="10199"/>
              </a:lnSpc>
              <a:spcBef>
                <a:spcPct val="0"/>
              </a:spcBef>
            </a:pPr>
            <a:r>
              <a:rPr lang="en-US" sz="8499" spc="-84" dirty="0">
                <a:solidFill>
                  <a:srgbClr val="000000"/>
                </a:solidFill>
                <a:latin typeface="Fira Sans Medium"/>
              </a:rPr>
              <a:t>Introduction</a:t>
            </a:r>
          </a:p>
        </p:txBody>
      </p:sp>
      <p:sp>
        <p:nvSpPr>
          <p:cNvPr id="9" name="TextBox 9"/>
          <p:cNvSpPr txBox="1"/>
          <p:nvPr/>
        </p:nvSpPr>
        <p:spPr>
          <a:xfrm>
            <a:off x="772803" y="3575545"/>
            <a:ext cx="11166546" cy="3809248"/>
          </a:xfrm>
          <a:prstGeom prst="rect">
            <a:avLst/>
          </a:prstGeom>
        </p:spPr>
        <p:txBody>
          <a:bodyPr wrap="square" lIns="0" tIns="0" rIns="0" bIns="0" rtlCol="0" anchor="t">
            <a:spAutoFit/>
          </a:bodyPr>
          <a:lstStyle/>
          <a:p>
            <a:pPr marL="388617" lvl="1">
              <a:lnSpc>
                <a:spcPts val="5039"/>
              </a:lnSpc>
            </a:pPr>
            <a:r>
              <a:rPr lang="en-US" sz="3600" dirty="0">
                <a:solidFill>
                  <a:srgbClr val="000000"/>
                </a:solidFill>
                <a:latin typeface="Fira Sans Light"/>
              </a:rPr>
              <a:t>Finding the convex-hull for a given set of points in the plane is one of the most important problems in computational geometry. It is important for a variety of applications in which this problem needs to be solved, either by itself or as a part of a larger task.</a:t>
            </a:r>
          </a:p>
          <a:p>
            <a:pPr marL="388617" lvl="1">
              <a:lnSpc>
                <a:spcPts val="5039"/>
              </a:lnSpc>
            </a:pPr>
            <a:endParaRPr lang="en-US" sz="3600" dirty="0">
              <a:solidFill>
                <a:srgbClr val="000000"/>
              </a:solidFill>
              <a:latin typeface="Fira Sans Light"/>
            </a:endParaRPr>
          </a:p>
        </p:txBody>
      </p:sp>
      <p:grpSp>
        <p:nvGrpSpPr>
          <p:cNvPr id="4" name="Group 4"/>
          <p:cNvGrpSpPr/>
          <p:nvPr/>
        </p:nvGrpSpPr>
        <p:grpSpPr>
          <a:xfrm>
            <a:off x="11939349" y="3155083"/>
            <a:ext cx="5105828"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a:off x="14778677" y="0"/>
            <a:ext cx="4961246" cy="4555909"/>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028700" y="1867979"/>
            <a:ext cx="7784689" cy="1285875"/>
          </a:xfrm>
          <a:prstGeom prst="rect">
            <a:avLst/>
          </a:prstGeom>
        </p:spPr>
        <p:txBody>
          <a:bodyPr lIns="0" tIns="0" rIns="0" bIns="0" rtlCol="0" anchor="t">
            <a:spAutoFit/>
          </a:bodyPr>
          <a:lstStyle/>
          <a:p>
            <a:pPr>
              <a:lnSpc>
                <a:spcPts val="10199"/>
              </a:lnSpc>
              <a:spcBef>
                <a:spcPct val="0"/>
              </a:spcBef>
            </a:pPr>
            <a:r>
              <a:rPr lang="en-US" sz="8499" spc="-84" dirty="0">
                <a:solidFill>
                  <a:srgbClr val="000000"/>
                </a:solidFill>
                <a:latin typeface="Fira Sans Medium"/>
              </a:rPr>
              <a:t>Introduction</a:t>
            </a:r>
          </a:p>
        </p:txBody>
      </p:sp>
      <p:sp>
        <p:nvSpPr>
          <p:cNvPr id="9" name="TextBox 9"/>
          <p:cNvSpPr txBox="1"/>
          <p:nvPr/>
        </p:nvSpPr>
        <p:spPr>
          <a:xfrm>
            <a:off x="772803" y="3575545"/>
            <a:ext cx="11166546" cy="5705665"/>
          </a:xfrm>
          <a:prstGeom prst="rect">
            <a:avLst/>
          </a:prstGeom>
        </p:spPr>
        <p:txBody>
          <a:bodyPr wrap="square" lIns="0" tIns="0" rIns="0" bIns="0" rtlCol="0" anchor="t">
            <a:spAutoFit/>
          </a:bodyPr>
          <a:lstStyle/>
          <a:p>
            <a:pPr marL="388617" lvl="1">
              <a:lnSpc>
                <a:spcPts val="5039"/>
              </a:lnSpc>
            </a:pPr>
            <a:r>
              <a:rPr lang="en-US" sz="2800" dirty="0">
                <a:solidFill>
                  <a:srgbClr val="000000"/>
                </a:solidFill>
                <a:latin typeface="Fira Sans Light"/>
              </a:rPr>
              <a:t>Several such applications are based on convex hulls which provide convenient approximations of object shapes and data sets given. For example, in computer animation, replacing objects by their convex hulls speeds up collision detection; the same idea is used in path planning for Mars mission rovers. In this project the students are asked to implement a brute-force algorithm to find the convex-hull of a set of points, test it with different test cases, then compare this brute-force algorithm with the divide-and-conquer one for the same problem against time complexity.</a:t>
            </a:r>
          </a:p>
        </p:txBody>
      </p:sp>
      <p:grpSp>
        <p:nvGrpSpPr>
          <p:cNvPr id="4" name="Group 4"/>
          <p:cNvGrpSpPr/>
          <p:nvPr/>
        </p:nvGrpSpPr>
        <p:grpSpPr>
          <a:xfrm>
            <a:off x="11939349" y="3153854"/>
            <a:ext cx="5105828"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extLst>
      <p:ext uri="{BB962C8B-B14F-4D97-AF65-F5344CB8AC3E}">
        <p14:creationId xmlns:p14="http://schemas.microsoft.com/office/powerpoint/2010/main" val="58979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dirty="0"/>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dirty="0"/>
            </a:p>
          </p:txBody>
        </p:sp>
      </p:grpSp>
      <p:pic>
        <p:nvPicPr>
          <p:cNvPr id="23" name="Picture 22">
            <a:extLst>
              <a:ext uri="{FF2B5EF4-FFF2-40B4-BE49-F238E27FC236}">
                <a16:creationId xmlns:a16="http://schemas.microsoft.com/office/drawing/2014/main" id="{2384B467-CF4F-B68C-0B3A-F5BBD7998468}"/>
              </a:ext>
            </a:extLst>
          </p:cNvPr>
          <p:cNvPicPr>
            <a:picLocks noChangeAspect="1"/>
          </p:cNvPicPr>
          <p:nvPr/>
        </p:nvPicPr>
        <p:blipFill rotWithShape="1">
          <a:blip r:embed="rId3">
            <a:extLst>
              <a:ext uri="{28A0092B-C50C-407E-A947-70E740481C1C}">
                <a14:useLocalDpi xmlns:a14="http://schemas.microsoft.com/office/drawing/2010/main" val="0"/>
              </a:ext>
            </a:extLst>
          </a:blip>
          <a:srcRect l="4273" t="6407" r="6053" b="10975"/>
          <a:stretch/>
        </p:blipFill>
        <p:spPr>
          <a:xfrm>
            <a:off x="1880488" y="3071035"/>
            <a:ext cx="13327081" cy="5410199"/>
          </a:xfrm>
          <a:prstGeom prst="rect">
            <a:avLst/>
          </a:prstGeom>
        </p:spPr>
      </p:pic>
      <p:sp>
        <p:nvSpPr>
          <p:cNvPr id="8" name="TextBox 8">
            <a:extLst>
              <a:ext uri="{FF2B5EF4-FFF2-40B4-BE49-F238E27FC236}">
                <a16:creationId xmlns:a16="http://schemas.microsoft.com/office/drawing/2014/main" id="{41B7CED2-EB48-E1F4-0944-34312C6D5DDC}"/>
              </a:ext>
            </a:extLst>
          </p:cNvPr>
          <p:cNvSpPr txBox="1"/>
          <p:nvPr/>
        </p:nvSpPr>
        <p:spPr>
          <a:xfrm>
            <a:off x="2722227" y="342038"/>
            <a:ext cx="12044588" cy="1269835"/>
          </a:xfrm>
          <a:prstGeom prst="rect">
            <a:avLst/>
          </a:prstGeom>
        </p:spPr>
        <p:txBody>
          <a:bodyPr wrap="square" lIns="0" tIns="0" rIns="0" bIns="0" rtlCol="0" anchor="t">
            <a:spAutoFit/>
          </a:bodyPr>
          <a:lstStyle/>
          <a:p>
            <a:pPr algn="ctr">
              <a:lnSpc>
                <a:spcPts val="10199"/>
              </a:lnSpc>
              <a:spcBef>
                <a:spcPct val="0"/>
              </a:spcBef>
            </a:pPr>
            <a:r>
              <a:rPr lang="en-US" sz="8499" spc="-84" dirty="0">
                <a:solidFill>
                  <a:srgbClr val="000000"/>
                </a:solidFill>
                <a:latin typeface="Fira Sans Medium"/>
              </a:rPr>
              <a:t>Convex VS Non-Convex</a:t>
            </a:r>
          </a:p>
        </p:txBody>
      </p:sp>
    </p:spTree>
    <p:extLst>
      <p:ext uri="{BB962C8B-B14F-4D97-AF65-F5344CB8AC3E}">
        <p14:creationId xmlns:p14="http://schemas.microsoft.com/office/powerpoint/2010/main" val="2367472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4767601"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4" name="Group 4"/>
          <p:cNvGrpSpPr/>
          <p:nvPr/>
        </p:nvGrpSpPr>
        <p:grpSpPr>
          <a:xfrm>
            <a:off x="-2701334" y="0"/>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480623" y="3174720"/>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dirty="0"/>
            </a:p>
          </p:txBody>
        </p:sp>
      </p:grpSp>
      <p:sp>
        <p:nvSpPr>
          <p:cNvPr id="8" name="TextBox 8"/>
          <p:cNvSpPr txBox="1"/>
          <p:nvPr/>
        </p:nvSpPr>
        <p:spPr>
          <a:xfrm>
            <a:off x="6477000" y="1028700"/>
            <a:ext cx="10782300" cy="1269835"/>
          </a:xfrm>
          <a:prstGeom prst="rect">
            <a:avLst/>
          </a:prstGeom>
        </p:spPr>
        <p:txBody>
          <a:bodyPr wrap="square" lIns="0" tIns="0" rIns="0" bIns="0" rtlCol="0" anchor="t">
            <a:spAutoFit/>
          </a:bodyPr>
          <a:lstStyle/>
          <a:p>
            <a:pPr algn="r">
              <a:lnSpc>
                <a:spcPts val="10199"/>
              </a:lnSpc>
              <a:spcBef>
                <a:spcPct val="0"/>
              </a:spcBef>
            </a:pPr>
            <a:r>
              <a:rPr lang="en-US" sz="8499" spc="-84" dirty="0">
                <a:solidFill>
                  <a:srgbClr val="000000"/>
                </a:solidFill>
                <a:latin typeface="Fira Sans Medium"/>
              </a:rPr>
              <a:t>Real Life Applications</a:t>
            </a:r>
          </a:p>
        </p:txBody>
      </p:sp>
      <p:sp>
        <p:nvSpPr>
          <p:cNvPr id="10" name="TextBox 9">
            <a:extLst>
              <a:ext uri="{FF2B5EF4-FFF2-40B4-BE49-F238E27FC236}">
                <a16:creationId xmlns:a16="http://schemas.microsoft.com/office/drawing/2014/main" id="{008DDC4B-3570-E7CA-4040-EE08D7CCC19F}"/>
              </a:ext>
            </a:extLst>
          </p:cNvPr>
          <p:cNvSpPr txBox="1"/>
          <p:nvPr/>
        </p:nvSpPr>
        <p:spPr>
          <a:xfrm>
            <a:off x="3352800" y="3195614"/>
            <a:ext cx="13906500" cy="6373989"/>
          </a:xfrm>
          <a:prstGeom prst="rect">
            <a:avLst/>
          </a:prstGeom>
        </p:spPr>
        <p:txBody>
          <a:bodyPr wrap="square" lIns="0" tIns="0" rIns="0" bIns="0" rtlCol="0" anchor="t">
            <a:spAutoFit/>
          </a:bodyPr>
          <a:lstStyle/>
          <a:p>
            <a:pPr marL="777234" lvl="1" indent="-388617">
              <a:lnSpc>
                <a:spcPts val="5039"/>
              </a:lnSpc>
              <a:buFont typeface="Arial"/>
              <a:buChar char="•"/>
            </a:pPr>
            <a:r>
              <a:rPr lang="en-US" sz="3599" b="1" dirty="0">
                <a:solidFill>
                  <a:srgbClr val="000000"/>
                </a:solidFill>
                <a:latin typeface="Fira Sans Light"/>
              </a:rPr>
              <a:t>Collision Avoidance</a:t>
            </a:r>
            <a:r>
              <a:rPr lang="en-US" sz="3599" dirty="0">
                <a:solidFill>
                  <a:srgbClr val="000000"/>
                </a:solidFill>
                <a:latin typeface="Fira Sans Light"/>
              </a:rPr>
              <a:t>: If the convex hull of a car avoids collision with obstacles, then so does the car. Since the computation of paths that avoid collision is much easier with a convex car, then it is often used to plan paths.</a:t>
            </a:r>
          </a:p>
          <a:p>
            <a:pPr marL="777234" lvl="1" indent="-388617">
              <a:lnSpc>
                <a:spcPts val="5039"/>
              </a:lnSpc>
              <a:buFont typeface="Arial"/>
              <a:buChar char="•"/>
            </a:pPr>
            <a:endParaRPr lang="en-US" sz="3599" dirty="0">
              <a:solidFill>
                <a:srgbClr val="000000"/>
              </a:solidFill>
              <a:latin typeface="Fira Sans Light"/>
            </a:endParaRPr>
          </a:p>
          <a:p>
            <a:pPr marL="777234" lvl="1" indent="-388617">
              <a:lnSpc>
                <a:spcPts val="5039"/>
              </a:lnSpc>
              <a:buFont typeface="Arial"/>
              <a:buChar char="•"/>
            </a:pPr>
            <a:endParaRPr lang="en-US" sz="3599" dirty="0">
              <a:solidFill>
                <a:srgbClr val="000000"/>
              </a:solidFill>
              <a:latin typeface="Fira Sans Light"/>
            </a:endParaRPr>
          </a:p>
          <a:p>
            <a:pPr marL="777234" lvl="1" indent="-388617">
              <a:lnSpc>
                <a:spcPts val="5039"/>
              </a:lnSpc>
              <a:buFont typeface="Arial"/>
              <a:buChar char="•"/>
            </a:pPr>
            <a:r>
              <a:rPr lang="en-US" sz="3599" b="1" dirty="0">
                <a:solidFill>
                  <a:srgbClr val="000000"/>
                </a:solidFill>
                <a:latin typeface="Fira Sans Light"/>
              </a:rPr>
              <a:t>Image Processing: </a:t>
            </a:r>
            <a:r>
              <a:rPr lang="en-US" sz="3599" dirty="0">
                <a:solidFill>
                  <a:srgbClr val="000000"/>
                </a:solidFill>
                <a:latin typeface="Fira Sans Light"/>
              </a:rPr>
              <a:t>Convex hull in image processing is a morphological process, where we basically envelope an object into a convex shape. In other words, it’s a geometric shape, of which all its inner angles are between 90 and 180 degrees.</a:t>
            </a:r>
          </a:p>
        </p:txBody>
      </p:sp>
    </p:spTree>
    <p:extLst>
      <p:ext uri="{BB962C8B-B14F-4D97-AF65-F5344CB8AC3E}">
        <p14:creationId xmlns:p14="http://schemas.microsoft.com/office/powerpoint/2010/main" val="118582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dirty="0"/>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dirty="0"/>
            </a:p>
          </p:txBody>
        </p:sp>
      </p:grpSp>
      <p:pic>
        <p:nvPicPr>
          <p:cNvPr id="23" name="Picture 22">
            <a:extLst>
              <a:ext uri="{FF2B5EF4-FFF2-40B4-BE49-F238E27FC236}">
                <a16:creationId xmlns:a16="http://schemas.microsoft.com/office/drawing/2014/main" id="{2384B467-CF4F-B68C-0B3A-F5BBD79984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44627" y="1821793"/>
            <a:ext cx="11024140" cy="8268105"/>
          </a:xfrm>
          <a:prstGeom prst="rect">
            <a:avLst/>
          </a:prstGeom>
        </p:spPr>
      </p:pic>
      <p:sp>
        <p:nvSpPr>
          <p:cNvPr id="8" name="TextBox 8">
            <a:extLst>
              <a:ext uri="{FF2B5EF4-FFF2-40B4-BE49-F238E27FC236}">
                <a16:creationId xmlns:a16="http://schemas.microsoft.com/office/drawing/2014/main" id="{41B7CED2-EB48-E1F4-0944-34312C6D5DDC}"/>
              </a:ext>
            </a:extLst>
          </p:cNvPr>
          <p:cNvSpPr txBox="1"/>
          <p:nvPr/>
        </p:nvSpPr>
        <p:spPr>
          <a:xfrm>
            <a:off x="3805012" y="460995"/>
            <a:ext cx="10096500" cy="1269835"/>
          </a:xfrm>
          <a:prstGeom prst="rect">
            <a:avLst/>
          </a:prstGeom>
        </p:spPr>
        <p:txBody>
          <a:bodyPr wrap="square" lIns="0" tIns="0" rIns="0" bIns="0" rtlCol="0" anchor="t">
            <a:spAutoFit/>
          </a:bodyPr>
          <a:lstStyle/>
          <a:p>
            <a:pPr algn="ctr">
              <a:lnSpc>
                <a:spcPts val="10199"/>
              </a:lnSpc>
              <a:spcBef>
                <a:spcPct val="0"/>
              </a:spcBef>
            </a:pPr>
            <a:r>
              <a:rPr lang="en-US" sz="8499" spc="-84" dirty="0">
                <a:solidFill>
                  <a:srgbClr val="000000"/>
                </a:solidFill>
                <a:latin typeface="Fira Sans Medium"/>
              </a:rPr>
              <a:t>Collision Avoidance</a:t>
            </a:r>
          </a:p>
        </p:txBody>
      </p:sp>
    </p:spTree>
    <p:extLst>
      <p:ext uri="{BB962C8B-B14F-4D97-AF65-F5344CB8AC3E}">
        <p14:creationId xmlns:p14="http://schemas.microsoft.com/office/powerpoint/2010/main" val="4277869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17456" y="4184276"/>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4" name="Group 4"/>
          <p:cNvGrpSpPr/>
          <p:nvPr/>
        </p:nvGrpSpPr>
        <p:grpSpPr>
          <a:xfrm>
            <a:off x="-2351189" y="-16864"/>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130478" y="3157856"/>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dirty="0"/>
            </a:p>
          </p:txBody>
        </p:sp>
      </p:grpSp>
      <p:grpSp>
        <p:nvGrpSpPr>
          <p:cNvPr id="16" name="Group 2">
            <a:extLst>
              <a:ext uri="{FF2B5EF4-FFF2-40B4-BE49-F238E27FC236}">
                <a16:creationId xmlns:a16="http://schemas.microsoft.com/office/drawing/2014/main" id="{3B13F760-A710-C3CE-43C1-78A55CF1A054}"/>
              </a:ext>
            </a:extLst>
          </p:cNvPr>
          <p:cNvGrpSpPr/>
          <p:nvPr/>
        </p:nvGrpSpPr>
        <p:grpSpPr>
          <a:xfrm>
            <a:off x="14478000" y="4260941"/>
            <a:ext cx="7027514" cy="6085860"/>
            <a:chOff x="0" y="0"/>
            <a:chExt cx="3619627" cy="3134614"/>
          </a:xfrm>
        </p:grpSpPr>
        <p:sp>
          <p:nvSpPr>
            <p:cNvPr id="17" name="Freeform 3">
              <a:extLst>
                <a:ext uri="{FF2B5EF4-FFF2-40B4-BE49-F238E27FC236}">
                  <a16:creationId xmlns:a16="http://schemas.microsoft.com/office/drawing/2014/main" id="{07FD9DC1-1448-29A7-1018-4F408AEC30C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18" name="Group 4">
            <a:extLst>
              <a:ext uri="{FF2B5EF4-FFF2-40B4-BE49-F238E27FC236}">
                <a16:creationId xmlns:a16="http://schemas.microsoft.com/office/drawing/2014/main" id="{7166A739-C2DE-1208-D8ED-D05A27992138}"/>
              </a:ext>
            </a:extLst>
          </p:cNvPr>
          <p:cNvGrpSpPr/>
          <p:nvPr/>
        </p:nvGrpSpPr>
        <p:grpSpPr>
          <a:xfrm>
            <a:off x="15096467" y="0"/>
            <a:ext cx="4961246" cy="4260940"/>
            <a:chOff x="0" y="0"/>
            <a:chExt cx="3619627" cy="3108697"/>
          </a:xfrm>
        </p:grpSpPr>
        <p:sp>
          <p:nvSpPr>
            <p:cNvPr id="19" name="Freeform 5">
              <a:extLst>
                <a:ext uri="{FF2B5EF4-FFF2-40B4-BE49-F238E27FC236}">
                  <a16:creationId xmlns:a16="http://schemas.microsoft.com/office/drawing/2014/main" id="{2E2E4FF9-F579-AAB2-9A7E-64BD801F1E95}"/>
                </a:ext>
              </a:extLst>
            </p:cNvPr>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20" name="Group 6">
            <a:extLst>
              <a:ext uri="{FF2B5EF4-FFF2-40B4-BE49-F238E27FC236}">
                <a16:creationId xmlns:a16="http://schemas.microsoft.com/office/drawing/2014/main" id="{0EFEB9D0-2E81-AE5F-CBFE-51E7F8E50780}"/>
              </a:ext>
            </a:extLst>
          </p:cNvPr>
          <p:cNvGrpSpPr/>
          <p:nvPr/>
        </p:nvGrpSpPr>
        <p:grpSpPr>
          <a:xfrm>
            <a:off x="14257289" y="3234521"/>
            <a:ext cx="4961246" cy="4296462"/>
            <a:chOff x="0" y="0"/>
            <a:chExt cx="3619627" cy="3134614"/>
          </a:xfrm>
        </p:grpSpPr>
        <p:sp>
          <p:nvSpPr>
            <p:cNvPr id="21" name="Freeform 7">
              <a:extLst>
                <a:ext uri="{FF2B5EF4-FFF2-40B4-BE49-F238E27FC236}">
                  <a16:creationId xmlns:a16="http://schemas.microsoft.com/office/drawing/2014/main" id="{4F030F20-D830-DF2E-9AC8-DBE1EFB54EC4}"/>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dirty="0"/>
            </a:p>
          </p:txBody>
        </p:sp>
      </p:grpSp>
      <p:pic>
        <p:nvPicPr>
          <p:cNvPr id="23" name="Picture 22">
            <a:extLst>
              <a:ext uri="{FF2B5EF4-FFF2-40B4-BE49-F238E27FC236}">
                <a16:creationId xmlns:a16="http://schemas.microsoft.com/office/drawing/2014/main" id="{2384B467-CF4F-B68C-0B3A-F5BBD79984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41192" y="1790700"/>
            <a:ext cx="11024140" cy="8268105"/>
          </a:xfrm>
          <a:prstGeom prst="rect">
            <a:avLst/>
          </a:prstGeom>
        </p:spPr>
      </p:pic>
      <p:sp>
        <p:nvSpPr>
          <p:cNvPr id="8" name="TextBox 8">
            <a:extLst>
              <a:ext uri="{FF2B5EF4-FFF2-40B4-BE49-F238E27FC236}">
                <a16:creationId xmlns:a16="http://schemas.microsoft.com/office/drawing/2014/main" id="{41B7CED2-EB48-E1F4-0944-34312C6D5DDC}"/>
              </a:ext>
            </a:extLst>
          </p:cNvPr>
          <p:cNvSpPr txBox="1"/>
          <p:nvPr/>
        </p:nvSpPr>
        <p:spPr>
          <a:xfrm>
            <a:off x="3805012" y="520865"/>
            <a:ext cx="10096500" cy="1269835"/>
          </a:xfrm>
          <a:prstGeom prst="rect">
            <a:avLst/>
          </a:prstGeom>
        </p:spPr>
        <p:txBody>
          <a:bodyPr wrap="square" lIns="0" tIns="0" rIns="0" bIns="0" rtlCol="0" anchor="t">
            <a:spAutoFit/>
          </a:bodyPr>
          <a:lstStyle/>
          <a:p>
            <a:pPr algn="ctr">
              <a:lnSpc>
                <a:spcPts val="10199"/>
              </a:lnSpc>
              <a:spcBef>
                <a:spcPct val="0"/>
              </a:spcBef>
            </a:pPr>
            <a:r>
              <a:rPr lang="en-US" sz="8499" spc="-84" dirty="0">
                <a:solidFill>
                  <a:srgbClr val="000000"/>
                </a:solidFill>
                <a:latin typeface="Fira Sans Medium"/>
              </a:rPr>
              <a:t>Image Processing</a:t>
            </a:r>
          </a:p>
        </p:txBody>
      </p:sp>
    </p:spTree>
    <p:extLst>
      <p:ext uri="{BB962C8B-B14F-4D97-AF65-F5344CB8AC3E}">
        <p14:creationId xmlns:p14="http://schemas.microsoft.com/office/powerpoint/2010/main" val="286830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4767601"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dirty="0"/>
            </a:p>
          </p:txBody>
        </p:sp>
      </p:grpSp>
      <p:grpSp>
        <p:nvGrpSpPr>
          <p:cNvPr id="4" name="Group 4"/>
          <p:cNvGrpSpPr/>
          <p:nvPr/>
        </p:nvGrpSpPr>
        <p:grpSpPr>
          <a:xfrm>
            <a:off x="-2701334" y="0"/>
            <a:ext cx="4961246" cy="4260940"/>
            <a:chOff x="0" y="0"/>
            <a:chExt cx="3619627" cy="3108697"/>
          </a:xfrm>
        </p:grpSpPr>
        <p:sp>
          <p:nvSpPr>
            <p:cNvPr id="5" name="Freeform 5"/>
            <p:cNvSpPr/>
            <p:nvPr/>
          </p:nvSpPr>
          <p:spPr>
            <a:xfrm>
              <a:off x="0" y="0"/>
              <a:ext cx="3619627" cy="3108698"/>
            </a:xfrm>
            <a:custGeom>
              <a:avLst/>
              <a:gdLst/>
              <a:ahLst/>
              <a:cxnLst/>
              <a:rect l="l" t="t" r="r" b="b"/>
              <a:pathLst>
                <a:path w="3619627" h="3108698">
                  <a:moveTo>
                    <a:pt x="3619627" y="1554349"/>
                  </a:moveTo>
                  <a:lnTo>
                    <a:pt x="2714752" y="3108698"/>
                  </a:lnTo>
                  <a:lnTo>
                    <a:pt x="904875" y="3108698"/>
                  </a:lnTo>
                  <a:lnTo>
                    <a:pt x="0" y="1554349"/>
                  </a:lnTo>
                  <a:lnTo>
                    <a:pt x="904875" y="0"/>
                  </a:lnTo>
                  <a:lnTo>
                    <a:pt x="2714625" y="0"/>
                  </a:lnTo>
                  <a:lnTo>
                    <a:pt x="3619627" y="1554349"/>
                  </a:lnTo>
                  <a:close/>
                </a:path>
              </a:pathLst>
            </a:custGeom>
            <a:solidFill>
              <a:srgbClr val="A4E473"/>
            </a:solidFill>
          </p:spPr>
        </p:sp>
      </p:grpSp>
      <p:grpSp>
        <p:nvGrpSpPr>
          <p:cNvPr id="6" name="Group 6"/>
          <p:cNvGrpSpPr/>
          <p:nvPr/>
        </p:nvGrpSpPr>
        <p:grpSpPr>
          <a:xfrm>
            <a:off x="-2480623" y="3174720"/>
            <a:ext cx="4961246" cy="42964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dirty="0"/>
            </a:p>
          </p:txBody>
        </p:sp>
      </p:grpSp>
      <p:sp>
        <p:nvSpPr>
          <p:cNvPr id="8" name="TextBox 8"/>
          <p:cNvSpPr txBox="1"/>
          <p:nvPr/>
        </p:nvSpPr>
        <p:spPr>
          <a:xfrm>
            <a:off x="12443016" y="1028700"/>
            <a:ext cx="4816284" cy="1285875"/>
          </a:xfrm>
          <a:prstGeom prst="rect">
            <a:avLst/>
          </a:prstGeom>
        </p:spPr>
        <p:txBody>
          <a:bodyPr lIns="0" tIns="0" rIns="0" bIns="0" rtlCol="0" anchor="t">
            <a:spAutoFit/>
          </a:bodyPr>
          <a:lstStyle/>
          <a:p>
            <a:pPr algn="r">
              <a:lnSpc>
                <a:spcPts val="10199"/>
              </a:lnSpc>
              <a:spcBef>
                <a:spcPct val="0"/>
              </a:spcBef>
            </a:pPr>
            <a:r>
              <a:rPr lang="en-US" sz="8499" spc="-84" dirty="0">
                <a:solidFill>
                  <a:srgbClr val="000000"/>
                </a:solidFill>
                <a:latin typeface="Fira Sans Medium"/>
              </a:rPr>
              <a:t>Algorithm</a:t>
            </a:r>
          </a:p>
        </p:txBody>
      </p:sp>
      <p:sp>
        <p:nvSpPr>
          <p:cNvPr id="9" name="TextBox 9"/>
          <p:cNvSpPr txBox="1"/>
          <p:nvPr/>
        </p:nvSpPr>
        <p:spPr>
          <a:xfrm>
            <a:off x="3200400" y="1875915"/>
            <a:ext cx="14146226" cy="8411085"/>
          </a:xfrm>
          <a:prstGeom prst="rect">
            <a:avLst/>
          </a:prstGeom>
        </p:spPr>
        <p:txBody>
          <a:bodyPr lIns="0" tIns="0" rIns="0" bIns="0" rtlCol="0" anchor="t">
            <a:spAutoFit/>
          </a:bodyPr>
          <a:lstStyle/>
          <a:p>
            <a:pPr marL="561339" lvl="1" indent="-280669">
              <a:lnSpc>
                <a:spcPts val="4419"/>
              </a:lnSpc>
              <a:buFont typeface="Arial"/>
              <a:buChar char="•"/>
            </a:pPr>
            <a:r>
              <a:rPr lang="en-US" sz="2599" dirty="0">
                <a:solidFill>
                  <a:srgbClr val="000000"/>
                </a:solidFill>
                <a:latin typeface="Fira Sans Light"/>
              </a:rPr>
              <a:t>This code implements the Convex Hull algorithm.</a:t>
            </a:r>
          </a:p>
          <a:p>
            <a:pPr marL="561339" lvl="1" indent="-280669">
              <a:lnSpc>
                <a:spcPts val="4419"/>
              </a:lnSpc>
              <a:buFont typeface="Arial"/>
              <a:buChar char="•"/>
            </a:pPr>
            <a:r>
              <a:rPr lang="en-US" sz="2599" dirty="0">
                <a:solidFill>
                  <a:srgbClr val="000000"/>
                </a:solidFill>
                <a:latin typeface="Fira Sans Light"/>
              </a:rPr>
              <a:t>The </a:t>
            </a:r>
            <a:r>
              <a:rPr lang="en-US" sz="2599" dirty="0" err="1">
                <a:solidFill>
                  <a:srgbClr val="000000"/>
                </a:solidFill>
                <a:latin typeface="Fira Sans Light Semi-Bold"/>
              </a:rPr>
              <a:t>convexhull</a:t>
            </a:r>
            <a:r>
              <a:rPr lang="en-US" sz="2599" dirty="0">
                <a:solidFill>
                  <a:srgbClr val="000000"/>
                </a:solidFill>
                <a:latin typeface="Fira Sans Light Semi-Bold"/>
              </a:rPr>
              <a:t>() </a:t>
            </a:r>
            <a:r>
              <a:rPr lang="en-US" sz="2599" dirty="0">
                <a:solidFill>
                  <a:srgbClr val="000000"/>
                </a:solidFill>
                <a:latin typeface="Fira Sans Light"/>
              </a:rPr>
              <a:t>function takes a list of </a:t>
            </a:r>
            <a:r>
              <a:rPr lang="en-US" sz="2599" dirty="0">
                <a:solidFill>
                  <a:srgbClr val="000000"/>
                </a:solidFill>
                <a:latin typeface="Fira Sans Light Semi-Bold"/>
              </a:rPr>
              <a:t>n</a:t>
            </a:r>
            <a:r>
              <a:rPr lang="en-US" sz="2599" dirty="0">
                <a:solidFill>
                  <a:srgbClr val="000000"/>
                </a:solidFill>
                <a:latin typeface="Fira Sans Light"/>
              </a:rPr>
              <a:t> points as input and returns the set of points that form the convex hull. If there are less than or equal to 3 points, the function simply returns the original points as they are convex hull.</a:t>
            </a:r>
          </a:p>
          <a:p>
            <a:pPr marL="561339" lvl="1" indent="-280669">
              <a:lnSpc>
                <a:spcPts val="4419"/>
              </a:lnSpc>
              <a:buFont typeface="Arial"/>
              <a:buChar char="•"/>
            </a:pPr>
            <a:r>
              <a:rPr lang="en-US" sz="2599" dirty="0">
                <a:solidFill>
                  <a:srgbClr val="000000"/>
                </a:solidFill>
                <a:latin typeface="Fira Sans Light"/>
              </a:rPr>
              <a:t>Equation of line </a:t>
            </a:r>
            <a:r>
              <a:rPr lang="en-US" sz="2599" b="1" dirty="0">
                <a:solidFill>
                  <a:srgbClr val="000000"/>
                </a:solidFill>
                <a:latin typeface="Fira Sans Light"/>
              </a:rPr>
              <a:t>(x2-x1)*(y3-y1)-(y2-y1)*(x3-x1).</a:t>
            </a:r>
          </a:p>
          <a:p>
            <a:pPr marL="561339" lvl="1" indent="-280669">
              <a:lnSpc>
                <a:spcPts val="4419"/>
              </a:lnSpc>
              <a:buFont typeface="Arial"/>
              <a:buChar char="•"/>
            </a:pPr>
            <a:r>
              <a:rPr lang="en-US" sz="2599" dirty="0">
                <a:solidFill>
                  <a:srgbClr val="000000"/>
                </a:solidFill>
                <a:latin typeface="Fira Sans Light"/>
              </a:rPr>
              <a:t>The algorithm uses a brute force approach to check each pair of points to see if any other point lies on the left or right side of the line formed by the pair of points. The </a:t>
            </a:r>
            <a:r>
              <a:rPr lang="en-US" sz="2599" dirty="0">
                <a:solidFill>
                  <a:srgbClr val="000000"/>
                </a:solidFill>
                <a:latin typeface="Fira Sans Light Semi-Bold"/>
              </a:rPr>
              <a:t>slope()</a:t>
            </a:r>
            <a:r>
              <a:rPr lang="en-US" sz="2599" dirty="0">
                <a:solidFill>
                  <a:srgbClr val="000000"/>
                </a:solidFill>
                <a:latin typeface="Fira Sans Light"/>
              </a:rPr>
              <a:t> function calculates the slope of the line formed by the three points. If the slope is positive, the point lies to the left of the line, and if it is negative, the point lies to the right. Points that lie on the line are ignored. The left and right points are stored in separate lists.</a:t>
            </a:r>
          </a:p>
          <a:p>
            <a:pPr marL="561339" lvl="1" indent="-280669">
              <a:lnSpc>
                <a:spcPts val="4419"/>
              </a:lnSpc>
              <a:buFont typeface="Arial"/>
              <a:buChar char="•"/>
            </a:pPr>
            <a:r>
              <a:rPr lang="en-US" sz="2599" dirty="0">
                <a:solidFill>
                  <a:srgbClr val="000000"/>
                </a:solidFill>
                <a:latin typeface="Fira Sans Light"/>
              </a:rPr>
              <a:t>For each pair of points, if there are points only on one side of the line, those two points are added to the convex hull. Finally, the function returns the set of points in the convex hull.</a:t>
            </a:r>
          </a:p>
          <a:p>
            <a:pPr marL="561339" lvl="1" indent="-280669" algn="l">
              <a:lnSpc>
                <a:spcPts val="4419"/>
              </a:lnSpc>
              <a:buFont typeface="Arial"/>
              <a:buChar char="•"/>
            </a:pPr>
            <a:r>
              <a:rPr lang="en-US" sz="2599" dirty="0">
                <a:solidFill>
                  <a:srgbClr val="000000"/>
                </a:solidFill>
                <a:latin typeface="Fira Sans Light"/>
              </a:rPr>
              <a:t>The main function prompts the user to input the number of points and their coordinates, creates a list of points, and then calls the </a:t>
            </a:r>
            <a:r>
              <a:rPr lang="en-US" sz="2599" dirty="0" err="1">
                <a:solidFill>
                  <a:srgbClr val="000000"/>
                </a:solidFill>
                <a:latin typeface="Fira Sans Light Semi-Bold"/>
              </a:rPr>
              <a:t>convexhull</a:t>
            </a:r>
            <a:r>
              <a:rPr lang="en-US" sz="2599" dirty="0">
                <a:solidFill>
                  <a:srgbClr val="000000"/>
                </a:solidFill>
                <a:latin typeface="Fira Sans Light Semi-Bold"/>
              </a:rPr>
              <a:t>()</a:t>
            </a:r>
            <a:r>
              <a:rPr lang="en-US" sz="2599" dirty="0">
                <a:solidFill>
                  <a:srgbClr val="000000"/>
                </a:solidFill>
                <a:latin typeface="Fira Sans Light"/>
              </a:rPr>
              <a:t> function to compute the convex hull. The result is then printed.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838</Words>
  <Application>Microsoft Office PowerPoint</Application>
  <PresentationFormat>Custom</PresentationFormat>
  <Paragraphs>65</Paragraphs>
  <Slides>21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Fira Sans Bold</vt:lpstr>
      <vt:lpstr>Canva Sans Bold</vt:lpstr>
      <vt:lpstr>Fira Sans Light Semi-Bold</vt:lpstr>
      <vt:lpstr>Fira Sans Medium</vt:lpstr>
      <vt:lpstr>Fira Sans Light</vt:lpstr>
      <vt:lpstr>Arial</vt:lpstr>
      <vt:lpstr>Fira Sans Light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Project Presentation</dc:title>
  <cp:lastModifiedBy>YOUSSEF YASSER EZZAT HUSSEIN ELFARAHATY</cp:lastModifiedBy>
  <cp:revision>5</cp:revision>
  <dcterms:created xsi:type="dcterms:W3CDTF">2006-08-16T00:00:00Z</dcterms:created>
  <dcterms:modified xsi:type="dcterms:W3CDTF">2023-08-05T19:26:18Z</dcterms:modified>
  <dc:identifier>DAFiyXXkcr4</dc:identifier>
</cp:coreProperties>
</file>