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0" d="100"/>
          <a:sy n="90" d="100"/>
        </p:scale>
        <p:origin x="40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5C2EAF6-9E53-41E4-B0EA-BE170D5A47B4}" type="datetimeFigureOut">
              <a:rPr lang="en-US" smtClean="0"/>
              <a:t>1/10/2024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02881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266106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133388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34DB25-80BA-41C3-914D-94CC45477FA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74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284193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5C2EAF6-9E53-41E4-B0EA-BE170D5A47B4}"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1009946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5C2EAF6-9E53-41E4-B0EA-BE170D5A47B4}"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253151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2EAF6-9E53-41E4-B0EA-BE170D5A47B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633360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5C2EAF6-9E53-41E4-B0EA-BE170D5A47B4}" type="datetimeFigureOut">
              <a:rPr lang="en-US" smtClean="0"/>
              <a:t>1/10/2024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19427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2EAF6-9E53-41E4-B0EA-BE170D5A47B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196870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5C2EAF6-9E53-41E4-B0EA-BE170D5A47B4}" type="datetimeFigureOut">
              <a:rPr lang="en-US" smtClean="0"/>
              <a:t>1/10/2024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56430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179380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2EAF6-9E53-41E4-B0EA-BE170D5A47B4}"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205735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C2EAF6-9E53-41E4-B0EA-BE170D5A47B4}"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412491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2EAF6-9E53-41E4-B0EA-BE170D5A47B4}"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90900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47104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2EAF6-9E53-41E4-B0EA-BE170D5A47B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4DB25-80BA-41C3-914D-94CC45477FA7}" type="slidenum">
              <a:rPr lang="en-US" smtClean="0"/>
              <a:t>‹#›</a:t>
            </a:fld>
            <a:endParaRPr lang="en-US"/>
          </a:p>
        </p:txBody>
      </p:sp>
    </p:spTree>
    <p:extLst>
      <p:ext uri="{BB962C8B-B14F-4D97-AF65-F5344CB8AC3E}">
        <p14:creationId xmlns:p14="http://schemas.microsoft.com/office/powerpoint/2010/main" val="35095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C2EAF6-9E53-41E4-B0EA-BE170D5A47B4}" type="datetimeFigureOut">
              <a:rPr lang="en-US" smtClean="0"/>
              <a:t>1/10/2024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34DB25-80BA-41C3-914D-94CC45477FA7}" type="slidenum">
              <a:rPr lang="en-US" smtClean="0"/>
              <a:t>‹#›</a:t>
            </a:fld>
            <a:endParaRPr lang="en-US"/>
          </a:p>
        </p:txBody>
      </p:sp>
    </p:spTree>
    <p:extLst>
      <p:ext uri="{BB962C8B-B14F-4D97-AF65-F5344CB8AC3E}">
        <p14:creationId xmlns:p14="http://schemas.microsoft.com/office/powerpoint/2010/main" val="3461475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do list</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Radwan</a:t>
            </a:r>
            <a:r>
              <a:rPr lang="en-US" dirty="0" smtClean="0"/>
              <a:t> </a:t>
            </a:r>
            <a:r>
              <a:rPr lang="en-US" dirty="0" err="1" smtClean="0"/>
              <a:t>Elshafiey</a:t>
            </a:r>
            <a:r>
              <a:rPr lang="en-US" dirty="0" smtClean="0"/>
              <a:t> &amp; Youssef Othman</a:t>
            </a:r>
            <a:endParaRPr lang="en-US" dirty="0"/>
          </a:p>
        </p:txBody>
      </p:sp>
    </p:spTree>
    <p:extLst>
      <p:ext uri="{BB962C8B-B14F-4D97-AF65-F5344CB8AC3E}">
        <p14:creationId xmlns:p14="http://schemas.microsoft.com/office/powerpoint/2010/main" val="379303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open</a:t>
            </a:r>
            <a:endParaRPr lang="en-US" dirty="0"/>
          </a:p>
        </p:txBody>
      </p:sp>
      <p:sp>
        <p:nvSpPr>
          <p:cNvPr id="5" name="TextBox 4"/>
          <p:cNvSpPr txBox="1"/>
          <p:nvPr/>
        </p:nvSpPr>
        <p:spPr>
          <a:xfrm>
            <a:off x="7374466" y="2552700"/>
            <a:ext cx="4406900" cy="1754326"/>
          </a:xfrm>
          <a:prstGeom prst="rect">
            <a:avLst/>
          </a:prstGeom>
          <a:noFill/>
        </p:spPr>
        <p:txBody>
          <a:bodyPr wrap="square" rtlCol="0">
            <a:spAutoFit/>
          </a:bodyPr>
          <a:lstStyle/>
          <a:p>
            <a:r>
              <a:rPr lang="en-US" dirty="0" smtClean="0"/>
              <a:t>When you first open the project you are greeted by this display. To start you will write your task, write the deadline of the task, write the days before you would like to be reminded, and add the task label.</a:t>
            </a:r>
          </a:p>
          <a:p>
            <a:endParaRPr lang="en-US" dirty="0"/>
          </a:p>
        </p:txBody>
      </p:sp>
      <p:sp>
        <p:nvSpPr>
          <p:cNvPr id="6" name="TextBox 5"/>
          <p:cNvSpPr txBox="1"/>
          <p:nvPr/>
        </p:nvSpPr>
        <p:spPr>
          <a:xfrm>
            <a:off x="1921933" y="4562697"/>
            <a:ext cx="4059766" cy="646331"/>
          </a:xfrm>
          <a:prstGeom prst="rect">
            <a:avLst/>
          </a:prstGeom>
          <a:noFill/>
        </p:spPr>
        <p:txBody>
          <a:bodyPr wrap="square" rtlCol="0">
            <a:spAutoFit/>
          </a:bodyPr>
          <a:lstStyle/>
          <a:p>
            <a:r>
              <a:rPr lang="en-US" dirty="0" smtClean="0"/>
              <a:t>After you write the data you will click on the “Add Task” button.</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966" y="244087"/>
            <a:ext cx="6282044" cy="3860877"/>
          </a:xfrm>
          <a:prstGeom prst="rect">
            <a:avLst/>
          </a:prstGeom>
        </p:spPr>
      </p:pic>
      <p:cxnSp>
        <p:nvCxnSpPr>
          <p:cNvPr id="12" name="Straight Arrow Connector 11"/>
          <p:cNvCxnSpPr/>
          <p:nvPr/>
        </p:nvCxnSpPr>
        <p:spPr>
          <a:xfrm flipH="1" flipV="1">
            <a:off x="1392767" y="1756833"/>
            <a:ext cx="952500" cy="277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33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5444" y="461574"/>
            <a:ext cx="6557578" cy="2857748"/>
          </a:xfrm>
        </p:spPr>
      </p:pic>
      <p:sp>
        <p:nvSpPr>
          <p:cNvPr id="5" name="TextBox 4"/>
          <p:cNvSpPr txBox="1"/>
          <p:nvPr/>
        </p:nvSpPr>
        <p:spPr>
          <a:xfrm>
            <a:off x="7315200" y="2023533"/>
            <a:ext cx="4191000" cy="1754326"/>
          </a:xfrm>
          <a:prstGeom prst="rect">
            <a:avLst/>
          </a:prstGeom>
          <a:noFill/>
        </p:spPr>
        <p:txBody>
          <a:bodyPr wrap="square" rtlCol="0">
            <a:spAutoFit/>
          </a:bodyPr>
          <a:lstStyle/>
          <a:p>
            <a:r>
              <a:rPr lang="en-US" dirty="0" smtClean="0"/>
              <a:t>When you add your tasks you will notice that all the tasks with the same label are highlighted in the same color. This will make it easier for you to know what things are related to each other.</a:t>
            </a:r>
            <a:endParaRPr lang="en-US" dirty="0"/>
          </a:p>
        </p:txBody>
      </p:sp>
      <p:sp>
        <p:nvSpPr>
          <p:cNvPr id="6" name="TextBox 5"/>
          <p:cNvSpPr txBox="1"/>
          <p:nvPr/>
        </p:nvSpPr>
        <p:spPr>
          <a:xfrm>
            <a:off x="948266" y="3647521"/>
            <a:ext cx="4385734" cy="923330"/>
          </a:xfrm>
          <a:prstGeom prst="rect">
            <a:avLst/>
          </a:prstGeom>
          <a:noFill/>
        </p:spPr>
        <p:txBody>
          <a:bodyPr wrap="square" rtlCol="0">
            <a:spAutoFit/>
          </a:bodyPr>
          <a:lstStyle/>
          <a:p>
            <a:r>
              <a:rPr lang="en-US" dirty="0" smtClean="0"/>
              <a:t>P.S: if you want to delete a task simply select the task then click on the “Remove Task” button.</a:t>
            </a:r>
            <a:endParaRPr lang="en-US" dirty="0"/>
          </a:p>
        </p:txBody>
      </p:sp>
      <p:cxnSp>
        <p:nvCxnSpPr>
          <p:cNvPr id="14" name="Elbow Connector 13"/>
          <p:cNvCxnSpPr/>
          <p:nvPr/>
        </p:nvCxnSpPr>
        <p:spPr>
          <a:xfrm rot="16200000" flipV="1">
            <a:off x="1640512" y="2245879"/>
            <a:ext cx="2165088" cy="971623"/>
          </a:xfrm>
          <a:prstGeom prst="bentConnector4">
            <a:avLst>
              <a:gd name="adj1" fmla="val 17002"/>
              <a:gd name="adj2" fmla="val 12352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02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and clear completed</a:t>
            </a:r>
            <a:endParaRPr lang="en-US" dirty="0"/>
          </a:p>
        </p:txBody>
      </p:sp>
      <p:sp>
        <p:nvSpPr>
          <p:cNvPr id="5" name="TextBox 4"/>
          <p:cNvSpPr txBox="1"/>
          <p:nvPr/>
        </p:nvSpPr>
        <p:spPr>
          <a:xfrm>
            <a:off x="7281332" y="2518832"/>
            <a:ext cx="4085167" cy="1477328"/>
          </a:xfrm>
          <a:prstGeom prst="rect">
            <a:avLst/>
          </a:prstGeom>
          <a:noFill/>
        </p:spPr>
        <p:txBody>
          <a:bodyPr wrap="square" rtlCol="0">
            <a:spAutoFit/>
          </a:bodyPr>
          <a:lstStyle/>
          <a:p>
            <a:r>
              <a:rPr lang="en-US" dirty="0" smtClean="0"/>
              <a:t>Once you have completed a task you can mark it as complete using the “Mark as Complete” button.</a:t>
            </a:r>
          </a:p>
          <a:p>
            <a:r>
              <a:rPr lang="en-US" dirty="0" smtClean="0"/>
              <a:t>Next to the task you will see whether its completed or not.</a:t>
            </a:r>
            <a:endParaRPr lang="en-US" dirty="0"/>
          </a:p>
        </p:txBody>
      </p:sp>
      <p:sp>
        <p:nvSpPr>
          <p:cNvPr id="6" name="TextBox 5"/>
          <p:cNvSpPr txBox="1"/>
          <p:nvPr/>
        </p:nvSpPr>
        <p:spPr>
          <a:xfrm>
            <a:off x="1651000" y="4953000"/>
            <a:ext cx="6269567" cy="923330"/>
          </a:xfrm>
          <a:prstGeom prst="rect">
            <a:avLst/>
          </a:prstGeom>
          <a:noFill/>
        </p:spPr>
        <p:txBody>
          <a:bodyPr wrap="square" rtlCol="0">
            <a:spAutoFit/>
          </a:bodyPr>
          <a:lstStyle/>
          <a:p>
            <a:r>
              <a:rPr lang="en-US" dirty="0" smtClean="0"/>
              <a:t>If you click on the “Clear Completed Tasks” button it will remove all tasks marked as complete from the to do list.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1412821"/>
            <a:ext cx="6120282" cy="3386510"/>
          </a:xfrm>
          <a:prstGeom prst="rect">
            <a:avLst/>
          </a:prstGeom>
        </p:spPr>
      </p:pic>
      <p:cxnSp>
        <p:nvCxnSpPr>
          <p:cNvPr id="10" name="Straight Arrow Connector 9"/>
          <p:cNvCxnSpPr>
            <a:stCxn id="5" idx="1"/>
          </p:cNvCxnSpPr>
          <p:nvPr/>
        </p:nvCxnSpPr>
        <p:spPr>
          <a:xfrm flipH="1" flipV="1">
            <a:off x="3611033" y="2844800"/>
            <a:ext cx="3670299" cy="41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25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tasks</a:t>
            </a:r>
            <a:endParaRPr lang="en-US" dirty="0"/>
          </a:p>
        </p:txBody>
      </p:sp>
      <p:sp>
        <p:nvSpPr>
          <p:cNvPr id="6" name="TextBox 5"/>
          <p:cNvSpPr txBox="1"/>
          <p:nvPr/>
        </p:nvSpPr>
        <p:spPr>
          <a:xfrm>
            <a:off x="6874933" y="2027767"/>
            <a:ext cx="4690534" cy="923330"/>
          </a:xfrm>
          <a:prstGeom prst="rect">
            <a:avLst/>
          </a:prstGeom>
          <a:noFill/>
        </p:spPr>
        <p:txBody>
          <a:bodyPr wrap="square" rtlCol="0">
            <a:spAutoFit/>
          </a:bodyPr>
          <a:lstStyle/>
          <a:p>
            <a:r>
              <a:rPr lang="en-US" dirty="0" smtClean="0"/>
              <a:t>If you want to put all your tasks in a file you will click on the “Export Tasks” button.</a:t>
            </a:r>
            <a:endParaRPr lang="en-US" dirty="0"/>
          </a:p>
        </p:txBody>
      </p:sp>
      <p:sp>
        <p:nvSpPr>
          <p:cNvPr id="7" name="TextBox 6"/>
          <p:cNvSpPr txBox="1"/>
          <p:nvPr/>
        </p:nvSpPr>
        <p:spPr>
          <a:xfrm>
            <a:off x="558800" y="5118101"/>
            <a:ext cx="4148667" cy="923330"/>
          </a:xfrm>
          <a:prstGeom prst="rect">
            <a:avLst/>
          </a:prstGeom>
          <a:noFill/>
        </p:spPr>
        <p:txBody>
          <a:bodyPr wrap="square" rtlCol="0">
            <a:spAutoFit/>
          </a:bodyPr>
          <a:lstStyle/>
          <a:p>
            <a:r>
              <a:rPr lang="en-US" dirty="0" smtClean="0"/>
              <a:t>The resulting file will type the task, whether it’s completed or pending, its deadline, and label</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83" y="256002"/>
            <a:ext cx="6645216" cy="367696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7467" y="4737070"/>
            <a:ext cx="7129463" cy="986815"/>
          </a:xfrm>
          <a:prstGeom prst="rect">
            <a:avLst/>
          </a:prstGeom>
        </p:spPr>
      </p:pic>
      <p:cxnSp>
        <p:nvCxnSpPr>
          <p:cNvPr id="14" name="Straight Arrow Connector 13"/>
          <p:cNvCxnSpPr>
            <a:stCxn id="6" idx="1"/>
          </p:cNvCxnSpPr>
          <p:nvPr/>
        </p:nvCxnSpPr>
        <p:spPr>
          <a:xfrm flipH="1" flipV="1">
            <a:off x="5702300" y="1824567"/>
            <a:ext cx="1172633" cy="664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0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Tasks</a:t>
            </a:r>
            <a:endParaRPr lang="en-US" dirty="0"/>
          </a:p>
        </p:txBody>
      </p:sp>
      <p:sp>
        <p:nvSpPr>
          <p:cNvPr id="6" name="TextBox 5"/>
          <p:cNvSpPr txBox="1"/>
          <p:nvPr/>
        </p:nvSpPr>
        <p:spPr>
          <a:xfrm>
            <a:off x="5858933" y="1849967"/>
            <a:ext cx="4622800" cy="923330"/>
          </a:xfrm>
          <a:prstGeom prst="rect">
            <a:avLst/>
          </a:prstGeom>
          <a:noFill/>
        </p:spPr>
        <p:txBody>
          <a:bodyPr wrap="square" rtlCol="0">
            <a:spAutoFit/>
          </a:bodyPr>
          <a:lstStyle/>
          <a:p>
            <a:r>
              <a:rPr lang="en-US" dirty="0" smtClean="0"/>
              <a:t>If you have a list of tasks in a file you can upload them using the “Load Tasks” button.</a:t>
            </a:r>
            <a:endParaRPr lang="en-US" dirty="0"/>
          </a:p>
        </p:txBody>
      </p:sp>
      <p:sp>
        <p:nvSpPr>
          <p:cNvPr id="7" name="TextBox 6"/>
          <p:cNvSpPr txBox="1"/>
          <p:nvPr/>
        </p:nvSpPr>
        <p:spPr>
          <a:xfrm>
            <a:off x="732367" y="4677350"/>
            <a:ext cx="4034366" cy="646331"/>
          </a:xfrm>
          <a:prstGeom prst="rect">
            <a:avLst/>
          </a:prstGeom>
          <a:noFill/>
        </p:spPr>
        <p:txBody>
          <a:bodyPr wrap="square" rtlCol="0">
            <a:spAutoFit/>
          </a:bodyPr>
          <a:lstStyle/>
          <a:p>
            <a:r>
              <a:rPr lang="en-US" dirty="0" smtClean="0"/>
              <a:t>The result will upload the tasks in the to </a:t>
            </a:r>
            <a:r>
              <a:rPr lang="en-US" smtClean="0"/>
              <a:t>do </a:t>
            </a:r>
            <a:r>
              <a:rPr lang="en-US" smtClean="0"/>
              <a:t>list </a:t>
            </a:r>
            <a:r>
              <a:rPr lang="en-US" dirty="0" smtClean="0"/>
              <a:t>as shown here.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7604" y="3142995"/>
            <a:ext cx="6660457" cy="349788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05" y="577959"/>
            <a:ext cx="7019777" cy="1183108"/>
          </a:xfrm>
          <a:prstGeom prst="rect">
            <a:avLst/>
          </a:prstGeom>
        </p:spPr>
      </p:pic>
      <p:cxnSp>
        <p:nvCxnSpPr>
          <p:cNvPr id="12" name="Straight Arrow Connector 11"/>
          <p:cNvCxnSpPr>
            <a:stCxn id="6" idx="2"/>
          </p:cNvCxnSpPr>
          <p:nvPr/>
        </p:nvCxnSpPr>
        <p:spPr>
          <a:xfrm>
            <a:off x="8170333" y="2773297"/>
            <a:ext cx="2874434" cy="159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57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39</TotalTime>
  <Words>283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To do list</vt:lpstr>
      <vt:lpstr>First open</vt:lpstr>
      <vt:lpstr>Labels</vt:lpstr>
      <vt:lpstr>Complete, and clear completed</vt:lpstr>
      <vt:lpstr>Export tasks</vt:lpstr>
      <vt:lpstr>Import Tasks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dc:title>
  <dc:creator>Redwan</dc:creator>
  <cp:lastModifiedBy>Redwan</cp:lastModifiedBy>
  <cp:revision>6</cp:revision>
  <dcterms:created xsi:type="dcterms:W3CDTF">2024-01-07T22:33:23Z</dcterms:created>
  <dcterms:modified xsi:type="dcterms:W3CDTF">2024-01-10T16:30:38Z</dcterms:modified>
</cp:coreProperties>
</file>