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12192000"/>
  <p:notesSz cx="6858000" cy="9144000"/>
  <p:embeddedFontLst>
    <p:embeddedFont>
      <p:font typeface="Figtree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1" roundtripDataSignature="AMtx7miPojMtjUTRj7Kdsd+7cZFkeD0N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Figtree-bold.fntdata"/><Relationship Id="rId47" Type="http://schemas.openxmlformats.org/officeDocument/2006/relationships/font" Target="fonts/Figtree-regular.fntdata"/><Relationship Id="rId49" Type="http://schemas.openxmlformats.org/officeDocument/2006/relationships/font" Target="fonts/Figtre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customschemas.google.com/relationships/presentationmetadata" Target="metadata"/><Relationship Id="rId50" Type="http://schemas.openxmlformats.org/officeDocument/2006/relationships/font" Target="fonts/Figtre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magento.softwaretestingboard.com/" TargetMode="External"/><Relationship Id="rId6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magento.softwaretestingboard.com/" TargetMode="External"/><Relationship Id="rId6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magento.softwaretestingboard.com/" TargetMode="External"/><Relationship Id="rId6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magento.softwaretestingboard.com/" TargetMode="External"/><Relationship Id="rId6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magento.softwaretestingboard.com/" TargetMode="External"/><Relationship Id="rId6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magento.softwaretestingboard.com/" TargetMode="External"/><Relationship Id="rId6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magento.softwaretestingboard.com/" TargetMode="External"/><Relationship Id="rId6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magento.softwaretestingboard.com/" TargetMode="External"/><Relationship Id="rId6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magento.softwaretestingboard.com/" TargetMode="External"/><Relationship Id="rId6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0.jpg"/><Relationship Id="rId6" Type="http://schemas.openxmlformats.org/officeDocument/2006/relationships/image" Target="../media/image2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7.jpg"/><Relationship Id="rId6" Type="http://schemas.openxmlformats.org/officeDocument/2006/relationships/image" Target="../media/image2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1.jpg"/><Relationship Id="rId6" Type="http://schemas.openxmlformats.org/officeDocument/2006/relationships/image" Target="../media/image2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8605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u="sng"/>
              <a:t>Depi software testing graduation project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085460" y="3695567"/>
            <a:ext cx="9672736" cy="2612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900" u="sng"/>
              <a:t>Project members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Ahmed Tarek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Hesham Salah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Mariam Milad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Nada Hesham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Nesreen Shata</a:t>
            </a:r>
            <a:endParaRPr sz="2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Rana Rizk</a:t>
            </a:r>
            <a:endParaRPr sz="2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Youssef Ashraf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91" name="Google Shape;91;p1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Testing Methods - Atlas Computer Systems Ltd"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2867" y="3839351"/>
            <a:ext cx="3052231" cy="21367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795297" y="2648508"/>
            <a:ext cx="6097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name: </a:t>
            </a: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Luma</a:t>
            </a:r>
            <a:endParaRPr b="1" i="0" sz="2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873051" y="3185022"/>
            <a:ext cx="60975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Code: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CAI1_SWD7_G3e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200" name="Google Shape;200;p10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 txBox="1"/>
          <p:nvPr/>
        </p:nvSpPr>
        <p:spPr>
          <a:xfrm>
            <a:off x="585495" y="1122363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Sign up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500849" y="1861860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 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TC-SU03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500849" y="2212263"/>
            <a:ext cx="50322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Verify the system's response when numbers are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entered in the first and last name fields.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473994" y="3042258"/>
            <a:ext cx="50322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Attempt to sign up using numbers in the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"First Name" and "Last Name" fields.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473994" y="3927491"/>
            <a:ext cx="6421548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open chrome browser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Enter to "https://magento.softwaretestingboard.com/" url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Navigate to the sign-up page by clicking on " create an account"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4-Fill the fields As:-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name : 1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Name : 2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noha1@gmail.com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password:Noha_1234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password: Noha_1234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then click on " create an account"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7210754" y="1279612"/>
            <a:ext cx="486192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system should display an error message indicating that 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first and last name fields should not contain numbers and 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should accept only alphabetic characters.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7183898" y="2938580"/>
            <a:ext cx="486192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accepted an account and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this successful message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"Thank you for registering with Main Website Store"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ard TRUTHS -Failing is Part of Life, Get Over It!" id="208" name="Google Shape;20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3898" y="4410733"/>
            <a:ext cx="4208888" cy="2104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215" name="Google Shape;215;p11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/>
          </a:p>
        </p:txBody>
      </p:sp>
      <p:sp>
        <p:nvSpPr>
          <p:cNvPr id="217" name="Google Shape;217;p11"/>
          <p:cNvSpPr txBox="1"/>
          <p:nvPr/>
        </p:nvSpPr>
        <p:spPr>
          <a:xfrm>
            <a:off x="498288" y="170657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TC-SU04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498288" y="2015250"/>
            <a:ext cx="50322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the system's response to minimum </a:t>
            </a:r>
            <a:b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 limits for text fields.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498288" y="2868302"/>
            <a:ext cx="52209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Attempt to sign up using the minimum number of characters allowed for fields like first name </a:t>
            </a:r>
            <a:b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last name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498288" y="4068631"/>
            <a:ext cx="6421548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open chrome browser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Enter to "https://magento.softwaretestingboard.com/" url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Navigate to the sign-up page by clicking on " create an account"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4-Fill the fields As:-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name : A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Name : B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noha_1@gmail.com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password:Noha_1234a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password: Noha_1234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then click on " create an account"</a:t>
            </a:r>
            <a:endParaRPr b="0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7149016" y="1369795"/>
            <a:ext cx="48619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should display an error message indicating that </a:t>
            </a:r>
            <a:b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and last name fields should be like 3 characters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7183898" y="2938580"/>
            <a:ext cx="486192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accepted an account and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this successful message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"Thank you for registering with Main Website Store"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ard TRUTHS -Failing is Part of Life, Get Over It!" id="223" name="Google Shape;22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3898" y="4410733"/>
            <a:ext cx="4208888" cy="2104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2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230" name="Google Shape;230;p12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2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Wishlist </a:t>
            </a:r>
            <a:endParaRPr/>
          </a:p>
        </p:txBody>
      </p:sp>
      <p:sp>
        <p:nvSpPr>
          <p:cNvPr id="232" name="Google Shape;232;p12"/>
          <p:cNvSpPr txBox="1"/>
          <p:nvPr/>
        </p:nvSpPr>
        <p:spPr>
          <a:xfrm>
            <a:off x="498288" y="170657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TC-WL001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498288" y="2015250"/>
            <a:ext cx="50322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it is not allowed to add to Wishlist Without Signing 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498287" y="2915497"/>
            <a:ext cx="50322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 product to the wishlist without being signed in.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498287" y="4029164"/>
            <a:ext cx="559771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"https://magento.softwaretestingboard.com/"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Navigate to a product page (Women -&gt;Tops-&gt;jackets-&gt;juno jacket).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Click "Add to Wishlist."</a:t>
            </a:r>
            <a:endParaRPr b="0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7149016" y="1369795"/>
            <a:ext cx="48619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appropriate message appears stating, "You must login or register to add items to your Wishlist."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7183898" y="2828835"/>
            <a:ext cx="48619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will view the message as expected</a:t>
            </a: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238" name="Google Shape;238;p12"/>
          <p:cNvPicPr preferRelativeResize="0"/>
          <p:nvPr/>
        </p:nvPicPr>
        <p:blipFill rotWithShape="1">
          <a:blip r:embed="rId5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245" name="Google Shape;245;p13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3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Wishlist 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498288" y="170657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>
                <a:solidFill>
                  <a:srgbClr val="1F272E"/>
                </a:solidFill>
                <a:latin typeface="Calibri"/>
                <a:ea typeface="Calibri"/>
                <a:cs typeface="Calibri"/>
                <a:sym typeface="Calibri"/>
              </a:rPr>
              <a:t>TC-WL002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498286" y="2222141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Adding functionality to Wishlist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498285" y="3005227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Adding a Product to Wishlist after signing in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498285" y="3720260"/>
            <a:ext cx="559771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"https://magento.softwaretestingboard.com/"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Sign in to the account.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Note the initail Wish List count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Navigate to a product page not in your wish list (Women -&gt;Tops-&gt;jackets-&gt;juno jacket)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Click "Add to Wishlist."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Note the updated wish list items count</a:t>
            </a:r>
            <a:endParaRPr b="0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6981065" y="1209483"/>
            <a:ext cx="48619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product is added to the Wishlist, and a success message is displayed "Juno Jacket has been added to your Wish List. Click here to continue shopping.", items counter increment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6981065" y="2746769"/>
            <a:ext cx="48619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product will be added and the message appears as expected, items counter increment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253" name="Google Shape;253;p13"/>
          <p:cNvPicPr preferRelativeResize="0"/>
          <p:nvPr/>
        </p:nvPicPr>
        <p:blipFill rotWithShape="1">
          <a:blip r:embed="rId5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4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260" name="Google Shape;260;p14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4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Wishlist </a:t>
            </a:r>
            <a:endParaRPr/>
          </a:p>
        </p:txBody>
      </p:sp>
      <p:sp>
        <p:nvSpPr>
          <p:cNvPr id="262" name="Google Shape;262;p14"/>
          <p:cNvSpPr txBox="1"/>
          <p:nvPr/>
        </p:nvSpPr>
        <p:spPr>
          <a:xfrm>
            <a:off x="498288" y="170657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TC-WL003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498286" y="2222141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Verify Removing a Product from Wishlist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498284" y="2903681"/>
            <a:ext cx="50322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a product by navigating to the Wishlist tab and using the rubbish icon.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498285" y="3757584"/>
            <a:ext cx="576255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"https://magento.softwaretestingboard.com/"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Sign in to the account.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4.Navigate to a product page (Women -&gt;Tops-&gt;jackets-&gt;juno jacket)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Click "Add to Wishlist."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click on "Go to wish list" button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Stand with the mouse on the product "juno jacket"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Click on the rubbish icon</a:t>
            </a:r>
            <a:endParaRPr b="0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6981065" y="1209483"/>
            <a:ext cx="48619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product is removed from the wishlist, and a success message is displayed "Juno Jacket has been removed from your Wish List."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6981065" y="2649317"/>
            <a:ext cx="4861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product will be removed and the message appears as expected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268" name="Google Shape;268;p14"/>
          <p:cNvPicPr preferRelativeResize="0"/>
          <p:nvPr/>
        </p:nvPicPr>
        <p:blipFill rotWithShape="1">
          <a:blip r:embed="rId5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5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275" name="Google Shape;275;p15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5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Wishlist </a:t>
            </a:r>
            <a:endParaRPr/>
          </a:p>
        </p:txBody>
      </p:sp>
      <p:sp>
        <p:nvSpPr>
          <p:cNvPr id="277" name="Google Shape;277;p15"/>
          <p:cNvSpPr txBox="1"/>
          <p:nvPr/>
        </p:nvSpPr>
        <p:spPr>
          <a:xfrm>
            <a:off x="498288" y="170657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TC-WL004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498286" y="2222141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Verify Removing a Product from Wishlist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498285" y="2808684"/>
            <a:ext cx="50322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a product directly from "My wish List" using the "X" icon.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498285" y="3696712"/>
            <a:ext cx="576255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"https://magento.softwaretestingboard.com/"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Sign in to the account.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4.Navigate to a product page (Women -&gt;Tops-&gt;jackets-&gt;juno jacket)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Click "Add to Wishlist."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Go to "My Wish List" at the bottom on the left of the page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Stand with the mousthe product "juno jacket"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Click on the "X" icon</a:t>
            </a:r>
            <a:endParaRPr b="0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6981065" y="1209483"/>
            <a:ext cx="48619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product is removed from the wishlist, and a success message is displayed "Juno Jacket has been removed from your Wish List." and items counter in wishlist decrement.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6981065" y="2649317"/>
            <a:ext cx="4861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product will be removed and the message appears as expected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283" name="Google Shape;283;p15"/>
          <p:cNvPicPr preferRelativeResize="0"/>
          <p:nvPr/>
        </p:nvPicPr>
        <p:blipFill rotWithShape="1">
          <a:blip r:embed="rId5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6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290" name="Google Shape;290;p16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6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Wishlist </a:t>
            </a:r>
            <a:endParaRPr/>
          </a:p>
        </p:txBody>
      </p:sp>
      <p:sp>
        <p:nvSpPr>
          <p:cNvPr id="292" name="Google Shape;292;p16"/>
          <p:cNvSpPr txBox="1"/>
          <p:nvPr/>
        </p:nvSpPr>
        <p:spPr>
          <a:xfrm>
            <a:off x="498288" y="170657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TC-WL005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498284" y="2010391"/>
            <a:ext cx="50322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Wishlist Count doesn't Update in incrementing the same product more than once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498285" y="2808684"/>
            <a:ext cx="50322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 product that was added before to the wishlist.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498285" y="3696712"/>
            <a:ext cx="5762556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"https://magento.softwaretestingboard.com/"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Sign in to the account.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Note the initail Wish List count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Navigate to a product page not in your wish list (Women -&gt;Tops-&gt;jackets-&gt;juno jacket)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Click "Add to Wishlist."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Note the updated wicsh list count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Navigate to the same product page 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Click "Add to Wishlist."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Note the updated wicsh list items count</a:t>
            </a:r>
            <a:endParaRPr b="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6981065" y="1291080"/>
            <a:ext cx="48619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a message stating that the item is already in your wish list appears . the counter of items is fixed (doesn't increment)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6981065" y="2533844"/>
            <a:ext cx="48619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a success message is displayed instead of the statement that: this item is already in your wishlist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ard TRUTHS -Failing is Part of Life, Get Over It!" id="298" name="Google Shape;29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3898" y="4410733"/>
            <a:ext cx="4208888" cy="2104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305" name="Google Shape;305;p17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</a:t>
            </a:r>
            <a:endParaRPr/>
          </a:p>
        </p:txBody>
      </p:sp>
      <p:sp>
        <p:nvSpPr>
          <p:cNvPr id="307" name="Google Shape;307;p17"/>
          <p:cNvSpPr txBox="1"/>
          <p:nvPr/>
        </p:nvSpPr>
        <p:spPr>
          <a:xfrm>
            <a:off x="498288" y="170657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TC-SR01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498284" y="2096833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the Search Functionality</a:t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498285" y="2808684"/>
            <a:ext cx="50322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that search field accepts alphabets, numbers or symbols.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498284" y="3726734"/>
            <a:ext cx="57625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</a:t>
            </a:r>
            <a:r>
              <a:rPr b="0" i="0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https://magento.softwaretestingboard.com/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Click on Search place holder filed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Type any alphabets, numbers or symbols"</a:t>
            </a:r>
            <a:endParaRPr b="0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6981065" y="1291080"/>
            <a:ext cx="4861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application will accept any alphabets, numbers or symbols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6981065" y="2533844"/>
            <a:ext cx="4861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is able to enter any alphabets, numbers or symbols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313" name="Google Shape;313;p17"/>
          <p:cNvPicPr preferRelativeResize="0"/>
          <p:nvPr/>
        </p:nvPicPr>
        <p:blipFill rotWithShape="1">
          <a:blip r:embed="rId6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8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320" name="Google Shape;320;p18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</a:t>
            </a:r>
            <a:endParaRPr/>
          </a:p>
        </p:txBody>
      </p:sp>
      <p:sp>
        <p:nvSpPr>
          <p:cNvPr id="322" name="Google Shape;322;p18"/>
          <p:cNvSpPr txBox="1"/>
          <p:nvPr/>
        </p:nvSpPr>
        <p:spPr>
          <a:xfrm>
            <a:off x="498288" y="170657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TC-SR02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498284" y="2096833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the Search Functionality</a:t>
            </a:r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498285" y="2808684"/>
            <a:ext cx="50322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that after entering search text and clicking on search icon, the search should be performed.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498284" y="3726734"/>
            <a:ext cx="576255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</a:t>
            </a:r>
            <a:r>
              <a:rPr b="0" i="0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https://magento.softwaretestingboard.com/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Click on Search place holder filed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search on "</a:t>
            </a: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 Hoodie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Browser will navigate to search result page and show the searched icon </a:t>
            </a:r>
            <a:endParaRPr b="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6981065" y="1291080"/>
            <a:ext cx="4861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application will perform the search on </a:t>
            </a: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"Hero Hoodie" 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navigate to search result page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6981065" y="2533844"/>
            <a:ext cx="4861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application perform the search as expected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328" name="Google Shape;328;p18"/>
          <p:cNvPicPr preferRelativeResize="0"/>
          <p:nvPr/>
        </p:nvPicPr>
        <p:blipFill rotWithShape="1">
          <a:blip r:embed="rId6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9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335" name="Google Shape;335;p19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9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</a:t>
            </a:r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498288" y="1706579"/>
            <a:ext cx="3084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TC-SR03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498284" y="2096833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the Search Functionality</a:t>
            </a:r>
            <a:endParaRPr/>
          </a:p>
        </p:txBody>
      </p:sp>
      <p:sp>
        <p:nvSpPr>
          <p:cNvPr id="339" name="Google Shape;339;p19"/>
          <p:cNvSpPr txBox="1"/>
          <p:nvPr/>
        </p:nvSpPr>
        <p:spPr>
          <a:xfrm>
            <a:off x="498285" y="2808684"/>
            <a:ext cx="50322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that the search results should be as per the search query.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498284" y="3945531"/>
            <a:ext cx="57625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</a:t>
            </a:r>
            <a:r>
              <a:rPr b="0" i="0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https://magento.softwaretestingboard.com/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Click on Search place holder filed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search on "</a:t>
            </a: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 Hoodie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b="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6981065" y="1291080"/>
            <a:ext cx="4861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the search query should be same as the name of the product searched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6981065" y="2533844"/>
            <a:ext cx="4861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the search query result same as the entered value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343" name="Google Shape;343;p19"/>
          <p:cNvPicPr preferRelativeResize="0"/>
          <p:nvPr/>
        </p:nvPicPr>
        <p:blipFill rotWithShape="1">
          <a:blip r:embed="rId6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100" name="Google Shape;100;p2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599554" y="1860800"/>
            <a:ext cx="6097554" cy="3083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Introduction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Manual testing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Test cases done</a:t>
            </a:r>
            <a:endParaRPr b="0" i="0" sz="2000" u="none" cap="none" strike="noStrike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Automation testing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Test cases done</a:t>
            </a:r>
            <a:endParaRPr b="0" i="0" sz="2000" u="none" cap="none" strike="noStrike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40934" y="1029670"/>
            <a:ext cx="60975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Table of content:-</a:t>
            </a:r>
            <a:endParaRPr/>
          </a:p>
        </p:txBody>
      </p:sp>
      <p:pic>
        <p:nvPicPr>
          <p:cNvPr descr="Agenda - Free files and folders icons" id="103" name="Google Shape;10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7796" y="1860800"/>
            <a:ext cx="3699474" cy="369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0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350" name="Google Shape;350;p20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0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</a:t>
            </a:r>
            <a:endParaRPr/>
          </a:p>
        </p:txBody>
      </p:sp>
      <p:sp>
        <p:nvSpPr>
          <p:cNvPr id="352" name="Google Shape;352;p20"/>
          <p:cNvSpPr txBox="1"/>
          <p:nvPr/>
        </p:nvSpPr>
        <p:spPr>
          <a:xfrm>
            <a:off x="498288" y="1706579"/>
            <a:ext cx="3084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TC-SR04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498284" y="2096833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the Search Functionality</a:t>
            </a:r>
            <a:endParaRPr/>
          </a:p>
        </p:txBody>
      </p:sp>
      <p:sp>
        <p:nvSpPr>
          <p:cNvPr id="354" name="Google Shape;354;p20"/>
          <p:cNvSpPr txBox="1"/>
          <p:nvPr/>
        </p:nvSpPr>
        <p:spPr>
          <a:xfrm>
            <a:off x="498285" y="2808684"/>
            <a:ext cx="51374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that user should be perform search in different categories for example, women, men, gear,..etc.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498284" y="3945531"/>
            <a:ext cx="57625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"https://magento.softwaretestingboard.com/"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Click on Search place holder filed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search on "</a:t>
            </a: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Gear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categorie</a:t>
            </a:r>
            <a:endParaRPr b="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6981065" y="1291080"/>
            <a:ext cx="4861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the application will perform the search on different categories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6981065" y="2533844"/>
            <a:ext cx="4861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the application perform the search as expected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358" name="Google Shape;358;p20"/>
          <p:cNvPicPr preferRelativeResize="0"/>
          <p:nvPr/>
        </p:nvPicPr>
        <p:blipFill rotWithShape="1">
          <a:blip r:embed="rId5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1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365" name="Google Shape;365;p21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1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</a:t>
            </a:r>
            <a:endParaRPr/>
          </a:p>
        </p:txBody>
      </p:sp>
      <p:sp>
        <p:nvSpPr>
          <p:cNvPr id="367" name="Google Shape;367;p21"/>
          <p:cNvSpPr txBox="1"/>
          <p:nvPr/>
        </p:nvSpPr>
        <p:spPr>
          <a:xfrm>
            <a:off x="498288" y="1706579"/>
            <a:ext cx="3084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TC-SR05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498284" y="2096833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the Search Functionality</a:t>
            </a:r>
            <a:endParaRPr/>
          </a:p>
        </p:txBody>
      </p:sp>
      <p:sp>
        <p:nvSpPr>
          <p:cNvPr id="369" name="Google Shape;369;p21"/>
          <p:cNvSpPr txBox="1"/>
          <p:nvPr/>
        </p:nvSpPr>
        <p:spPr>
          <a:xfrm>
            <a:off x="498285" y="2808684"/>
            <a:ext cx="51374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that filter should be present for filtering the search results bases on Brand, Price, Reviews, Ratings ,gender ,...etc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498284" y="3945531"/>
            <a:ext cx="576255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"https://magento.softwaretestingboard.com/"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Click on Search place holder filed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search on "</a:t>
            </a: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 Hoodie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Browser will navigate to search result page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choose the filtering option</a:t>
            </a:r>
            <a:endParaRPr b="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6981065" y="1291080"/>
            <a:ext cx="4861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application should have filter option on result page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6981065" y="2533844"/>
            <a:ext cx="4861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filter option doesn't exist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ard TRUTHS -Failing is Part of Life, Get Over It!" id="373" name="Google Shape;37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7245" y="4009013"/>
            <a:ext cx="4208888" cy="2104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2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380" name="Google Shape;380;p22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2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</a:t>
            </a:r>
            <a:endParaRPr/>
          </a:p>
        </p:txBody>
      </p:sp>
      <p:sp>
        <p:nvSpPr>
          <p:cNvPr id="382" name="Google Shape;382;p22"/>
          <p:cNvSpPr txBox="1"/>
          <p:nvPr/>
        </p:nvSpPr>
        <p:spPr>
          <a:xfrm>
            <a:off x="498288" y="1706579"/>
            <a:ext cx="3084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TC-SR06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498284" y="2096833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the Search Functionality</a:t>
            </a:r>
            <a:endParaRPr/>
          </a:p>
        </p:txBody>
      </p:sp>
      <p:sp>
        <p:nvSpPr>
          <p:cNvPr id="384" name="Google Shape;384;p22"/>
          <p:cNvSpPr txBox="1"/>
          <p:nvPr/>
        </p:nvSpPr>
        <p:spPr>
          <a:xfrm>
            <a:off x="498285" y="2808684"/>
            <a:ext cx="51374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that sorting options should be present on search results page.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498284" y="3945531"/>
            <a:ext cx="57625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</a:t>
            </a:r>
            <a:r>
              <a:rPr b="0" i="0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https://magento.softwaretestingboard.com/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Click on Search place holder filed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search on "</a:t>
            </a: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 Hoodie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press on sort by and choose the sort by "</a:t>
            </a: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b="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6981065" y="1291080"/>
            <a:ext cx="4861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application should have sorting option on result page and user could sort by price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6981065" y="2533844"/>
            <a:ext cx="4861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the application perform the sorting by price as expected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388" name="Google Shape;388;p22"/>
          <p:cNvPicPr preferRelativeResize="0"/>
          <p:nvPr/>
        </p:nvPicPr>
        <p:blipFill rotWithShape="1">
          <a:blip r:embed="rId6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3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395" name="Google Shape;395;p23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3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</a:t>
            </a:r>
            <a:endParaRPr/>
          </a:p>
        </p:txBody>
      </p:sp>
      <p:sp>
        <p:nvSpPr>
          <p:cNvPr id="397" name="Google Shape;397;p23"/>
          <p:cNvSpPr txBox="1"/>
          <p:nvPr/>
        </p:nvSpPr>
        <p:spPr>
          <a:xfrm>
            <a:off x="498288" y="1706579"/>
            <a:ext cx="3084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TC-SR07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498284" y="2096833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the Search Functionality</a:t>
            </a:r>
            <a:endParaRPr/>
          </a:p>
        </p:txBody>
      </p:sp>
      <p:sp>
        <p:nvSpPr>
          <p:cNvPr id="399" name="Google Shape;399;p23"/>
          <p:cNvSpPr txBox="1"/>
          <p:nvPr/>
        </p:nvSpPr>
        <p:spPr>
          <a:xfrm>
            <a:off x="498285" y="2808684"/>
            <a:ext cx="51374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that the number of search results displayed on one page.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3"/>
          <p:cNvSpPr txBox="1"/>
          <p:nvPr/>
        </p:nvSpPr>
        <p:spPr>
          <a:xfrm>
            <a:off x="498284" y="3945531"/>
            <a:ext cx="576255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</a:t>
            </a:r>
            <a:r>
              <a:rPr b="0" i="0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https://magento.softwaretestingboard.com/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Click on Search place holder filed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search on "</a:t>
            </a: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 Hoodie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Browser will navigate to search result page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check number of search results displayed on one page.</a:t>
            </a:r>
            <a:endParaRPr b="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6981065" y="1291080"/>
            <a:ext cx="4861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application showed the number of searched result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6981065" y="2533844"/>
            <a:ext cx="4861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application performed as expected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403" name="Google Shape;403;p23"/>
          <p:cNvPicPr preferRelativeResize="0"/>
          <p:nvPr/>
        </p:nvPicPr>
        <p:blipFill rotWithShape="1">
          <a:blip r:embed="rId6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4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410" name="Google Shape;410;p24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4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</a:t>
            </a:r>
            <a:endParaRPr/>
          </a:p>
        </p:txBody>
      </p:sp>
      <p:sp>
        <p:nvSpPr>
          <p:cNvPr id="412" name="Google Shape;412;p24"/>
          <p:cNvSpPr txBox="1"/>
          <p:nvPr/>
        </p:nvSpPr>
        <p:spPr>
          <a:xfrm>
            <a:off x="498288" y="1706579"/>
            <a:ext cx="3084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TC-SR08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4"/>
          <p:cNvSpPr txBox="1"/>
          <p:nvPr/>
        </p:nvSpPr>
        <p:spPr>
          <a:xfrm>
            <a:off x="498284" y="2096833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the Search Functionality</a:t>
            </a:r>
            <a:endParaRPr/>
          </a:p>
        </p:txBody>
      </p:sp>
      <p:sp>
        <p:nvSpPr>
          <p:cNvPr id="414" name="Google Shape;414;p24"/>
          <p:cNvSpPr txBox="1"/>
          <p:nvPr/>
        </p:nvSpPr>
        <p:spPr>
          <a:xfrm>
            <a:off x="498284" y="2743164"/>
            <a:ext cx="53706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that there should be navigation</a:t>
            </a:r>
            <a:b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button(Next and Previous)</a:t>
            </a:r>
            <a:b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for navigation to pages.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498284" y="3945531"/>
            <a:ext cx="576255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</a:t>
            </a:r>
            <a:r>
              <a:rPr b="0" i="0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https://magento.softwaretestingboard.com/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Click on Search place holder filed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search on "</a:t>
            </a: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 Hoodie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Browser will navigate to search result page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check navigation button(Next and Previous) for pages.</a:t>
            </a:r>
            <a:endParaRPr b="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4"/>
          <p:cNvSpPr txBox="1"/>
          <p:nvPr/>
        </p:nvSpPr>
        <p:spPr>
          <a:xfrm>
            <a:off x="6981065" y="1291080"/>
            <a:ext cx="4861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application showed navigation for pages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4"/>
          <p:cNvSpPr txBox="1"/>
          <p:nvPr/>
        </p:nvSpPr>
        <p:spPr>
          <a:xfrm>
            <a:off x="6981065" y="2533844"/>
            <a:ext cx="4861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application performed as expected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418" name="Google Shape;418;p24"/>
          <p:cNvPicPr preferRelativeResize="0"/>
          <p:nvPr/>
        </p:nvPicPr>
        <p:blipFill rotWithShape="1">
          <a:blip r:embed="rId6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5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425" name="Google Shape;425;p25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</a:t>
            </a:r>
            <a:endParaRPr/>
          </a:p>
        </p:txBody>
      </p:sp>
      <p:sp>
        <p:nvSpPr>
          <p:cNvPr id="427" name="Google Shape;427;p25"/>
          <p:cNvSpPr txBox="1"/>
          <p:nvPr/>
        </p:nvSpPr>
        <p:spPr>
          <a:xfrm>
            <a:off x="498288" y="1706579"/>
            <a:ext cx="3084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TC-SR09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5"/>
          <p:cNvSpPr txBox="1"/>
          <p:nvPr/>
        </p:nvSpPr>
        <p:spPr>
          <a:xfrm>
            <a:off x="498284" y="2096833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the Search Functionality</a:t>
            </a:r>
            <a:endParaRPr/>
          </a:p>
        </p:txBody>
      </p:sp>
      <p:sp>
        <p:nvSpPr>
          <p:cNvPr id="429" name="Google Shape;429;p25"/>
          <p:cNvSpPr txBox="1"/>
          <p:nvPr/>
        </p:nvSpPr>
        <p:spPr>
          <a:xfrm>
            <a:off x="498284" y="2782711"/>
            <a:ext cx="53706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that Partial Match Search for a product or category will show the relevant product or category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5"/>
          <p:cNvSpPr txBox="1"/>
          <p:nvPr/>
        </p:nvSpPr>
        <p:spPr>
          <a:xfrm>
            <a:off x="498284" y="3945531"/>
            <a:ext cx="57625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</a:t>
            </a:r>
            <a:r>
              <a:rPr b="0" i="0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https://magento.softwaretestingboard.com/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Click on Search place holder filed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write "For" to search on "formal pants" in Search filed.</a:t>
            </a:r>
            <a:endParaRPr b="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5"/>
          <p:cNvSpPr txBox="1"/>
          <p:nvPr/>
        </p:nvSpPr>
        <p:spPr>
          <a:xfrm>
            <a:off x="6981065" y="1291080"/>
            <a:ext cx="4861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user should write "For" and the application will show " Formal pants " on search quarry result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5"/>
          <p:cNvSpPr txBox="1"/>
          <p:nvPr/>
        </p:nvSpPr>
        <p:spPr>
          <a:xfrm>
            <a:off x="6981065" y="2533844"/>
            <a:ext cx="4861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application performed as expected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433" name="Google Shape;433;p25"/>
          <p:cNvPicPr preferRelativeResize="0"/>
          <p:nvPr/>
        </p:nvPicPr>
        <p:blipFill rotWithShape="1">
          <a:blip r:embed="rId6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26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440" name="Google Shape;440;p26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>
            <a:off x="498288" y="1706579"/>
            <a:ext cx="3084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TC-SR10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498284" y="2096833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the Search Functionality</a:t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498284" y="2782711"/>
            <a:ext cx="53706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that the search results do not include irrelevant or outdated products.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6"/>
          <p:cNvSpPr txBox="1"/>
          <p:nvPr/>
        </p:nvSpPr>
        <p:spPr>
          <a:xfrm>
            <a:off x="498284" y="3945531"/>
            <a:ext cx="5762556" cy="1915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1.open chrome browser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Open URL </a:t>
            </a:r>
            <a:r>
              <a:rPr b="0" i="0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https://magento.softwaretestingboard.com/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Click on Search place holder filed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search on "</a:t>
            </a: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baloan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Browser will navigate to search result page 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6981065" y="1291080"/>
            <a:ext cx="4861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the application will show "Your search returned no results" on search result page.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6981065" y="2589303"/>
            <a:ext cx="4861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the application showed the expected massage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448" name="Google Shape;448;p26"/>
          <p:cNvPicPr preferRelativeResize="0"/>
          <p:nvPr/>
        </p:nvPicPr>
        <p:blipFill rotWithShape="1">
          <a:blip r:embed="rId6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27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455" name="Google Shape;455;p27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7"/>
          <p:cNvSpPr txBox="1"/>
          <p:nvPr/>
        </p:nvSpPr>
        <p:spPr>
          <a:xfrm>
            <a:off x="585495" y="1033870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</a:t>
            </a:r>
            <a:endParaRPr/>
          </a:p>
        </p:txBody>
      </p:sp>
      <p:sp>
        <p:nvSpPr>
          <p:cNvPr id="457" name="Google Shape;457;p27"/>
          <p:cNvSpPr txBox="1"/>
          <p:nvPr/>
        </p:nvSpPr>
        <p:spPr>
          <a:xfrm>
            <a:off x="498288" y="1706579"/>
            <a:ext cx="3084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TC-SR11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498284" y="2096833"/>
            <a:ext cx="5032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the Search Functionality</a:t>
            </a:r>
            <a:endParaRPr/>
          </a:p>
        </p:txBody>
      </p:sp>
      <p:sp>
        <p:nvSpPr>
          <p:cNvPr id="459" name="Google Shape;459;p27"/>
          <p:cNvSpPr txBox="1"/>
          <p:nvPr/>
        </p:nvSpPr>
        <p:spPr>
          <a:xfrm>
            <a:off x="498284" y="2782711"/>
            <a:ext cx="53706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verify search functionality on different devices and browsers to ensure compatibility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7"/>
          <p:cNvSpPr txBox="1"/>
          <p:nvPr/>
        </p:nvSpPr>
        <p:spPr>
          <a:xfrm>
            <a:off x="498284" y="3945531"/>
            <a:ext cx="5762556" cy="2469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1.use mobile device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2.open ""Edge"" browser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3.OpenURL </a:t>
            </a:r>
            <a:r>
              <a:rPr b="0" i="0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https://magento.softwaretestingboard.com/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Click on Search place holder filed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search on "</a:t>
            </a: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 Hoodie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Browser will navigate to search result page  and show the searched icon"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7"/>
          <p:cNvSpPr txBox="1"/>
          <p:nvPr/>
        </p:nvSpPr>
        <p:spPr>
          <a:xfrm>
            <a:off x="6981065" y="1291080"/>
            <a:ext cx="4861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the application will perform the search on "Hero Hoodie" and navigate to search result page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6981065" y="2589303"/>
            <a:ext cx="4861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the application perform the search as expected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463" name="Google Shape;463;p27"/>
          <p:cNvPicPr preferRelativeResize="0"/>
          <p:nvPr/>
        </p:nvPicPr>
        <p:blipFill rotWithShape="1">
          <a:blip r:embed="rId6">
            <a:alphaModFix/>
          </a:blip>
          <a:srcRect b="28171" l="13314" r="10303" t="27388"/>
          <a:stretch/>
        </p:blipFill>
        <p:spPr>
          <a:xfrm rot="-150699">
            <a:off x="7233552" y="4033080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28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470" name="Google Shape;470;p28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8"/>
          <p:cNvSpPr txBox="1"/>
          <p:nvPr/>
        </p:nvSpPr>
        <p:spPr>
          <a:xfrm>
            <a:off x="378013" y="1122363"/>
            <a:ext cx="33963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 testing:-</a:t>
            </a:r>
            <a:endParaRPr/>
          </a:p>
        </p:txBody>
      </p:sp>
      <p:sp>
        <p:nvSpPr>
          <p:cNvPr id="472" name="Google Shape;472;p28"/>
          <p:cNvSpPr txBox="1"/>
          <p:nvPr/>
        </p:nvSpPr>
        <p:spPr>
          <a:xfrm>
            <a:off x="471318" y="2026468"/>
            <a:ext cx="6321368" cy="355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 done utilizing Selenium for browser automation, TestNG for test management, Maven for build automation, and the Page Object Model for code organization and maintainability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following features: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to cart </a:t>
            </a:r>
            <a:endParaRPr/>
          </a:p>
        </p:txBody>
      </p:sp>
      <p:pic>
        <p:nvPicPr>
          <p:cNvPr descr="Test Scenario | Purpose, Examples &amp; How to Create It" id="473" name="Google Shape;47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2407" y="2774685"/>
            <a:ext cx="4403479" cy="280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29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479" name="Google Shape;479;p29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9"/>
          <p:cNvSpPr txBox="1"/>
          <p:nvPr/>
        </p:nvSpPr>
        <p:spPr>
          <a:xfrm>
            <a:off x="251927" y="1122363"/>
            <a:ext cx="28644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/>
          </a:p>
        </p:txBody>
      </p:sp>
      <p:pic>
        <p:nvPicPr>
          <p:cNvPr id="481" name="Google Shape;48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1312" y="1281688"/>
            <a:ext cx="7850026" cy="5212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109" name="Google Shape;109;p3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370893" y="1031684"/>
            <a:ext cx="60975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Introduction:-</a:t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74087" y="1916512"/>
            <a:ext cx="5749990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The project is done on software testing board that 	      provides a demo websites to test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2-The website name is Luma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3-The website is for selling clothes 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Hoodies &amp; Sweatshirts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Jackets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Tanks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Shorts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7143" y="1966473"/>
            <a:ext cx="1743318" cy="58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29279" y="2681212"/>
            <a:ext cx="4988753" cy="3606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30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487" name="Google Shape;487;p30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0"/>
          <p:cNvSpPr txBox="1"/>
          <p:nvPr/>
        </p:nvSpPr>
        <p:spPr>
          <a:xfrm>
            <a:off x="251927" y="1122363"/>
            <a:ext cx="28644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/>
          </a:p>
        </p:txBody>
      </p:sp>
      <p:pic>
        <p:nvPicPr>
          <p:cNvPr id="489" name="Google Shape;48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5326" y="1383973"/>
            <a:ext cx="7886325" cy="535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1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495" name="Google Shape;495;p31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1"/>
          <p:cNvSpPr txBox="1"/>
          <p:nvPr/>
        </p:nvSpPr>
        <p:spPr>
          <a:xfrm>
            <a:off x="251927" y="1122363"/>
            <a:ext cx="28644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in results </a:t>
            </a:r>
            <a:endParaRPr/>
          </a:p>
        </p:txBody>
      </p:sp>
      <p:pic>
        <p:nvPicPr>
          <p:cNvPr id="497" name="Google Shape;49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36" y="1707154"/>
            <a:ext cx="6872234" cy="344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6947" y="3904309"/>
            <a:ext cx="6295053" cy="2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32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504" name="Google Shape;504;p32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2"/>
          <p:cNvSpPr txBox="1"/>
          <p:nvPr/>
        </p:nvSpPr>
        <p:spPr>
          <a:xfrm>
            <a:off x="251927" y="1122363"/>
            <a:ext cx="28644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/>
          </a:p>
        </p:txBody>
      </p:sp>
      <p:pic>
        <p:nvPicPr>
          <p:cNvPr id="506" name="Google Shape;50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0473" y="1374970"/>
            <a:ext cx="7484580" cy="5325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3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512" name="Google Shape;512;p33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3"/>
          <p:cNvSpPr txBox="1"/>
          <p:nvPr/>
        </p:nvSpPr>
        <p:spPr>
          <a:xfrm>
            <a:off x="251927" y="1122363"/>
            <a:ext cx="28644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/>
          </a:p>
        </p:txBody>
      </p:sp>
      <p:pic>
        <p:nvPicPr>
          <p:cNvPr id="514" name="Google Shape;51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2974" y="1567540"/>
            <a:ext cx="7420402" cy="509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34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520" name="Google Shape;520;p34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621" y="1770188"/>
            <a:ext cx="6635245" cy="331762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4"/>
          <p:cNvSpPr txBox="1"/>
          <p:nvPr/>
        </p:nvSpPr>
        <p:spPr>
          <a:xfrm>
            <a:off x="251927" y="1122363"/>
            <a:ext cx="28644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 results</a:t>
            </a:r>
            <a:endParaRPr/>
          </a:p>
        </p:txBody>
      </p:sp>
      <p:pic>
        <p:nvPicPr>
          <p:cNvPr id="523" name="Google Shape;523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3936782"/>
            <a:ext cx="6096000" cy="286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35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529" name="Google Shape;529;p35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5"/>
          <p:cNvSpPr txBox="1"/>
          <p:nvPr/>
        </p:nvSpPr>
        <p:spPr>
          <a:xfrm>
            <a:off x="251927" y="1122363"/>
            <a:ext cx="28644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/>
          </a:p>
        </p:txBody>
      </p:sp>
      <p:pic>
        <p:nvPicPr>
          <p:cNvPr id="531" name="Google Shape;53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0708" y="1271652"/>
            <a:ext cx="7390102" cy="534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36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537" name="Google Shape;537;p36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6"/>
          <p:cNvSpPr txBox="1"/>
          <p:nvPr/>
        </p:nvSpPr>
        <p:spPr>
          <a:xfrm>
            <a:off x="251926" y="1122363"/>
            <a:ext cx="3377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sort down </a:t>
            </a:r>
            <a:endParaRPr/>
          </a:p>
        </p:txBody>
      </p:sp>
      <p:pic>
        <p:nvPicPr>
          <p:cNvPr id="539" name="Google Shape;53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9246" y="1697594"/>
            <a:ext cx="8078950" cy="5099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37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545" name="Google Shape;545;p37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7"/>
          <p:cNvSpPr txBox="1"/>
          <p:nvPr/>
        </p:nvSpPr>
        <p:spPr>
          <a:xfrm>
            <a:off x="251927" y="1122363"/>
            <a:ext cx="28644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results </a:t>
            </a:r>
            <a:endParaRPr/>
          </a:p>
        </p:txBody>
      </p:sp>
      <p:pic>
        <p:nvPicPr>
          <p:cNvPr id="547" name="Google Shape;54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927" y="1720229"/>
            <a:ext cx="6120881" cy="340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3600" y="3516977"/>
            <a:ext cx="5996473" cy="3220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38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554" name="Google Shape;554;p38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5128" y="1269218"/>
            <a:ext cx="7231496" cy="535235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8"/>
          <p:cNvSpPr txBox="1"/>
          <p:nvPr/>
        </p:nvSpPr>
        <p:spPr>
          <a:xfrm>
            <a:off x="426876" y="1122363"/>
            <a:ext cx="2652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To Cart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39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562" name="Google Shape;562;p39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6425" y="1374970"/>
            <a:ext cx="7141459" cy="53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9"/>
          <p:cNvSpPr txBox="1"/>
          <p:nvPr/>
        </p:nvSpPr>
        <p:spPr>
          <a:xfrm>
            <a:off x="370892" y="1122363"/>
            <a:ext cx="24482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To Cart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119" name="Google Shape;119;p4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378013" y="1122363"/>
            <a:ext cx="33963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testing:-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443328" y="2007315"/>
            <a:ext cx="4403479" cy="33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 done on the following features :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Wishlist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</p:txBody>
      </p:sp>
      <p:pic>
        <p:nvPicPr>
          <p:cNvPr descr="Test Scenario | Purpose, Examples &amp; How to Create It" id="122" name="Google Shape;12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2571" y="2501869"/>
            <a:ext cx="4403479" cy="280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40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570" name="Google Shape;570;p40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1861" y="1695995"/>
            <a:ext cx="7719872" cy="4828814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0"/>
          <p:cNvSpPr txBox="1"/>
          <p:nvPr/>
        </p:nvSpPr>
        <p:spPr>
          <a:xfrm>
            <a:off x="510851" y="1122363"/>
            <a:ext cx="27548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To Cart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41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578" name="Google Shape;578;p41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4416" y="2176703"/>
            <a:ext cx="6612294" cy="3471454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1"/>
          <p:cNvSpPr txBox="1"/>
          <p:nvPr/>
        </p:nvSpPr>
        <p:spPr>
          <a:xfrm>
            <a:off x="286917" y="1374970"/>
            <a:ext cx="6097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To Cart results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42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586" name="Google Shape;586;p42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ank You PowerPoint and Google Slides Template - PPT Slides" id="587" name="Google Shape;587;p42"/>
          <p:cNvPicPr preferRelativeResize="0"/>
          <p:nvPr/>
        </p:nvPicPr>
        <p:blipFill rotWithShape="1">
          <a:blip r:embed="rId5">
            <a:alphaModFix/>
          </a:blip>
          <a:srcRect b="3302" l="10976" r="25533" t="-3302"/>
          <a:stretch/>
        </p:blipFill>
        <p:spPr>
          <a:xfrm>
            <a:off x="1017036" y="1152510"/>
            <a:ext cx="3508310" cy="310826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2"/>
          <p:cNvSpPr txBox="1"/>
          <p:nvPr/>
        </p:nvSpPr>
        <p:spPr>
          <a:xfrm>
            <a:off x="4618652" y="3060441"/>
            <a:ext cx="49172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cxnSp>
        <p:nvCxnSpPr>
          <p:cNvPr id="589" name="Google Shape;589;p42"/>
          <p:cNvCxnSpPr/>
          <p:nvPr/>
        </p:nvCxnSpPr>
        <p:spPr>
          <a:xfrm>
            <a:off x="1950098" y="1548882"/>
            <a:ext cx="196875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128" name="Google Shape;128;p5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/>
        </p:nvSpPr>
        <p:spPr>
          <a:xfrm>
            <a:off x="585495" y="1122363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673094" y="1854457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 </a:t>
            </a: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TC-SI01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673094" y="2265635"/>
            <a:ext cx="25402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Verify the user can sign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with valid credentials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673094" y="3317991"/>
            <a:ext cx="30487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 using a valid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and password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673094" y="4325014"/>
            <a:ext cx="591094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open chrome browser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Enter to "https://magento.softwaretestingboard.com/" url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3-Enter " Laa@gmail.com" in the username field.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4-Enter "Abc@1234" in the password field.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"Sign in" button.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7235889" y="1506564"/>
            <a:ext cx="40844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should be signed in successfully 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redirected to the dashboard.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7235889" y="2727300"/>
            <a:ext cx="37065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signed in successfully 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redirected to the dashboard.</a:t>
            </a:r>
            <a:endParaRPr/>
          </a:p>
        </p:txBody>
      </p:sp>
      <p:pic>
        <p:nvPicPr>
          <p:cNvPr descr="Free Vector | Passed stamp" id="136" name="Google Shape;136;p5"/>
          <p:cNvPicPr preferRelativeResize="0"/>
          <p:nvPr/>
        </p:nvPicPr>
        <p:blipFill rotWithShape="1">
          <a:blip r:embed="rId5">
            <a:alphaModFix/>
          </a:blip>
          <a:srcRect b="28171" l="13314" r="10303" t="27388"/>
          <a:stretch/>
        </p:blipFill>
        <p:spPr>
          <a:xfrm rot="-150699">
            <a:off x="7080890" y="3881219"/>
            <a:ext cx="4554383" cy="2649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142" name="Google Shape;142;p6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585495" y="1122363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73094" y="1854457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 </a:t>
            </a: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TC-SI02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673093" y="2265635"/>
            <a:ext cx="33110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Verify the system behavior 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invalid sign in credentials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673094" y="3317991"/>
            <a:ext cx="34790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 to sign in with an incorrect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 and password.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673094" y="4325014"/>
            <a:ext cx="591094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open chrome browser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Enter to "https://magento.softwaretestingboard.com/" url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3-Enter " nesreen@gmail.com" in the username field.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4-Enter "Abc@12345" in the password field.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"Sign in" button.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7235889" y="1506564"/>
            <a:ext cx="40844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message should appear stating</a:t>
            </a: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"Invalid username or password.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7235889" y="2717826"/>
            <a:ext cx="37065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error message is appeared 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"The account sign-in was incorrect or your account 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150" name="Google Shape;150;p6"/>
          <p:cNvPicPr preferRelativeResize="0"/>
          <p:nvPr/>
        </p:nvPicPr>
        <p:blipFill rotWithShape="1">
          <a:blip r:embed="rId5">
            <a:alphaModFix/>
          </a:blip>
          <a:srcRect b="28171" l="13314" r="10303" t="27388"/>
          <a:stretch/>
        </p:blipFill>
        <p:spPr>
          <a:xfrm rot="-150699">
            <a:off x="7080890" y="3881219"/>
            <a:ext cx="4554383" cy="2649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156" name="Google Shape;156;p7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/>
        </p:nvSpPr>
        <p:spPr>
          <a:xfrm>
            <a:off x="585495" y="1122363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673094" y="1854457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 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TC-SI03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673094" y="2300258"/>
            <a:ext cx="33110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Verify the system behavior 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no sign in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673094" y="3317991"/>
            <a:ext cx="37776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Attempt to log in without filling in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username and password sections 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673094" y="4325014"/>
            <a:ext cx="59109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open chrome browser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Enter to "https://magento.softwaretestingboard.com/" url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3-Leave both the username and password fields empty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4-Click the "Sign in" button.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7235889" y="1506564"/>
            <a:ext cx="40844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Validation messages should appear, 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indicating that both fields are required.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7235889" y="2717826"/>
            <a:ext cx="37065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message is appeared</a:t>
            </a:r>
            <a:b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"This is a required field."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164" name="Google Shape;164;p7"/>
          <p:cNvPicPr preferRelativeResize="0"/>
          <p:nvPr/>
        </p:nvPicPr>
        <p:blipFill rotWithShape="1">
          <a:blip r:embed="rId5">
            <a:alphaModFix/>
          </a:blip>
          <a:srcRect b="28171" l="13314" r="10303" t="27388"/>
          <a:stretch/>
        </p:blipFill>
        <p:spPr>
          <a:xfrm rot="-150699">
            <a:off x="7080890" y="3881219"/>
            <a:ext cx="4554383" cy="2649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170" name="Google Shape;170;p8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585495" y="1122363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Sign up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500849" y="1861860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 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TC-SU01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500850" y="2212263"/>
            <a:ext cx="34790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Verify that a user can sign up with 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 information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500851" y="3082441"/>
            <a:ext cx="44120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up using first name , last name a valid 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email, password, and other required fields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500852" y="4004489"/>
            <a:ext cx="6421548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open chrome browser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Enter to "https://magento.softwaretestingboard.com/" url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Navigate to the sign-up page by clicking on " create an account"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4-Enter a valid first name , last name , email address and password in fields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name : Noha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Name : Amin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noha@gmail.com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password:Noha_123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password: Noha_123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then click on " create an account"</a:t>
            </a:r>
            <a:endParaRPr b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7262316" y="1320975"/>
            <a:ext cx="466613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user should be successfully registered, and a confirmation 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message should be displayed. The user may be automatically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logged in or receive a verification email..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7262315" y="2967335"/>
            <a:ext cx="46661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successfully registered and appear this message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"Thank you for registering with Main Website Store."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178" name="Google Shape;178;p8"/>
          <p:cNvPicPr preferRelativeResize="0"/>
          <p:nvPr/>
        </p:nvPicPr>
        <p:blipFill rotWithShape="1">
          <a:blip r:embed="rId5">
            <a:alphaModFix/>
          </a:blip>
          <a:srcRect b="28171" l="13314" r="10303" t="27388"/>
          <a:stretch/>
        </p:blipFill>
        <p:spPr>
          <a:xfrm rot="-150699">
            <a:off x="7155535" y="4095314"/>
            <a:ext cx="4554383" cy="2649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9"/>
          <p:cNvPicPr preferRelativeResize="0"/>
          <p:nvPr/>
        </p:nvPicPr>
        <p:blipFill rotWithShape="1">
          <a:blip r:embed="rId3">
            <a:alphaModFix/>
          </a:blip>
          <a:srcRect b="18201" l="11107" r="10526" t="9641"/>
          <a:stretch/>
        </p:blipFill>
        <p:spPr>
          <a:xfrm>
            <a:off x="10758196" y="60650"/>
            <a:ext cx="1433804" cy="131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‫وزارة الاتصالات وتكنولوجيا المعلومات-مصر | Cairo‬‎" id="185" name="Google Shape;185;p9"/>
          <p:cNvPicPr preferRelativeResize="0"/>
          <p:nvPr/>
        </p:nvPicPr>
        <p:blipFill rotWithShape="1">
          <a:blip r:embed="rId4">
            <a:alphaModFix/>
          </a:blip>
          <a:srcRect b="24966" l="0" r="0" t="27578"/>
          <a:stretch/>
        </p:blipFill>
        <p:spPr>
          <a:xfrm>
            <a:off x="0" y="21967"/>
            <a:ext cx="2318781" cy="11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585495" y="1122363"/>
            <a:ext cx="2073729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500849" y="1861860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ID: </a:t>
            </a:r>
            <a:r>
              <a:rPr b="0"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TC-SU02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500849" y="2212263"/>
            <a:ext cx="50322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scenario: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Verify the system's response when a user attempts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sign up with an email that is already registered.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500849" y="3162830"/>
            <a:ext cx="44120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 signing up with an existing email address.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473994" y="3809161"/>
            <a:ext cx="6421548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open chrome browser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Enter to "https://magento.softwaretestingboard.com/" url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Navigate to the sign-up page by clicking on " create an account"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4-Enter a valid first name , last name , and enter registered email address before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name : Noha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Name : Ahmed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noha@gmail.com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password:Noha_123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password: Noha_123</a:t>
            </a:r>
            <a:b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then click on " create an account"</a:t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7183898" y="1651172"/>
            <a:ext cx="46661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error message should appear, indicating 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the email address is already in use.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7183898" y="2574502"/>
            <a:ext cx="486192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error message is appeared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"There is already an account with this email address. If you are sure</a:t>
            </a:r>
            <a:br>
              <a:rPr b="1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it is your email address, click here to get </a:t>
            </a:r>
            <a:br>
              <a:rPr b="1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password and access your account."</a:t>
            </a:r>
            <a:b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Vector | Passed stamp" id="193" name="Google Shape;193;p9"/>
          <p:cNvPicPr preferRelativeResize="0"/>
          <p:nvPr/>
        </p:nvPicPr>
        <p:blipFill rotWithShape="1">
          <a:blip r:embed="rId5">
            <a:alphaModFix/>
          </a:blip>
          <a:srcRect b="28171" l="13314" r="10303" t="27388"/>
          <a:stretch/>
        </p:blipFill>
        <p:spPr>
          <a:xfrm rot="-150699">
            <a:off x="7378214" y="4415635"/>
            <a:ext cx="4047231" cy="235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2024-10-20T11:46:38Z</dcterms:created>
  <dc:creator>Youssef ashraf haggag</dc:creator>
</cp:coreProperties>
</file>