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0BACD-A3D7-450C-B83F-DFC439B08B13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F9867-A84D-427A-9C64-2E179E233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652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0BACD-A3D7-450C-B83F-DFC439B08B13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F9867-A84D-427A-9C64-2E179E233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31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0BACD-A3D7-450C-B83F-DFC439B08B13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F9867-A84D-427A-9C64-2E179E233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316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0BACD-A3D7-450C-B83F-DFC439B08B13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F9867-A84D-427A-9C64-2E179E233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928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0BACD-A3D7-450C-B83F-DFC439B08B13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F9867-A84D-427A-9C64-2E179E233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382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0BACD-A3D7-450C-B83F-DFC439B08B13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F9867-A84D-427A-9C64-2E179E233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576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0BACD-A3D7-450C-B83F-DFC439B08B13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F9867-A84D-427A-9C64-2E179E233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370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0BACD-A3D7-450C-B83F-DFC439B08B13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F9867-A84D-427A-9C64-2E179E233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67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0BACD-A3D7-450C-B83F-DFC439B08B13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F9867-A84D-427A-9C64-2E179E233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896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0BACD-A3D7-450C-B83F-DFC439B08B13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F9867-A84D-427A-9C64-2E179E233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724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0BACD-A3D7-450C-B83F-DFC439B08B13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F9867-A84D-427A-9C64-2E179E233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236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0BACD-A3D7-450C-B83F-DFC439B08B13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F9867-A84D-427A-9C64-2E179E233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654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 flipH="1">
            <a:off x="2017060" y="421341"/>
            <a:ext cx="775447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986919" y="1147482"/>
            <a:ext cx="0" cy="498437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038677" y="190508"/>
            <a:ext cx="1020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800 </a:t>
            </a:r>
            <a:r>
              <a:rPr lang="en-US" sz="2400" b="1" dirty="0" err="1" smtClean="0"/>
              <a:t>px</a:t>
            </a:r>
            <a:endParaRPr lang="en-US" sz="2400" b="1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476587" y="652173"/>
            <a:ext cx="1020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600 </a:t>
            </a:r>
            <a:r>
              <a:rPr lang="en-US" sz="2400" b="1" dirty="0" err="1" smtClean="0"/>
              <a:t>px</a:t>
            </a:r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45420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729</TotalTime>
  <Words>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Menna</dc:creator>
  <cp:lastModifiedBy>Mohamed Ashour</cp:lastModifiedBy>
  <cp:revision>27</cp:revision>
  <dcterms:created xsi:type="dcterms:W3CDTF">2021-08-27T07:28:47Z</dcterms:created>
  <dcterms:modified xsi:type="dcterms:W3CDTF">2021-08-30T14:32:27Z</dcterms:modified>
</cp:coreProperties>
</file>