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70" r:id="rId10"/>
    <p:sldId id="274" r:id="rId11"/>
    <p:sldId id="273" r:id="rId12"/>
    <p:sldId id="272" r:id="rId13"/>
    <p:sldId id="279" r:id="rId14"/>
    <p:sldId id="277" r:id="rId15"/>
    <p:sldId id="278" r:id="rId16"/>
    <p:sldId id="276" r:id="rId17"/>
    <p:sldId id="287" r:id="rId18"/>
    <p:sldId id="275" r:id="rId19"/>
    <p:sldId id="284" r:id="rId20"/>
    <p:sldId id="285" r:id="rId21"/>
    <p:sldId id="286" r:id="rId22"/>
    <p:sldId id="283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28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ar-EG" sz="1400"/>
              <a:t>هل تعلن عن الدار نفسها دون الارتباط بكتب معينة فى بعض الأحيان ؟</a:t>
            </a:r>
            <a:endParaRPr lang="en-US" sz="1400"/>
          </a:p>
        </c:rich>
      </c:tx>
      <c:layout/>
      <c:overlay val="0"/>
    </c:title>
    <c:autoTitleDeleted val="0"/>
    <c:view3D>
      <c:rotX val="30"/>
      <c:rotY val="36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Lbls>
            <c:dLbl>
              <c:idx val="0"/>
              <c:layout>
                <c:manualLayout>
                  <c:x val="-8.4204000362023898E-2"/>
                  <c:y val="0.192010784644137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9.1041206056139534E-3"/>
                  <c:y val="-2.29827302715565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OK.!$B$140:$B$141</c:f>
              <c:strCache>
                <c:ptCount val="2"/>
                <c:pt idx="0">
                  <c:v>نعم</c:v>
                </c:pt>
                <c:pt idx="1">
                  <c:v>لا</c:v>
                </c:pt>
              </c:strCache>
            </c:strRef>
          </c:cat>
          <c:val>
            <c:numRef>
              <c:f>OK.!$D$140:$D$141</c:f>
              <c:numCache>
                <c:formatCode>###0.0</c:formatCode>
                <c:ptCount val="2"/>
                <c:pt idx="0">
                  <c:v>66</c:v>
                </c:pt>
                <c:pt idx="1">
                  <c:v>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l"/>
      <c:layout/>
      <c:overlay val="0"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50"/>
            </a:pPr>
            <a:r>
              <a:rPr lang="ar-EG" sz="1050"/>
              <a:t>هل للدار صفحة  على شبكات التواصل الاجتماعى على الإنترنت ؟</a:t>
            </a:r>
            <a:endParaRPr lang="en-US" sz="105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1"/>
            <c:invertIfNegative val="0"/>
            <c:bubble3D val="0"/>
            <c:spPr>
              <a:solidFill>
                <a:srgbClr val="C000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FF00"/>
              </a:solidFill>
            </c:spPr>
          </c:dPt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OK.!$A$124:$A$126</c:f>
              <c:strCache>
                <c:ptCount val="3"/>
                <c:pt idx="0">
                  <c:v> Facebook</c:v>
                </c:pt>
                <c:pt idx="1">
                  <c:v> Twitter</c:v>
                </c:pt>
                <c:pt idx="2">
                  <c:v> Linkedln</c:v>
                </c:pt>
              </c:strCache>
            </c:strRef>
          </c:cat>
          <c:val>
            <c:numRef>
              <c:f>OK.!$C$124:$C$126</c:f>
              <c:numCache>
                <c:formatCode>0.0%</c:formatCode>
                <c:ptCount val="3"/>
                <c:pt idx="0">
                  <c:v>0.86</c:v>
                </c:pt>
                <c:pt idx="1">
                  <c:v>0.5</c:v>
                </c:pt>
                <c:pt idx="2">
                  <c:v>0.14000000000000001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131840"/>
        <c:axId val="68544000"/>
      </c:barChart>
      <c:catAx>
        <c:axId val="68131840"/>
        <c:scaling>
          <c:orientation val="minMax"/>
        </c:scaling>
        <c:delete val="0"/>
        <c:axPos val="b"/>
        <c:majorTickMark val="out"/>
        <c:minorTickMark val="none"/>
        <c:tickLblPos val="nextTo"/>
        <c:crossAx val="68544000"/>
        <c:crosses val="autoZero"/>
        <c:auto val="1"/>
        <c:lblAlgn val="ctr"/>
        <c:lblOffset val="100"/>
        <c:noMultiLvlLbl val="0"/>
      </c:catAx>
      <c:valAx>
        <c:axId val="68544000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681318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ar-EG" sz="1400"/>
              <a:t>هل للدار موقع على الإنترنت ؟</a:t>
            </a:r>
            <a:endParaRPr lang="en-US" sz="1400"/>
          </a:p>
        </c:rich>
      </c:tx>
      <c:layout/>
      <c:overlay val="0"/>
    </c:title>
    <c:autoTitleDeleted val="0"/>
    <c:view3D>
      <c:rotX val="30"/>
      <c:rotY val="36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Lbls>
            <c:dLbl>
              <c:idx val="0"/>
              <c:layout>
                <c:manualLayout>
                  <c:x val="-8.4204000362023759E-2"/>
                  <c:y val="0.192010784644137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9.1041206056139534E-3"/>
                  <c:y val="-2.29827302715565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OK.!$B$117:$B$118</c:f>
              <c:strCache>
                <c:ptCount val="2"/>
                <c:pt idx="0">
                  <c:v>نعم</c:v>
                </c:pt>
                <c:pt idx="1">
                  <c:v>لا</c:v>
                </c:pt>
              </c:strCache>
            </c:strRef>
          </c:cat>
          <c:val>
            <c:numRef>
              <c:f>OK.!$D$117:$D$118</c:f>
              <c:numCache>
                <c:formatCode>###0.0</c:formatCode>
                <c:ptCount val="2"/>
                <c:pt idx="0">
                  <c:v>86</c:v>
                </c:pt>
                <c:pt idx="1">
                  <c:v>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l"/>
      <c:layout/>
      <c:overlay val="0"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ar-EG" sz="1400"/>
              <a:t>هل تقوم بالإعلان عن كل كتاب تنشره ؟</a:t>
            </a:r>
            <a:endParaRPr lang="en-US" sz="1400"/>
          </a:p>
        </c:rich>
      </c:tx>
      <c:layout/>
      <c:overlay val="0"/>
    </c:title>
    <c:autoTitleDeleted val="0"/>
    <c:view3D>
      <c:rotX val="30"/>
      <c:rotY val="36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Lbls>
            <c:dLbl>
              <c:idx val="0"/>
              <c:layout>
                <c:manualLayout>
                  <c:x val="-8.4204000362023718E-2"/>
                  <c:y val="0.192010784644137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9.1041206056139534E-3"/>
                  <c:y val="-2.29827302715565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OK.!$B$110:$B$111</c:f>
              <c:strCache>
                <c:ptCount val="2"/>
                <c:pt idx="0">
                  <c:v>نعم</c:v>
                </c:pt>
                <c:pt idx="1">
                  <c:v>لا</c:v>
                </c:pt>
              </c:strCache>
            </c:strRef>
          </c:cat>
          <c:val>
            <c:numRef>
              <c:f>OK.!$D$110:$D$111</c:f>
              <c:numCache>
                <c:formatCode>###0.0</c:formatCode>
                <c:ptCount val="2"/>
                <c:pt idx="0">
                  <c:v>68</c:v>
                </c:pt>
                <c:pt idx="1">
                  <c:v>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l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ar-EG" sz="1400"/>
              <a:t>هل تقوم بعمل الفهرسة أثناء النشر ؟</a:t>
            </a:r>
            <a:endParaRPr lang="en-US" sz="1400"/>
          </a:p>
        </c:rich>
      </c:tx>
      <c:layout/>
      <c:overlay val="0"/>
    </c:title>
    <c:autoTitleDeleted val="0"/>
    <c:view3D>
      <c:rotX val="30"/>
      <c:rotY val="36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Lbls>
            <c:dLbl>
              <c:idx val="0"/>
              <c:layout>
                <c:manualLayout>
                  <c:x val="-1.7593452992289007E-2"/>
                  <c:y val="0.118029820740492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7.6428815963221985E-2"/>
                  <c:y val="-6.34898084547942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OK.!$B$59:$B$60</c:f>
              <c:strCache>
                <c:ptCount val="2"/>
                <c:pt idx="0">
                  <c:v>نعم</c:v>
                </c:pt>
                <c:pt idx="1">
                  <c:v>لا</c:v>
                </c:pt>
              </c:strCache>
            </c:strRef>
          </c:cat>
          <c:val>
            <c:numRef>
              <c:f>OK.!$E$59:$E$60</c:f>
              <c:numCache>
                <c:formatCode>###0.0</c:formatCode>
                <c:ptCount val="2"/>
                <c:pt idx="0">
                  <c:v>73.333333333333329</c:v>
                </c:pt>
                <c:pt idx="1">
                  <c:v>26.666666666666668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l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>
              <a:defRPr sz="1400"/>
            </a:pPr>
            <a:r>
              <a:rPr lang="ar-EG" sz="1400"/>
              <a:t>طرق التسويق  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OK.!$A$274:$A$278</c:f>
              <c:strCache>
                <c:ptCount val="5"/>
                <c:pt idx="0">
                  <c:v>المبادلة</c:v>
                </c:pt>
                <c:pt idx="1">
                  <c:v>الاشتراكات</c:v>
                </c:pt>
                <c:pt idx="2">
                  <c:v>الأفراد</c:v>
                </c:pt>
                <c:pt idx="3">
                  <c:v>البيع بالخارج</c:v>
                </c:pt>
                <c:pt idx="4">
                  <c:v>المكتبات</c:v>
                </c:pt>
              </c:strCache>
            </c:strRef>
          </c:cat>
          <c:val>
            <c:numRef>
              <c:f>OK.!$C$274:$C$278</c:f>
              <c:numCache>
                <c:formatCode>0.0%</c:formatCode>
                <c:ptCount val="5"/>
                <c:pt idx="0">
                  <c:v>0.94</c:v>
                </c:pt>
                <c:pt idx="1">
                  <c:v>0.86</c:v>
                </c:pt>
                <c:pt idx="2">
                  <c:v>0.14000000000000001</c:v>
                </c:pt>
                <c:pt idx="3">
                  <c:v>0.08</c:v>
                </c:pt>
                <c:pt idx="4">
                  <c:v>0.08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8699520"/>
        <c:axId val="138701824"/>
      </c:barChart>
      <c:catAx>
        <c:axId val="138699520"/>
        <c:scaling>
          <c:orientation val="minMax"/>
        </c:scaling>
        <c:delete val="0"/>
        <c:axPos val="b"/>
        <c:majorTickMark val="out"/>
        <c:minorTickMark val="none"/>
        <c:tickLblPos val="nextTo"/>
        <c:crossAx val="138701824"/>
        <c:crosses val="autoZero"/>
        <c:auto val="1"/>
        <c:lblAlgn val="ctr"/>
        <c:lblOffset val="100"/>
        <c:noMultiLvlLbl val="0"/>
      </c:catAx>
      <c:valAx>
        <c:axId val="138701824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386995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2F738-B66B-443C-82B7-D665E2D02929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E2A9D-E83D-4904-9663-F50175FB6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9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E2A9D-E83D-4904-9663-F50175FB61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54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F4D19C-8552-4A98-9292-0BB200A946CE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876727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F4D19C-8552-4A98-9292-0BB200A946CE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876727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F4D19C-8552-4A98-9292-0BB200A946CE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876727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FE5E-F19B-4321-BF24-769CC2235FCC}" type="datetime1">
              <a:rPr lang="ko-KR" altLang="en-US" smtClean="0"/>
              <a:t>2015-11-06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36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4647F-A58C-4287-8CBB-5DC75835C42D}" type="datetime1">
              <a:rPr lang="ko-KR" altLang="en-US" smtClean="0"/>
              <a:t>2015-11-06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01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at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8" y="1819275"/>
            <a:ext cx="147637" cy="14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satr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447800"/>
            <a:ext cx="223838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satr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195638"/>
            <a:ext cx="22383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sat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5565775"/>
            <a:ext cx="147638" cy="14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sat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0" y="5105400"/>
            <a:ext cx="147638" cy="14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sat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300" y="533400"/>
            <a:ext cx="147638" cy="14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 descr="satr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4562475"/>
            <a:ext cx="223838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6" descr="satr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3392488"/>
            <a:ext cx="22383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8" descr="satr4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700" y="5786438"/>
            <a:ext cx="290513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9" descr="satr5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990600"/>
            <a:ext cx="223838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0" descr="satr5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1473200"/>
            <a:ext cx="223838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1" descr="satr5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3649663"/>
            <a:ext cx="22383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3" descr="satr5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6003925"/>
            <a:ext cx="223837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4" descr="satr5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5414963"/>
            <a:ext cx="22383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5" descr="sat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300038"/>
            <a:ext cx="147638" cy="14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6" descr="sat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597025"/>
            <a:ext cx="147638" cy="14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52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AEA340-FFA3-46A4-AD36-ACED4FE2E3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56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52736"/>
          </a:xfrm>
        </p:spPr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A23D-79CB-4A87-93BA-4FF96E7E9025}" type="datetime1">
              <a:rPr lang="ko-KR" altLang="en-US" smtClean="0"/>
              <a:t>2015-11-06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F199-8254-4DFB-8167-3114C6A24E71}" type="datetime1">
              <a:rPr lang="ko-KR" altLang="en-US" smtClean="0"/>
              <a:t>2015-11-06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1CB4-2D25-49AF-B028-9DA2CF17C9C7}" type="datetime1">
              <a:rPr lang="ko-KR" altLang="en-US" smtClean="0"/>
              <a:t>2015-11-06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0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6283-E3DE-4E31-9169-56576A527DF3}" type="datetime1">
              <a:rPr lang="ko-KR" altLang="en-US" smtClean="0"/>
              <a:t>2015-11-06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4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5A42-E7AF-4C54-A978-341C18086C2A}" type="datetime1">
              <a:rPr lang="ko-KR" altLang="en-US" smtClean="0"/>
              <a:t>2015-11-06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3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A753B-A1DC-459D-A32D-DE9DC6126DAB}" type="datetime1">
              <a:rPr lang="ko-KR" altLang="en-US" smtClean="0"/>
              <a:t>2015-11-06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37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E41E-CB49-4282-A7A5-C451BCF235A4}" type="datetime1">
              <a:rPr lang="ko-KR" altLang="en-US" smtClean="0"/>
              <a:t>2015-11-06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78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9CCB-5EC2-4C67-97FC-E9D0D219ACBF}" type="datetime1">
              <a:rPr lang="ko-KR" altLang="en-US" smtClean="0"/>
              <a:t>2015-11-06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0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dirty="0" smtClean="0"/>
              <a:t> Click to edit Master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61FDA-E755-4DEB-B071-CED81FC0F9BB}" type="datetime1">
              <a:rPr lang="ko-KR" altLang="en-US" smtClean="0"/>
              <a:t>2015-11-06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oleObject" Target="../embeddings/oleObject1.bin"/><Relationship Id="rId7" Type="http://schemas.openxmlformats.org/officeDocument/2006/relationships/chart" Target="../charts/chart3.xml"/><Relationship Id="rId12" Type="http://schemas.openxmlformats.org/officeDocument/2006/relationships/image" Target="../media/image28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2.xml"/><Relationship Id="rId11" Type="http://schemas.openxmlformats.org/officeDocument/2006/relationships/image" Target="../media/image27.jpeg"/><Relationship Id="rId5" Type="http://schemas.openxmlformats.org/officeDocument/2006/relationships/chart" Target="../charts/chart1.xml"/><Relationship Id="rId10" Type="http://schemas.openxmlformats.org/officeDocument/2006/relationships/chart" Target="../charts/chart6.xml"/><Relationship Id="rId4" Type="http://schemas.openxmlformats.org/officeDocument/2006/relationships/image" Target="../media/image26.emf"/><Relationship Id="rId9" Type="http://schemas.openxmlformats.org/officeDocument/2006/relationships/chart" Target="../charts/char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microsoft.com/office/2007/relationships/hdphoto" Target="../media/hdphoto3.wdp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328592" y="2028324"/>
            <a:ext cx="3779912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1"/>
            <a:r>
              <a:rPr lang="ar-EG" sz="5400" b="1" dirty="0">
                <a:effectLst>
                  <a:outerShdw blurRad="50800" algn="tl">
                    <a:srgbClr val="000000"/>
                  </a:outerShdw>
                </a:effectLst>
              </a:rPr>
              <a:t>التأثير التبادلى </a:t>
            </a:r>
            <a:endParaRPr lang="ar-EG" sz="5400" b="1" dirty="0" smtClean="0">
              <a:effectLst>
                <a:outerShdw blurRad="50800" algn="tl">
                  <a:srgbClr val="000000"/>
                </a:outerShdw>
              </a:effectLst>
            </a:endParaRPr>
          </a:p>
          <a:p>
            <a:pPr algn="ctr" rtl="1"/>
            <a:r>
              <a:rPr lang="ar-EG" sz="5400" b="1" dirty="0" smtClean="0">
                <a:effectLst>
                  <a:outerShdw blurRad="50800" algn="tl">
                    <a:srgbClr val="000000"/>
                  </a:outerShdw>
                </a:effectLst>
              </a:rPr>
              <a:t>بين </a:t>
            </a:r>
            <a:r>
              <a:rPr lang="ar-EG" sz="5400" b="1" dirty="0">
                <a:effectLst>
                  <a:outerShdw blurRad="50800" algn="tl">
                    <a:srgbClr val="000000"/>
                  </a:outerShdw>
                </a:effectLst>
              </a:rPr>
              <a:t>مهنة النشر </a:t>
            </a:r>
            <a:r>
              <a:rPr lang="ar-EG" sz="5400" b="1" dirty="0" smtClean="0">
                <a:effectLst>
                  <a:outerShdw blurRad="50800" algn="tl">
                    <a:srgbClr val="000000"/>
                  </a:outerShdw>
                </a:effectLst>
              </a:rPr>
              <a:t/>
            </a:r>
            <a:br>
              <a:rPr lang="ar-EG" sz="5400" b="1" dirty="0" smtClean="0">
                <a:effectLst>
                  <a:outerShdw blurRad="50800" algn="tl">
                    <a:srgbClr val="000000"/>
                  </a:outerShdw>
                </a:effectLst>
              </a:rPr>
            </a:br>
            <a:r>
              <a:rPr lang="ar-EG" sz="5400" b="1" dirty="0" smtClean="0">
                <a:effectLst>
                  <a:outerShdw blurRad="50800" algn="tl">
                    <a:srgbClr val="000000"/>
                  </a:outerShdw>
                </a:effectLst>
              </a:rPr>
              <a:t>و مهنة المكتبات </a:t>
            </a:r>
          </a:p>
          <a:p>
            <a:pPr algn="ctr" rtl="1"/>
            <a:r>
              <a:rPr lang="ar-EG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algn="tl">
                    <a:srgbClr val="000000"/>
                  </a:outerShdw>
                </a:effectLst>
              </a:rPr>
              <a:t>(دراسة ميدانية)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179512" y="4808185"/>
            <a:ext cx="1296144" cy="276999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Nov. 2015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1043608" y="6495727"/>
            <a:ext cx="698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تم </a:t>
            </a:r>
            <a:r>
              <a:rPr lang="ar-EG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إعداد الرسالة وفقاً للمواصفة القياسية المصرية رقم 2005/2609 المتماثلة فنياً مع المواصفة القياسية الدولية 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ISO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7144</a:t>
            </a:r>
            <a:r>
              <a:rPr lang="ar-EG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ar-EG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 rtl="1"/>
            <a:r>
              <a:rPr lang="ar-EG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-  تم </a:t>
            </a:r>
            <a:r>
              <a:rPr lang="ar-EG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صياغة الاستشهادات المرجعية وفقاً لأسلوب الجمعية الأمريكية لعلم النفس </a:t>
            </a:r>
            <a:r>
              <a:rPr lang="ar-EG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APA style</a:t>
            </a:r>
            <a:r>
              <a:rPr lang="ar-EG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American Psychological Association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style </a:t>
            </a:r>
            <a:r>
              <a:rPr lang="ar-EG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الطبعة السادسة، الإصدارة الأولى 2010</a:t>
            </a:r>
          </a:p>
          <a:p>
            <a:pPr algn="r" rtl="1"/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5796136" y="5455422"/>
            <a:ext cx="287252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rtl="1" eaLnBrk="1" hangingPunct="1"/>
            <a:r>
              <a:rPr lang="ar-SA" sz="2200" b="1" dirty="0">
                <a:cs typeface="Simplified Arabic" pitchFamily="2" charset="-78"/>
              </a:rPr>
              <a:t>إعداد</a:t>
            </a:r>
            <a:endParaRPr lang="en-US" sz="2200" b="1" dirty="0">
              <a:cs typeface="Simplified Arabic" pitchFamily="2" charset="-78"/>
            </a:endParaRPr>
          </a:p>
          <a:p>
            <a:pPr algn="ctr" rtl="1"/>
            <a:r>
              <a:rPr lang="ar-EG" sz="2200" b="1" dirty="0" smtClean="0">
                <a:solidFill>
                  <a:srgbClr val="996633"/>
                </a:solidFill>
                <a:cs typeface="Simplified Arabic" pitchFamily="2" charset="-78"/>
              </a:rPr>
              <a:t>الباحثة. ندا </a:t>
            </a:r>
            <a:r>
              <a:rPr lang="ar-EG" sz="2200" b="1" dirty="0">
                <a:solidFill>
                  <a:srgbClr val="996633"/>
                </a:solidFill>
                <a:cs typeface="Simplified Arabic" pitchFamily="2" charset="-78"/>
              </a:rPr>
              <a:t>سمير عبد الحليم </a:t>
            </a:r>
            <a:endParaRPr lang="ar-SA" sz="2200" b="1" dirty="0">
              <a:solidFill>
                <a:srgbClr val="996633"/>
              </a:solidFill>
              <a:cs typeface="Simplified Arabic" pitchFamily="2" charset="-78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803370" y="5301208"/>
            <a:ext cx="3632726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>
            <a:spAutoFit/>
          </a:bodyPr>
          <a:lstStyle/>
          <a:p>
            <a:pPr algn="ctr" rtl="1" eaLnBrk="1" hangingPunct="1"/>
            <a:r>
              <a:rPr lang="ar-SA" sz="2800" b="1" dirty="0">
                <a:cs typeface="Simplified Arabic" pitchFamily="2" charset="-78"/>
              </a:rPr>
              <a:t>إشراف</a:t>
            </a:r>
            <a:endParaRPr lang="en-US" sz="2800" b="1" dirty="0">
              <a:cs typeface="Simplified Arabic" pitchFamily="2" charset="-78"/>
            </a:endParaRPr>
          </a:p>
          <a:p>
            <a:pPr algn="ctr" rtl="1"/>
            <a:r>
              <a:rPr lang="ar-SA" sz="2800" b="1" dirty="0">
                <a:solidFill>
                  <a:srgbClr val="996633"/>
                </a:solidFill>
                <a:cs typeface="Simplified Arabic" pitchFamily="2" charset="-78"/>
              </a:rPr>
              <a:t>أ. د. </a:t>
            </a:r>
            <a:r>
              <a:rPr lang="ar-EG" sz="2800" b="1" dirty="0">
                <a:solidFill>
                  <a:srgbClr val="996633"/>
                </a:solidFill>
                <a:cs typeface="Simplified Arabic" pitchFamily="2" charset="-78"/>
              </a:rPr>
              <a:t>شعبان عبد العزيز خليفة</a:t>
            </a:r>
            <a:endParaRPr lang="en-US" sz="2800" b="1" dirty="0">
              <a:solidFill>
                <a:srgbClr val="996633"/>
              </a:solidFill>
              <a:cs typeface="Simplified Arabic" pitchFamily="2" charset="-78"/>
            </a:endParaRPr>
          </a:p>
        </p:txBody>
      </p:sp>
      <p:pic>
        <p:nvPicPr>
          <p:cNvPr id="10" name="Picture 9" descr="images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44408" y="188640"/>
            <a:ext cx="734943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 descr="writer.png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28184" y="232836"/>
            <a:ext cx="725780" cy="963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64288" y="188640"/>
            <a:ext cx="808355" cy="8934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5" name="Group 13"/>
          <p:cNvGrpSpPr>
            <a:grpSpLocks/>
          </p:cNvGrpSpPr>
          <p:nvPr/>
        </p:nvGrpSpPr>
        <p:grpSpPr bwMode="auto">
          <a:xfrm>
            <a:off x="269429" y="5422850"/>
            <a:ext cx="1104900" cy="1109662"/>
            <a:chOff x="4426" y="3301"/>
            <a:chExt cx="696" cy="699"/>
          </a:xfrm>
        </p:grpSpPr>
        <p:sp>
          <p:nvSpPr>
            <p:cNvPr id="26" name="Freeform 50"/>
            <p:cNvSpPr>
              <a:spLocks noEditPoints="1"/>
            </p:cNvSpPr>
            <p:nvPr/>
          </p:nvSpPr>
          <p:spPr bwMode="auto">
            <a:xfrm>
              <a:off x="4426" y="3301"/>
              <a:ext cx="696" cy="699"/>
            </a:xfrm>
            <a:custGeom>
              <a:avLst/>
              <a:gdLst>
                <a:gd name="T0" fmla="*/ 429 w 1392"/>
                <a:gd name="T1" fmla="*/ 402 h 1399"/>
                <a:gd name="T2" fmla="*/ 363 w 1392"/>
                <a:gd name="T3" fmla="*/ 446 h 1399"/>
                <a:gd name="T4" fmla="*/ 292 w 1392"/>
                <a:gd name="T5" fmla="*/ 435 h 1399"/>
                <a:gd name="T6" fmla="*/ 241 w 1392"/>
                <a:gd name="T7" fmla="*/ 374 h 1399"/>
                <a:gd name="T8" fmla="*/ 245 w 1392"/>
                <a:gd name="T9" fmla="*/ 302 h 1399"/>
                <a:gd name="T10" fmla="*/ 301 w 1392"/>
                <a:gd name="T11" fmla="*/ 246 h 1399"/>
                <a:gd name="T12" fmla="*/ 373 w 1392"/>
                <a:gd name="T13" fmla="*/ 243 h 1399"/>
                <a:gd name="T14" fmla="*/ 434 w 1392"/>
                <a:gd name="T15" fmla="*/ 293 h 1399"/>
                <a:gd name="T16" fmla="*/ 696 w 1392"/>
                <a:gd name="T17" fmla="*/ 365 h 1399"/>
                <a:gd name="T18" fmla="*/ 641 w 1392"/>
                <a:gd name="T19" fmla="*/ 341 h 1399"/>
                <a:gd name="T20" fmla="*/ 662 w 1392"/>
                <a:gd name="T21" fmla="*/ 301 h 1399"/>
                <a:gd name="T22" fmla="*/ 692 w 1392"/>
                <a:gd name="T23" fmla="*/ 271 h 1399"/>
                <a:gd name="T24" fmla="*/ 642 w 1392"/>
                <a:gd name="T25" fmla="*/ 228 h 1399"/>
                <a:gd name="T26" fmla="*/ 598 w 1392"/>
                <a:gd name="T27" fmla="*/ 200 h 1399"/>
                <a:gd name="T28" fmla="*/ 626 w 1392"/>
                <a:gd name="T29" fmla="*/ 157 h 1399"/>
                <a:gd name="T30" fmla="*/ 608 w 1392"/>
                <a:gd name="T31" fmla="*/ 119 h 1399"/>
                <a:gd name="T32" fmla="*/ 548 w 1392"/>
                <a:gd name="T33" fmla="*/ 132 h 1399"/>
                <a:gd name="T34" fmla="*/ 530 w 1392"/>
                <a:gd name="T35" fmla="*/ 104 h 1399"/>
                <a:gd name="T36" fmla="*/ 532 w 1392"/>
                <a:gd name="T37" fmla="*/ 47 h 1399"/>
                <a:gd name="T38" fmla="*/ 480 w 1392"/>
                <a:gd name="T39" fmla="*/ 43 h 1399"/>
                <a:gd name="T40" fmla="*/ 422 w 1392"/>
                <a:gd name="T41" fmla="*/ 67 h 1399"/>
                <a:gd name="T42" fmla="*/ 410 w 1392"/>
                <a:gd name="T43" fmla="*/ 19 h 1399"/>
                <a:gd name="T44" fmla="*/ 362 w 1392"/>
                <a:gd name="T45" fmla="*/ 0 h 1399"/>
                <a:gd name="T46" fmla="*/ 338 w 1392"/>
                <a:gd name="T47" fmla="*/ 54 h 1399"/>
                <a:gd name="T48" fmla="*/ 304 w 1392"/>
                <a:gd name="T49" fmla="*/ 45 h 1399"/>
                <a:gd name="T50" fmla="*/ 269 w 1392"/>
                <a:gd name="T51" fmla="*/ 8 h 1399"/>
                <a:gd name="T52" fmla="*/ 226 w 1392"/>
                <a:gd name="T53" fmla="*/ 66 h 1399"/>
                <a:gd name="T54" fmla="*/ 199 w 1392"/>
                <a:gd name="T55" fmla="*/ 95 h 1399"/>
                <a:gd name="T56" fmla="*/ 149 w 1392"/>
                <a:gd name="T57" fmla="*/ 66 h 1399"/>
                <a:gd name="T58" fmla="*/ 116 w 1392"/>
                <a:gd name="T59" fmla="*/ 93 h 1399"/>
                <a:gd name="T60" fmla="*/ 135 w 1392"/>
                <a:gd name="T61" fmla="*/ 150 h 1399"/>
                <a:gd name="T62" fmla="*/ 96 w 1392"/>
                <a:gd name="T63" fmla="*/ 161 h 1399"/>
                <a:gd name="T64" fmla="*/ 49 w 1392"/>
                <a:gd name="T65" fmla="*/ 161 h 1399"/>
                <a:gd name="T66" fmla="*/ 49 w 1392"/>
                <a:gd name="T67" fmla="*/ 220 h 1399"/>
                <a:gd name="T68" fmla="*/ 67 w 1392"/>
                <a:gd name="T69" fmla="*/ 269 h 1399"/>
                <a:gd name="T70" fmla="*/ 18 w 1392"/>
                <a:gd name="T71" fmla="*/ 282 h 1399"/>
                <a:gd name="T72" fmla="*/ 0 w 1392"/>
                <a:gd name="T73" fmla="*/ 327 h 1399"/>
                <a:gd name="T74" fmla="*/ 50 w 1392"/>
                <a:gd name="T75" fmla="*/ 352 h 1399"/>
                <a:gd name="T76" fmla="*/ 41 w 1392"/>
                <a:gd name="T77" fmla="*/ 395 h 1399"/>
                <a:gd name="T78" fmla="*/ 15 w 1392"/>
                <a:gd name="T79" fmla="*/ 458 h 1399"/>
                <a:gd name="T80" fmla="*/ 74 w 1392"/>
                <a:gd name="T81" fmla="*/ 470 h 1399"/>
                <a:gd name="T82" fmla="*/ 81 w 1392"/>
                <a:gd name="T83" fmla="*/ 511 h 1399"/>
                <a:gd name="T84" fmla="*/ 63 w 1392"/>
                <a:gd name="T85" fmla="*/ 553 h 1399"/>
                <a:gd name="T86" fmla="*/ 129 w 1392"/>
                <a:gd name="T87" fmla="*/ 572 h 1399"/>
                <a:gd name="T88" fmla="*/ 164 w 1392"/>
                <a:gd name="T89" fmla="*/ 586 h 1399"/>
                <a:gd name="T90" fmla="*/ 156 w 1392"/>
                <a:gd name="T91" fmla="*/ 648 h 1399"/>
                <a:gd name="T92" fmla="*/ 216 w 1392"/>
                <a:gd name="T93" fmla="*/ 650 h 1399"/>
                <a:gd name="T94" fmla="*/ 271 w 1392"/>
                <a:gd name="T95" fmla="*/ 635 h 1399"/>
                <a:gd name="T96" fmla="*/ 287 w 1392"/>
                <a:gd name="T97" fmla="*/ 687 h 1399"/>
                <a:gd name="T98" fmla="*/ 328 w 1392"/>
                <a:gd name="T99" fmla="*/ 699 h 1399"/>
                <a:gd name="T100" fmla="*/ 354 w 1392"/>
                <a:gd name="T101" fmla="*/ 650 h 1399"/>
                <a:gd name="T102" fmla="*/ 395 w 1392"/>
                <a:gd name="T103" fmla="*/ 659 h 1399"/>
                <a:gd name="T104" fmla="*/ 423 w 1392"/>
                <a:gd name="T105" fmla="*/ 693 h 1399"/>
                <a:gd name="T106" fmla="*/ 469 w 1392"/>
                <a:gd name="T107" fmla="*/ 654 h 1399"/>
                <a:gd name="T108" fmla="*/ 497 w 1392"/>
                <a:gd name="T109" fmla="*/ 604 h 1399"/>
                <a:gd name="T110" fmla="*/ 538 w 1392"/>
                <a:gd name="T111" fmla="*/ 633 h 1399"/>
                <a:gd name="T112" fmla="*/ 577 w 1392"/>
                <a:gd name="T113" fmla="*/ 611 h 1399"/>
                <a:gd name="T114" fmla="*/ 563 w 1392"/>
                <a:gd name="T115" fmla="*/ 551 h 1399"/>
                <a:gd name="T116" fmla="*/ 605 w 1392"/>
                <a:gd name="T117" fmla="*/ 539 h 1399"/>
                <a:gd name="T118" fmla="*/ 662 w 1392"/>
                <a:gd name="T119" fmla="*/ 509 h 1399"/>
                <a:gd name="T120" fmla="*/ 626 w 1392"/>
                <a:gd name="T121" fmla="*/ 459 h 1399"/>
                <a:gd name="T122" fmla="*/ 649 w 1392"/>
                <a:gd name="T123" fmla="*/ 423 h 1399"/>
                <a:gd name="T124" fmla="*/ 696 w 1392"/>
                <a:gd name="T125" fmla="*/ 399 h 1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392"/>
                <a:gd name="T190" fmla="*/ 0 h 1399"/>
                <a:gd name="T191" fmla="*/ 1392 w 1392"/>
                <a:gd name="T192" fmla="*/ 1399 h 1399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392" h="1399">
                  <a:moveTo>
                    <a:pt x="894" y="687"/>
                  </a:moveTo>
                  <a:lnTo>
                    <a:pt x="894" y="687"/>
                  </a:lnTo>
                  <a:lnTo>
                    <a:pt x="892" y="708"/>
                  </a:lnTo>
                  <a:lnTo>
                    <a:pt x="889" y="729"/>
                  </a:lnTo>
                  <a:lnTo>
                    <a:pt x="884" y="749"/>
                  </a:lnTo>
                  <a:lnTo>
                    <a:pt x="877" y="769"/>
                  </a:lnTo>
                  <a:lnTo>
                    <a:pt x="868" y="787"/>
                  </a:lnTo>
                  <a:lnTo>
                    <a:pt x="858" y="805"/>
                  </a:lnTo>
                  <a:lnTo>
                    <a:pt x="845" y="821"/>
                  </a:lnTo>
                  <a:lnTo>
                    <a:pt x="832" y="835"/>
                  </a:lnTo>
                  <a:lnTo>
                    <a:pt x="818" y="849"/>
                  </a:lnTo>
                  <a:lnTo>
                    <a:pt x="801" y="861"/>
                  </a:lnTo>
                  <a:lnTo>
                    <a:pt x="784" y="871"/>
                  </a:lnTo>
                  <a:lnTo>
                    <a:pt x="765" y="880"/>
                  </a:lnTo>
                  <a:lnTo>
                    <a:pt x="746" y="888"/>
                  </a:lnTo>
                  <a:lnTo>
                    <a:pt x="726" y="893"/>
                  </a:lnTo>
                  <a:lnTo>
                    <a:pt x="705" y="896"/>
                  </a:lnTo>
                  <a:lnTo>
                    <a:pt x="683" y="897"/>
                  </a:lnTo>
                  <a:lnTo>
                    <a:pt x="662" y="896"/>
                  </a:lnTo>
                  <a:lnTo>
                    <a:pt x="641" y="893"/>
                  </a:lnTo>
                  <a:lnTo>
                    <a:pt x="621" y="888"/>
                  </a:lnTo>
                  <a:lnTo>
                    <a:pt x="601" y="880"/>
                  </a:lnTo>
                  <a:lnTo>
                    <a:pt x="584" y="871"/>
                  </a:lnTo>
                  <a:lnTo>
                    <a:pt x="567" y="861"/>
                  </a:lnTo>
                  <a:lnTo>
                    <a:pt x="550" y="849"/>
                  </a:lnTo>
                  <a:lnTo>
                    <a:pt x="535" y="835"/>
                  </a:lnTo>
                  <a:lnTo>
                    <a:pt x="521" y="821"/>
                  </a:lnTo>
                  <a:lnTo>
                    <a:pt x="509" y="805"/>
                  </a:lnTo>
                  <a:lnTo>
                    <a:pt x="499" y="787"/>
                  </a:lnTo>
                  <a:lnTo>
                    <a:pt x="490" y="769"/>
                  </a:lnTo>
                  <a:lnTo>
                    <a:pt x="482" y="749"/>
                  </a:lnTo>
                  <a:lnTo>
                    <a:pt x="477" y="729"/>
                  </a:lnTo>
                  <a:lnTo>
                    <a:pt x="474" y="708"/>
                  </a:lnTo>
                  <a:lnTo>
                    <a:pt x="473" y="687"/>
                  </a:lnTo>
                  <a:lnTo>
                    <a:pt x="474" y="665"/>
                  </a:lnTo>
                  <a:lnTo>
                    <a:pt x="477" y="645"/>
                  </a:lnTo>
                  <a:lnTo>
                    <a:pt x="482" y="624"/>
                  </a:lnTo>
                  <a:lnTo>
                    <a:pt x="490" y="605"/>
                  </a:lnTo>
                  <a:lnTo>
                    <a:pt x="499" y="586"/>
                  </a:lnTo>
                  <a:lnTo>
                    <a:pt x="509" y="570"/>
                  </a:lnTo>
                  <a:lnTo>
                    <a:pt x="521" y="553"/>
                  </a:lnTo>
                  <a:lnTo>
                    <a:pt x="535" y="538"/>
                  </a:lnTo>
                  <a:lnTo>
                    <a:pt x="550" y="525"/>
                  </a:lnTo>
                  <a:lnTo>
                    <a:pt x="567" y="512"/>
                  </a:lnTo>
                  <a:lnTo>
                    <a:pt x="584" y="502"/>
                  </a:lnTo>
                  <a:lnTo>
                    <a:pt x="601" y="493"/>
                  </a:lnTo>
                  <a:lnTo>
                    <a:pt x="621" y="486"/>
                  </a:lnTo>
                  <a:lnTo>
                    <a:pt x="641" y="481"/>
                  </a:lnTo>
                  <a:lnTo>
                    <a:pt x="662" y="478"/>
                  </a:lnTo>
                  <a:lnTo>
                    <a:pt x="683" y="477"/>
                  </a:lnTo>
                  <a:lnTo>
                    <a:pt x="705" y="478"/>
                  </a:lnTo>
                  <a:lnTo>
                    <a:pt x="726" y="481"/>
                  </a:lnTo>
                  <a:lnTo>
                    <a:pt x="746" y="486"/>
                  </a:lnTo>
                  <a:lnTo>
                    <a:pt x="765" y="493"/>
                  </a:lnTo>
                  <a:lnTo>
                    <a:pt x="784" y="502"/>
                  </a:lnTo>
                  <a:lnTo>
                    <a:pt x="801" y="512"/>
                  </a:lnTo>
                  <a:lnTo>
                    <a:pt x="818" y="525"/>
                  </a:lnTo>
                  <a:lnTo>
                    <a:pt x="832" y="538"/>
                  </a:lnTo>
                  <a:lnTo>
                    <a:pt x="845" y="553"/>
                  </a:lnTo>
                  <a:lnTo>
                    <a:pt x="858" y="570"/>
                  </a:lnTo>
                  <a:lnTo>
                    <a:pt x="868" y="586"/>
                  </a:lnTo>
                  <a:lnTo>
                    <a:pt x="877" y="605"/>
                  </a:lnTo>
                  <a:lnTo>
                    <a:pt x="884" y="624"/>
                  </a:lnTo>
                  <a:lnTo>
                    <a:pt x="889" y="645"/>
                  </a:lnTo>
                  <a:lnTo>
                    <a:pt x="892" y="665"/>
                  </a:lnTo>
                  <a:lnTo>
                    <a:pt x="894" y="687"/>
                  </a:lnTo>
                  <a:close/>
                  <a:moveTo>
                    <a:pt x="1392" y="730"/>
                  </a:moveTo>
                  <a:lnTo>
                    <a:pt x="1392" y="730"/>
                  </a:lnTo>
                  <a:lnTo>
                    <a:pt x="1376" y="717"/>
                  </a:lnTo>
                  <a:lnTo>
                    <a:pt x="1361" y="708"/>
                  </a:lnTo>
                  <a:lnTo>
                    <a:pt x="1346" y="700"/>
                  </a:lnTo>
                  <a:lnTo>
                    <a:pt x="1330" y="693"/>
                  </a:lnTo>
                  <a:lnTo>
                    <a:pt x="1317" y="689"/>
                  </a:lnTo>
                  <a:lnTo>
                    <a:pt x="1304" y="686"/>
                  </a:lnTo>
                  <a:lnTo>
                    <a:pt x="1291" y="683"/>
                  </a:lnTo>
                  <a:lnTo>
                    <a:pt x="1281" y="682"/>
                  </a:lnTo>
                  <a:lnTo>
                    <a:pt x="1279" y="652"/>
                  </a:lnTo>
                  <a:lnTo>
                    <a:pt x="1276" y="623"/>
                  </a:lnTo>
                  <a:lnTo>
                    <a:pt x="1285" y="620"/>
                  </a:lnTo>
                  <a:lnTo>
                    <a:pt x="1295" y="616"/>
                  </a:lnTo>
                  <a:lnTo>
                    <a:pt x="1309" y="610"/>
                  </a:lnTo>
                  <a:lnTo>
                    <a:pt x="1323" y="602"/>
                  </a:lnTo>
                  <a:lnTo>
                    <a:pt x="1338" y="590"/>
                  </a:lnTo>
                  <a:lnTo>
                    <a:pt x="1354" y="577"/>
                  </a:lnTo>
                  <a:lnTo>
                    <a:pt x="1369" y="562"/>
                  </a:lnTo>
                  <a:lnTo>
                    <a:pt x="1376" y="551"/>
                  </a:lnTo>
                  <a:lnTo>
                    <a:pt x="1384" y="542"/>
                  </a:lnTo>
                  <a:lnTo>
                    <a:pt x="1384" y="541"/>
                  </a:lnTo>
                  <a:lnTo>
                    <a:pt x="1366" y="475"/>
                  </a:lnTo>
                  <a:lnTo>
                    <a:pt x="1352" y="469"/>
                  </a:lnTo>
                  <a:lnTo>
                    <a:pt x="1336" y="465"/>
                  </a:lnTo>
                  <a:lnTo>
                    <a:pt x="1317" y="461"/>
                  </a:lnTo>
                  <a:lnTo>
                    <a:pt x="1295" y="457"/>
                  </a:lnTo>
                  <a:lnTo>
                    <a:pt x="1283" y="456"/>
                  </a:lnTo>
                  <a:lnTo>
                    <a:pt x="1272" y="455"/>
                  </a:lnTo>
                  <a:lnTo>
                    <a:pt x="1260" y="455"/>
                  </a:lnTo>
                  <a:lnTo>
                    <a:pt x="1249" y="456"/>
                  </a:lnTo>
                  <a:lnTo>
                    <a:pt x="1239" y="457"/>
                  </a:lnTo>
                  <a:lnTo>
                    <a:pt x="1229" y="460"/>
                  </a:lnTo>
                  <a:lnTo>
                    <a:pt x="1213" y="429"/>
                  </a:lnTo>
                  <a:lnTo>
                    <a:pt x="1196" y="400"/>
                  </a:lnTo>
                  <a:lnTo>
                    <a:pt x="1203" y="393"/>
                  </a:lnTo>
                  <a:lnTo>
                    <a:pt x="1211" y="383"/>
                  </a:lnTo>
                  <a:lnTo>
                    <a:pt x="1221" y="373"/>
                  </a:lnTo>
                  <a:lnTo>
                    <a:pt x="1229" y="361"/>
                  </a:lnTo>
                  <a:lnTo>
                    <a:pt x="1237" y="347"/>
                  </a:lnTo>
                  <a:lnTo>
                    <a:pt x="1244" y="332"/>
                  </a:lnTo>
                  <a:lnTo>
                    <a:pt x="1251" y="315"/>
                  </a:lnTo>
                  <a:lnTo>
                    <a:pt x="1256" y="295"/>
                  </a:lnTo>
                  <a:lnTo>
                    <a:pt x="1216" y="239"/>
                  </a:lnTo>
                  <a:lnTo>
                    <a:pt x="1205" y="238"/>
                  </a:lnTo>
                  <a:lnTo>
                    <a:pt x="1193" y="238"/>
                  </a:lnTo>
                  <a:lnTo>
                    <a:pt x="1171" y="239"/>
                  </a:lnTo>
                  <a:lnTo>
                    <a:pt x="1152" y="243"/>
                  </a:lnTo>
                  <a:lnTo>
                    <a:pt x="1134" y="247"/>
                  </a:lnTo>
                  <a:lnTo>
                    <a:pt x="1120" y="252"/>
                  </a:lnTo>
                  <a:lnTo>
                    <a:pt x="1107" y="258"/>
                  </a:lnTo>
                  <a:lnTo>
                    <a:pt x="1096" y="264"/>
                  </a:lnTo>
                  <a:lnTo>
                    <a:pt x="1087" y="270"/>
                  </a:lnTo>
                  <a:lnTo>
                    <a:pt x="1068" y="252"/>
                  </a:lnTo>
                  <a:lnTo>
                    <a:pt x="1047" y="237"/>
                  </a:lnTo>
                  <a:lnTo>
                    <a:pt x="1050" y="231"/>
                  </a:lnTo>
                  <a:lnTo>
                    <a:pt x="1055" y="221"/>
                  </a:lnTo>
                  <a:lnTo>
                    <a:pt x="1060" y="208"/>
                  </a:lnTo>
                  <a:lnTo>
                    <a:pt x="1065" y="192"/>
                  </a:lnTo>
                  <a:lnTo>
                    <a:pt x="1068" y="172"/>
                  </a:lnTo>
                  <a:lnTo>
                    <a:pt x="1069" y="161"/>
                  </a:lnTo>
                  <a:lnTo>
                    <a:pt x="1070" y="149"/>
                  </a:lnTo>
                  <a:lnTo>
                    <a:pt x="1070" y="136"/>
                  </a:lnTo>
                  <a:lnTo>
                    <a:pt x="1069" y="123"/>
                  </a:lnTo>
                  <a:lnTo>
                    <a:pt x="1067" y="110"/>
                  </a:lnTo>
                  <a:lnTo>
                    <a:pt x="1064" y="95"/>
                  </a:lnTo>
                  <a:lnTo>
                    <a:pt x="1002" y="64"/>
                  </a:lnTo>
                  <a:lnTo>
                    <a:pt x="990" y="69"/>
                  </a:lnTo>
                  <a:lnTo>
                    <a:pt x="979" y="75"/>
                  </a:lnTo>
                  <a:lnTo>
                    <a:pt x="968" y="80"/>
                  </a:lnTo>
                  <a:lnTo>
                    <a:pt x="959" y="87"/>
                  </a:lnTo>
                  <a:lnTo>
                    <a:pt x="943" y="99"/>
                  </a:lnTo>
                  <a:lnTo>
                    <a:pt x="928" y="113"/>
                  </a:lnTo>
                  <a:lnTo>
                    <a:pt x="918" y="126"/>
                  </a:lnTo>
                  <a:lnTo>
                    <a:pt x="909" y="137"/>
                  </a:lnTo>
                  <a:lnTo>
                    <a:pt x="903" y="148"/>
                  </a:lnTo>
                  <a:lnTo>
                    <a:pt x="899" y="155"/>
                  </a:lnTo>
                  <a:lnTo>
                    <a:pt x="844" y="135"/>
                  </a:lnTo>
                  <a:lnTo>
                    <a:pt x="844" y="124"/>
                  </a:lnTo>
                  <a:lnTo>
                    <a:pt x="843" y="111"/>
                  </a:lnTo>
                  <a:lnTo>
                    <a:pt x="840" y="93"/>
                  </a:lnTo>
                  <a:lnTo>
                    <a:pt x="835" y="73"/>
                  </a:lnTo>
                  <a:lnTo>
                    <a:pt x="831" y="62"/>
                  </a:lnTo>
                  <a:lnTo>
                    <a:pt x="826" y="50"/>
                  </a:lnTo>
                  <a:lnTo>
                    <a:pt x="820" y="38"/>
                  </a:lnTo>
                  <a:lnTo>
                    <a:pt x="813" y="26"/>
                  </a:lnTo>
                  <a:lnTo>
                    <a:pt x="804" y="13"/>
                  </a:lnTo>
                  <a:lnTo>
                    <a:pt x="794" y="1"/>
                  </a:lnTo>
                  <a:lnTo>
                    <a:pt x="724" y="0"/>
                  </a:lnTo>
                  <a:lnTo>
                    <a:pt x="711" y="18"/>
                  </a:lnTo>
                  <a:lnTo>
                    <a:pt x="700" y="35"/>
                  </a:lnTo>
                  <a:lnTo>
                    <a:pt x="692" y="52"/>
                  </a:lnTo>
                  <a:lnTo>
                    <a:pt x="685" y="69"/>
                  </a:lnTo>
                  <a:lnTo>
                    <a:pt x="680" y="83"/>
                  </a:lnTo>
                  <a:lnTo>
                    <a:pt x="677" y="97"/>
                  </a:lnTo>
                  <a:lnTo>
                    <a:pt x="675" y="109"/>
                  </a:lnTo>
                  <a:lnTo>
                    <a:pt x="675" y="119"/>
                  </a:lnTo>
                  <a:lnTo>
                    <a:pt x="648" y="121"/>
                  </a:lnTo>
                  <a:lnTo>
                    <a:pt x="622" y="123"/>
                  </a:lnTo>
                  <a:lnTo>
                    <a:pt x="619" y="115"/>
                  </a:lnTo>
                  <a:lnTo>
                    <a:pt x="614" y="104"/>
                  </a:lnTo>
                  <a:lnTo>
                    <a:pt x="608" y="91"/>
                  </a:lnTo>
                  <a:lnTo>
                    <a:pt x="599" y="77"/>
                  </a:lnTo>
                  <a:lnTo>
                    <a:pt x="588" y="62"/>
                  </a:lnTo>
                  <a:lnTo>
                    <a:pt x="574" y="46"/>
                  </a:lnTo>
                  <a:lnTo>
                    <a:pt x="566" y="39"/>
                  </a:lnTo>
                  <a:lnTo>
                    <a:pt x="557" y="31"/>
                  </a:lnTo>
                  <a:lnTo>
                    <a:pt x="547" y="24"/>
                  </a:lnTo>
                  <a:lnTo>
                    <a:pt x="537" y="16"/>
                  </a:lnTo>
                  <a:lnTo>
                    <a:pt x="470" y="36"/>
                  </a:lnTo>
                  <a:lnTo>
                    <a:pt x="465" y="47"/>
                  </a:lnTo>
                  <a:lnTo>
                    <a:pt x="462" y="58"/>
                  </a:lnTo>
                  <a:lnTo>
                    <a:pt x="456" y="79"/>
                  </a:lnTo>
                  <a:lnTo>
                    <a:pt x="453" y="99"/>
                  </a:lnTo>
                  <a:lnTo>
                    <a:pt x="452" y="117"/>
                  </a:lnTo>
                  <a:lnTo>
                    <a:pt x="452" y="133"/>
                  </a:lnTo>
                  <a:lnTo>
                    <a:pt x="454" y="148"/>
                  </a:lnTo>
                  <a:lnTo>
                    <a:pt x="456" y="160"/>
                  </a:lnTo>
                  <a:lnTo>
                    <a:pt x="458" y="169"/>
                  </a:lnTo>
                  <a:lnTo>
                    <a:pt x="430" y="182"/>
                  </a:lnTo>
                  <a:lnTo>
                    <a:pt x="404" y="197"/>
                  </a:lnTo>
                  <a:lnTo>
                    <a:pt x="397" y="190"/>
                  </a:lnTo>
                  <a:lnTo>
                    <a:pt x="389" y="181"/>
                  </a:lnTo>
                  <a:lnTo>
                    <a:pt x="378" y="172"/>
                  </a:lnTo>
                  <a:lnTo>
                    <a:pt x="365" y="162"/>
                  </a:lnTo>
                  <a:lnTo>
                    <a:pt x="349" y="153"/>
                  </a:lnTo>
                  <a:lnTo>
                    <a:pt x="331" y="143"/>
                  </a:lnTo>
                  <a:lnTo>
                    <a:pt x="321" y="139"/>
                  </a:lnTo>
                  <a:lnTo>
                    <a:pt x="309" y="136"/>
                  </a:lnTo>
                  <a:lnTo>
                    <a:pt x="298" y="132"/>
                  </a:lnTo>
                  <a:lnTo>
                    <a:pt x="286" y="130"/>
                  </a:lnTo>
                  <a:lnTo>
                    <a:pt x="231" y="173"/>
                  </a:lnTo>
                  <a:lnTo>
                    <a:pt x="231" y="186"/>
                  </a:lnTo>
                  <a:lnTo>
                    <a:pt x="232" y="197"/>
                  </a:lnTo>
                  <a:lnTo>
                    <a:pt x="234" y="219"/>
                  </a:lnTo>
                  <a:lnTo>
                    <a:pt x="240" y="239"/>
                  </a:lnTo>
                  <a:lnTo>
                    <a:pt x="245" y="256"/>
                  </a:lnTo>
                  <a:lnTo>
                    <a:pt x="252" y="272"/>
                  </a:lnTo>
                  <a:lnTo>
                    <a:pt x="258" y="284"/>
                  </a:lnTo>
                  <a:lnTo>
                    <a:pt x="265" y="294"/>
                  </a:lnTo>
                  <a:lnTo>
                    <a:pt x="270" y="301"/>
                  </a:lnTo>
                  <a:lnTo>
                    <a:pt x="254" y="320"/>
                  </a:lnTo>
                  <a:lnTo>
                    <a:pt x="237" y="339"/>
                  </a:lnTo>
                  <a:lnTo>
                    <a:pt x="231" y="336"/>
                  </a:lnTo>
                  <a:lnTo>
                    <a:pt x="222" y="331"/>
                  </a:lnTo>
                  <a:lnTo>
                    <a:pt x="209" y="326"/>
                  </a:lnTo>
                  <a:lnTo>
                    <a:pt x="191" y="322"/>
                  </a:lnTo>
                  <a:lnTo>
                    <a:pt x="172" y="318"/>
                  </a:lnTo>
                  <a:lnTo>
                    <a:pt x="162" y="317"/>
                  </a:lnTo>
                  <a:lnTo>
                    <a:pt x="149" y="317"/>
                  </a:lnTo>
                  <a:lnTo>
                    <a:pt x="137" y="317"/>
                  </a:lnTo>
                  <a:lnTo>
                    <a:pt x="125" y="318"/>
                  </a:lnTo>
                  <a:lnTo>
                    <a:pt x="111" y="320"/>
                  </a:lnTo>
                  <a:lnTo>
                    <a:pt x="97" y="322"/>
                  </a:lnTo>
                  <a:lnTo>
                    <a:pt x="65" y="383"/>
                  </a:lnTo>
                  <a:lnTo>
                    <a:pt x="69" y="395"/>
                  </a:lnTo>
                  <a:lnTo>
                    <a:pt x="74" y="405"/>
                  </a:lnTo>
                  <a:lnTo>
                    <a:pt x="87" y="424"/>
                  </a:lnTo>
                  <a:lnTo>
                    <a:pt x="98" y="441"/>
                  </a:lnTo>
                  <a:lnTo>
                    <a:pt x="110" y="454"/>
                  </a:lnTo>
                  <a:lnTo>
                    <a:pt x="123" y="465"/>
                  </a:lnTo>
                  <a:lnTo>
                    <a:pt x="134" y="474"/>
                  </a:lnTo>
                  <a:lnTo>
                    <a:pt x="144" y="481"/>
                  </a:lnTo>
                  <a:lnTo>
                    <a:pt x="152" y="486"/>
                  </a:lnTo>
                  <a:lnTo>
                    <a:pt x="142" y="512"/>
                  </a:lnTo>
                  <a:lnTo>
                    <a:pt x="133" y="539"/>
                  </a:lnTo>
                  <a:lnTo>
                    <a:pt x="125" y="539"/>
                  </a:lnTo>
                  <a:lnTo>
                    <a:pt x="113" y="540"/>
                  </a:lnTo>
                  <a:lnTo>
                    <a:pt x="99" y="541"/>
                  </a:lnTo>
                  <a:lnTo>
                    <a:pt x="83" y="545"/>
                  </a:lnTo>
                  <a:lnTo>
                    <a:pt x="64" y="550"/>
                  </a:lnTo>
                  <a:lnTo>
                    <a:pt x="45" y="559"/>
                  </a:lnTo>
                  <a:lnTo>
                    <a:pt x="35" y="564"/>
                  </a:lnTo>
                  <a:lnTo>
                    <a:pt x="24" y="570"/>
                  </a:lnTo>
                  <a:lnTo>
                    <a:pt x="13" y="577"/>
                  </a:lnTo>
                  <a:lnTo>
                    <a:pt x="3" y="585"/>
                  </a:lnTo>
                  <a:lnTo>
                    <a:pt x="0" y="654"/>
                  </a:lnTo>
                  <a:lnTo>
                    <a:pt x="15" y="667"/>
                  </a:lnTo>
                  <a:lnTo>
                    <a:pt x="30" y="677"/>
                  </a:lnTo>
                  <a:lnTo>
                    <a:pt x="46" y="687"/>
                  </a:lnTo>
                  <a:lnTo>
                    <a:pt x="60" y="694"/>
                  </a:lnTo>
                  <a:lnTo>
                    <a:pt x="74" y="699"/>
                  </a:lnTo>
                  <a:lnTo>
                    <a:pt x="88" y="703"/>
                  </a:lnTo>
                  <a:lnTo>
                    <a:pt x="99" y="705"/>
                  </a:lnTo>
                  <a:lnTo>
                    <a:pt x="109" y="707"/>
                  </a:lnTo>
                  <a:lnTo>
                    <a:pt x="110" y="742"/>
                  </a:lnTo>
                  <a:lnTo>
                    <a:pt x="113" y="775"/>
                  </a:lnTo>
                  <a:lnTo>
                    <a:pt x="104" y="779"/>
                  </a:lnTo>
                  <a:lnTo>
                    <a:pt x="93" y="784"/>
                  </a:lnTo>
                  <a:lnTo>
                    <a:pt x="81" y="790"/>
                  </a:lnTo>
                  <a:lnTo>
                    <a:pt x="67" y="798"/>
                  </a:lnTo>
                  <a:lnTo>
                    <a:pt x="54" y="808"/>
                  </a:lnTo>
                  <a:lnTo>
                    <a:pt x="41" y="820"/>
                  </a:lnTo>
                  <a:lnTo>
                    <a:pt x="27" y="833"/>
                  </a:lnTo>
                  <a:lnTo>
                    <a:pt x="14" y="850"/>
                  </a:lnTo>
                  <a:lnTo>
                    <a:pt x="29" y="917"/>
                  </a:lnTo>
                  <a:lnTo>
                    <a:pt x="50" y="926"/>
                  </a:lnTo>
                  <a:lnTo>
                    <a:pt x="70" y="934"/>
                  </a:lnTo>
                  <a:lnTo>
                    <a:pt x="89" y="938"/>
                  </a:lnTo>
                  <a:lnTo>
                    <a:pt x="106" y="940"/>
                  </a:lnTo>
                  <a:lnTo>
                    <a:pt x="122" y="941"/>
                  </a:lnTo>
                  <a:lnTo>
                    <a:pt x="136" y="941"/>
                  </a:lnTo>
                  <a:lnTo>
                    <a:pt x="148" y="940"/>
                  </a:lnTo>
                  <a:lnTo>
                    <a:pt x="159" y="939"/>
                  </a:lnTo>
                  <a:lnTo>
                    <a:pt x="172" y="966"/>
                  </a:lnTo>
                  <a:lnTo>
                    <a:pt x="186" y="994"/>
                  </a:lnTo>
                  <a:lnTo>
                    <a:pt x="179" y="1001"/>
                  </a:lnTo>
                  <a:lnTo>
                    <a:pt x="171" y="1011"/>
                  </a:lnTo>
                  <a:lnTo>
                    <a:pt x="162" y="1022"/>
                  </a:lnTo>
                  <a:lnTo>
                    <a:pt x="153" y="1034"/>
                  </a:lnTo>
                  <a:lnTo>
                    <a:pt x="145" y="1049"/>
                  </a:lnTo>
                  <a:lnTo>
                    <a:pt x="137" y="1066"/>
                  </a:lnTo>
                  <a:lnTo>
                    <a:pt x="131" y="1085"/>
                  </a:lnTo>
                  <a:lnTo>
                    <a:pt x="126" y="1106"/>
                  </a:lnTo>
                  <a:lnTo>
                    <a:pt x="126" y="1107"/>
                  </a:lnTo>
                  <a:lnTo>
                    <a:pt x="169" y="1160"/>
                  </a:lnTo>
                  <a:lnTo>
                    <a:pt x="190" y="1160"/>
                  </a:lnTo>
                  <a:lnTo>
                    <a:pt x="210" y="1158"/>
                  </a:lnTo>
                  <a:lnTo>
                    <a:pt x="227" y="1155"/>
                  </a:lnTo>
                  <a:lnTo>
                    <a:pt x="244" y="1150"/>
                  </a:lnTo>
                  <a:lnTo>
                    <a:pt x="258" y="1145"/>
                  </a:lnTo>
                  <a:lnTo>
                    <a:pt x="270" y="1139"/>
                  </a:lnTo>
                  <a:lnTo>
                    <a:pt x="282" y="1132"/>
                  </a:lnTo>
                  <a:lnTo>
                    <a:pt x="290" y="1127"/>
                  </a:lnTo>
                  <a:lnTo>
                    <a:pt x="310" y="1147"/>
                  </a:lnTo>
                  <a:lnTo>
                    <a:pt x="333" y="1164"/>
                  </a:lnTo>
                  <a:lnTo>
                    <a:pt x="328" y="1172"/>
                  </a:lnTo>
                  <a:lnTo>
                    <a:pt x="324" y="1184"/>
                  </a:lnTo>
                  <a:lnTo>
                    <a:pt x="318" y="1197"/>
                  </a:lnTo>
                  <a:lnTo>
                    <a:pt x="314" y="1213"/>
                  </a:lnTo>
                  <a:lnTo>
                    <a:pt x="311" y="1231"/>
                  </a:lnTo>
                  <a:lnTo>
                    <a:pt x="309" y="1251"/>
                  </a:lnTo>
                  <a:lnTo>
                    <a:pt x="309" y="1273"/>
                  </a:lnTo>
                  <a:lnTo>
                    <a:pt x="310" y="1285"/>
                  </a:lnTo>
                  <a:lnTo>
                    <a:pt x="312" y="1297"/>
                  </a:lnTo>
                  <a:lnTo>
                    <a:pt x="372" y="1332"/>
                  </a:lnTo>
                  <a:lnTo>
                    <a:pt x="384" y="1328"/>
                  </a:lnTo>
                  <a:lnTo>
                    <a:pt x="395" y="1323"/>
                  </a:lnTo>
                  <a:lnTo>
                    <a:pt x="406" y="1318"/>
                  </a:lnTo>
                  <a:lnTo>
                    <a:pt x="415" y="1313"/>
                  </a:lnTo>
                  <a:lnTo>
                    <a:pt x="431" y="1301"/>
                  </a:lnTo>
                  <a:lnTo>
                    <a:pt x="446" y="1289"/>
                  </a:lnTo>
                  <a:lnTo>
                    <a:pt x="458" y="1277"/>
                  </a:lnTo>
                  <a:lnTo>
                    <a:pt x="467" y="1267"/>
                  </a:lnTo>
                  <a:lnTo>
                    <a:pt x="474" y="1257"/>
                  </a:lnTo>
                  <a:lnTo>
                    <a:pt x="479" y="1249"/>
                  </a:lnTo>
                  <a:lnTo>
                    <a:pt x="510" y="1261"/>
                  </a:lnTo>
                  <a:lnTo>
                    <a:pt x="542" y="1270"/>
                  </a:lnTo>
                  <a:lnTo>
                    <a:pt x="542" y="1280"/>
                  </a:lnTo>
                  <a:lnTo>
                    <a:pt x="543" y="1291"/>
                  </a:lnTo>
                  <a:lnTo>
                    <a:pt x="545" y="1306"/>
                  </a:lnTo>
                  <a:lnTo>
                    <a:pt x="549" y="1322"/>
                  </a:lnTo>
                  <a:lnTo>
                    <a:pt x="554" y="1338"/>
                  </a:lnTo>
                  <a:lnTo>
                    <a:pt x="562" y="1357"/>
                  </a:lnTo>
                  <a:lnTo>
                    <a:pt x="573" y="1375"/>
                  </a:lnTo>
                  <a:lnTo>
                    <a:pt x="579" y="1386"/>
                  </a:lnTo>
                  <a:lnTo>
                    <a:pt x="586" y="1395"/>
                  </a:lnTo>
                  <a:lnTo>
                    <a:pt x="656" y="1399"/>
                  </a:lnTo>
                  <a:lnTo>
                    <a:pt x="656" y="1398"/>
                  </a:lnTo>
                  <a:lnTo>
                    <a:pt x="668" y="1384"/>
                  </a:lnTo>
                  <a:lnTo>
                    <a:pt x="679" y="1368"/>
                  </a:lnTo>
                  <a:lnTo>
                    <a:pt x="689" y="1353"/>
                  </a:lnTo>
                  <a:lnTo>
                    <a:pt x="695" y="1338"/>
                  </a:lnTo>
                  <a:lnTo>
                    <a:pt x="701" y="1325"/>
                  </a:lnTo>
                  <a:lnTo>
                    <a:pt x="705" y="1313"/>
                  </a:lnTo>
                  <a:lnTo>
                    <a:pt x="707" y="1301"/>
                  </a:lnTo>
                  <a:lnTo>
                    <a:pt x="709" y="1290"/>
                  </a:lnTo>
                  <a:lnTo>
                    <a:pt x="742" y="1288"/>
                  </a:lnTo>
                  <a:lnTo>
                    <a:pt x="775" y="1285"/>
                  </a:lnTo>
                  <a:lnTo>
                    <a:pt x="778" y="1295"/>
                  </a:lnTo>
                  <a:lnTo>
                    <a:pt x="783" y="1307"/>
                  </a:lnTo>
                  <a:lnTo>
                    <a:pt x="789" y="1318"/>
                  </a:lnTo>
                  <a:lnTo>
                    <a:pt x="796" y="1331"/>
                  </a:lnTo>
                  <a:lnTo>
                    <a:pt x="805" y="1345"/>
                  </a:lnTo>
                  <a:lnTo>
                    <a:pt x="818" y="1359"/>
                  </a:lnTo>
                  <a:lnTo>
                    <a:pt x="831" y="1372"/>
                  </a:lnTo>
                  <a:lnTo>
                    <a:pt x="846" y="1386"/>
                  </a:lnTo>
                  <a:lnTo>
                    <a:pt x="915" y="1371"/>
                  </a:lnTo>
                  <a:lnTo>
                    <a:pt x="920" y="1360"/>
                  </a:lnTo>
                  <a:lnTo>
                    <a:pt x="925" y="1350"/>
                  </a:lnTo>
                  <a:lnTo>
                    <a:pt x="932" y="1328"/>
                  </a:lnTo>
                  <a:lnTo>
                    <a:pt x="937" y="1309"/>
                  </a:lnTo>
                  <a:lnTo>
                    <a:pt x="940" y="1290"/>
                  </a:lnTo>
                  <a:lnTo>
                    <a:pt x="941" y="1274"/>
                  </a:lnTo>
                  <a:lnTo>
                    <a:pt x="940" y="1260"/>
                  </a:lnTo>
                  <a:lnTo>
                    <a:pt x="939" y="1247"/>
                  </a:lnTo>
                  <a:lnTo>
                    <a:pt x="938" y="1238"/>
                  </a:lnTo>
                  <a:lnTo>
                    <a:pt x="965" y="1225"/>
                  </a:lnTo>
                  <a:lnTo>
                    <a:pt x="993" y="1209"/>
                  </a:lnTo>
                  <a:lnTo>
                    <a:pt x="1000" y="1217"/>
                  </a:lnTo>
                  <a:lnTo>
                    <a:pt x="1009" y="1226"/>
                  </a:lnTo>
                  <a:lnTo>
                    <a:pt x="1020" y="1234"/>
                  </a:lnTo>
                  <a:lnTo>
                    <a:pt x="1031" y="1242"/>
                  </a:lnTo>
                  <a:lnTo>
                    <a:pt x="1044" y="1251"/>
                  </a:lnTo>
                  <a:lnTo>
                    <a:pt x="1059" y="1259"/>
                  </a:lnTo>
                  <a:lnTo>
                    <a:pt x="1076" y="1266"/>
                  </a:lnTo>
                  <a:lnTo>
                    <a:pt x="1094" y="1272"/>
                  </a:lnTo>
                  <a:lnTo>
                    <a:pt x="1152" y="1234"/>
                  </a:lnTo>
                  <a:lnTo>
                    <a:pt x="1153" y="1222"/>
                  </a:lnTo>
                  <a:lnTo>
                    <a:pt x="1154" y="1210"/>
                  </a:lnTo>
                  <a:lnTo>
                    <a:pt x="1153" y="1188"/>
                  </a:lnTo>
                  <a:lnTo>
                    <a:pt x="1150" y="1168"/>
                  </a:lnTo>
                  <a:lnTo>
                    <a:pt x="1146" y="1151"/>
                  </a:lnTo>
                  <a:lnTo>
                    <a:pt x="1141" y="1136"/>
                  </a:lnTo>
                  <a:lnTo>
                    <a:pt x="1135" y="1122"/>
                  </a:lnTo>
                  <a:lnTo>
                    <a:pt x="1130" y="1111"/>
                  </a:lnTo>
                  <a:lnTo>
                    <a:pt x="1125" y="1103"/>
                  </a:lnTo>
                  <a:lnTo>
                    <a:pt x="1143" y="1082"/>
                  </a:lnTo>
                  <a:lnTo>
                    <a:pt x="1160" y="1062"/>
                  </a:lnTo>
                  <a:lnTo>
                    <a:pt x="1169" y="1066"/>
                  </a:lnTo>
                  <a:lnTo>
                    <a:pt x="1181" y="1070"/>
                  </a:lnTo>
                  <a:lnTo>
                    <a:pt x="1194" y="1074"/>
                  </a:lnTo>
                  <a:lnTo>
                    <a:pt x="1209" y="1078"/>
                  </a:lnTo>
                  <a:lnTo>
                    <a:pt x="1227" y="1080"/>
                  </a:lnTo>
                  <a:lnTo>
                    <a:pt x="1245" y="1081"/>
                  </a:lnTo>
                  <a:lnTo>
                    <a:pt x="1266" y="1081"/>
                  </a:lnTo>
                  <a:lnTo>
                    <a:pt x="1287" y="1078"/>
                  </a:lnTo>
                  <a:lnTo>
                    <a:pt x="1288" y="1078"/>
                  </a:lnTo>
                  <a:lnTo>
                    <a:pt x="1323" y="1019"/>
                  </a:lnTo>
                  <a:lnTo>
                    <a:pt x="1323" y="1018"/>
                  </a:lnTo>
                  <a:lnTo>
                    <a:pt x="1319" y="1007"/>
                  </a:lnTo>
                  <a:lnTo>
                    <a:pt x="1314" y="997"/>
                  </a:lnTo>
                  <a:lnTo>
                    <a:pt x="1305" y="978"/>
                  </a:lnTo>
                  <a:lnTo>
                    <a:pt x="1293" y="962"/>
                  </a:lnTo>
                  <a:lnTo>
                    <a:pt x="1282" y="948"/>
                  </a:lnTo>
                  <a:lnTo>
                    <a:pt x="1271" y="937"/>
                  </a:lnTo>
                  <a:lnTo>
                    <a:pt x="1260" y="928"/>
                  </a:lnTo>
                  <a:lnTo>
                    <a:pt x="1251" y="919"/>
                  </a:lnTo>
                  <a:lnTo>
                    <a:pt x="1243" y="914"/>
                  </a:lnTo>
                  <a:lnTo>
                    <a:pt x="1254" y="882"/>
                  </a:lnTo>
                  <a:lnTo>
                    <a:pt x="1264" y="851"/>
                  </a:lnTo>
                  <a:lnTo>
                    <a:pt x="1272" y="850"/>
                  </a:lnTo>
                  <a:lnTo>
                    <a:pt x="1283" y="849"/>
                  </a:lnTo>
                  <a:lnTo>
                    <a:pt x="1297" y="847"/>
                  </a:lnTo>
                  <a:lnTo>
                    <a:pt x="1314" y="842"/>
                  </a:lnTo>
                  <a:lnTo>
                    <a:pt x="1332" y="836"/>
                  </a:lnTo>
                  <a:lnTo>
                    <a:pt x="1352" y="827"/>
                  </a:lnTo>
                  <a:lnTo>
                    <a:pt x="1361" y="822"/>
                  </a:lnTo>
                  <a:lnTo>
                    <a:pt x="1371" y="816"/>
                  </a:lnTo>
                  <a:lnTo>
                    <a:pt x="1381" y="808"/>
                  </a:lnTo>
                  <a:lnTo>
                    <a:pt x="1392" y="799"/>
                  </a:lnTo>
                  <a:lnTo>
                    <a:pt x="1392" y="730"/>
                  </a:lnTo>
                  <a:close/>
                </a:path>
              </a:pathLst>
            </a:custGeom>
            <a:solidFill>
              <a:srgbClr val="87D2F5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51"/>
            <p:cNvSpPr>
              <a:spLocks/>
            </p:cNvSpPr>
            <p:nvPr/>
          </p:nvSpPr>
          <p:spPr bwMode="auto">
            <a:xfrm>
              <a:off x="4613" y="3491"/>
              <a:ext cx="311" cy="310"/>
            </a:xfrm>
            <a:custGeom>
              <a:avLst/>
              <a:gdLst>
                <a:gd name="T0" fmla="*/ 310 w 621"/>
                <a:gd name="T1" fmla="*/ 163 h 621"/>
                <a:gd name="T2" fmla="*/ 308 w 621"/>
                <a:gd name="T3" fmla="*/ 186 h 621"/>
                <a:gd name="T4" fmla="*/ 301 w 621"/>
                <a:gd name="T5" fmla="*/ 208 h 621"/>
                <a:gd name="T6" fmla="*/ 292 w 621"/>
                <a:gd name="T7" fmla="*/ 229 h 621"/>
                <a:gd name="T8" fmla="*/ 280 w 621"/>
                <a:gd name="T9" fmla="*/ 248 h 621"/>
                <a:gd name="T10" fmla="*/ 265 w 621"/>
                <a:gd name="T11" fmla="*/ 265 h 621"/>
                <a:gd name="T12" fmla="*/ 248 w 621"/>
                <a:gd name="T13" fmla="*/ 280 h 621"/>
                <a:gd name="T14" fmla="*/ 229 w 621"/>
                <a:gd name="T15" fmla="*/ 291 h 621"/>
                <a:gd name="T16" fmla="*/ 209 w 621"/>
                <a:gd name="T17" fmla="*/ 301 h 621"/>
                <a:gd name="T18" fmla="*/ 187 w 621"/>
                <a:gd name="T19" fmla="*/ 307 h 621"/>
                <a:gd name="T20" fmla="*/ 163 w 621"/>
                <a:gd name="T21" fmla="*/ 310 h 621"/>
                <a:gd name="T22" fmla="*/ 147 w 621"/>
                <a:gd name="T23" fmla="*/ 310 h 621"/>
                <a:gd name="T24" fmla="*/ 124 w 621"/>
                <a:gd name="T25" fmla="*/ 307 h 621"/>
                <a:gd name="T26" fmla="*/ 102 w 621"/>
                <a:gd name="T27" fmla="*/ 301 h 621"/>
                <a:gd name="T28" fmla="*/ 81 w 621"/>
                <a:gd name="T29" fmla="*/ 291 h 621"/>
                <a:gd name="T30" fmla="*/ 62 w 621"/>
                <a:gd name="T31" fmla="*/ 280 h 621"/>
                <a:gd name="T32" fmla="*/ 45 w 621"/>
                <a:gd name="T33" fmla="*/ 265 h 621"/>
                <a:gd name="T34" fmla="*/ 31 w 621"/>
                <a:gd name="T35" fmla="*/ 248 h 621"/>
                <a:gd name="T36" fmla="*/ 19 w 621"/>
                <a:gd name="T37" fmla="*/ 229 h 621"/>
                <a:gd name="T38" fmla="*/ 9 w 621"/>
                <a:gd name="T39" fmla="*/ 208 h 621"/>
                <a:gd name="T40" fmla="*/ 3 w 621"/>
                <a:gd name="T41" fmla="*/ 186 h 621"/>
                <a:gd name="T42" fmla="*/ 0 w 621"/>
                <a:gd name="T43" fmla="*/ 163 h 621"/>
                <a:gd name="T44" fmla="*/ 0 w 621"/>
                <a:gd name="T45" fmla="*/ 147 h 621"/>
                <a:gd name="T46" fmla="*/ 3 w 621"/>
                <a:gd name="T47" fmla="*/ 124 h 621"/>
                <a:gd name="T48" fmla="*/ 9 w 621"/>
                <a:gd name="T49" fmla="*/ 102 h 621"/>
                <a:gd name="T50" fmla="*/ 19 w 621"/>
                <a:gd name="T51" fmla="*/ 81 h 621"/>
                <a:gd name="T52" fmla="*/ 31 w 621"/>
                <a:gd name="T53" fmla="*/ 62 h 621"/>
                <a:gd name="T54" fmla="*/ 45 w 621"/>
                <a:gd name="T55" fmla="*/ 45 h 621"/>
                <a:gd name="T56" fmla="*/ 62 w 621"/>
                <a:gd name="T57" fmla="*/ 31 h 621"/>
                <a:gd name="T58" fmla="*/ 81 w 621"/>
                <a:gd name="T59" fmla="*/ 18 h 621"/>
                <a:gd name="T60" fmla="*/ 102 w 621"/>
                <a:gd name="T61" fmla="*/ 9 h 621"/>
                <a:gd name="T62" fmla="*/ 124 w 621"/>
                <a:gd name="T63" fmla="*/ 3 h 621"/>
                <a:gd name="T64" fmla="*/ 147 w 621"/>
                <a:gd name="T65" fmla="*/ 0 h 621"/>
                <a:gd name="T66" fmla="*/ 163 w 621"/>
                <a:gd name="T67" fmla="*/ 0 h 621"/>
                <a:gd name="T68" fmla="*/ 187 w 621"/>
                <a:gd name="T69" fmla="*/ 3 h 621"/>
                <a:gd name="T70" fmla="*/ 209 w 621"/>
                <a:gd name="T71" fmla="*/ 9 h 621"/>
                <a:gd name="T72" fmla="*/ 229 w 621"/>
                <a:gd name="T73" fmla="*/ 18 h 621"/>
                <a:gd name="T74" fmla="*/ 248 w 621"/>
                <a:gd name="T75" fmla="*/ 31 h 621"/>
                <a:gd name="T76" fmla="*/ 265 w 621"/>
                <a:gd name="T77" fmla="*/ 45 h 621"/>
                <a:gd name="T78" fmla="*/ 280 w 621"/>
                <a:gd name="T79" fmla="*/ 62 h 621"/>
                <a:gd name="T80" fmla="*/ 292 w 621"/>
                <a:gd name="T81" fmla="*/ 81 h 621"/>
                <a:gd name="T82" fmla="*/ 301 w 621"/>
                <a:gd name="T83" fmla="*/ 102 h 621"/>
                <a:gd name="T84" fmla="*/ 308 w 621"/>
                <a:gd name="T85" fmla="*/ 124 h 621"/>
                <a:gd name="T86" fmla="*/ 310 w 621"/>
                <a:gd name="T87" fmla="*/ 147 h 62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21"/>
                <a:gd name="T133" fmla="*/ 0 h 621"/>
                <a:gd name="T134" fmla="*/ 621 w 621"/>
                <a:gd name="T135" fmla="*/ 621 h 621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21" h="621">
                  <a:moveTo>
                    <a:pt x="621" y="311"/>
                  </a:moveTo>
                  <a:lnTo>
                    <a:pt x="621" y="311"/>
                  </a:lnTo>
                  <a:lnTo>
                    <a:pt x="620" y="326"/>
                  </a:lnTo>
                  <a:lnTo>
                    <a:pt x="619" y="343"/>
                  </a:lnTo>
                  <a:lnTo>
                    <a:pt x="617" y="358"/>
                  </a:lnTo>
                  <a:lnTo>
                    <a:pt x="615" y="373"/>
                  </a:lnTo>
                  <a:lnTo>
                    <a:pt x="611" y="388"/>
                  </a:lnTo>
                  <a:lnTo>
                    <a:pt x="607" y="403"/>
                  </a:lnTo>
                  <a:lnTo>
                    <a:pt x="602" y="417"/>
                  </a:lnTo>
                  <a:lnTo>
                    <a:pt x="596" y="432"/>
                  </a:lnTo>
                  <a:lnTo>
                    <a:pt x="590" y="445"/>
                  </a:lnTo>
                  <a:lnTo>
                    <a:pt x="583" y="458"/>
                  </a:lnTo>
                  <a:lnTo>
                    <a:pt x="576" y="472"/>
                  </a:lnTo>
                  <a:lnTo>
                    <a:pt x="568" y="484"/>
                  </a:lnTo>
                  <a:lnTo>
                    <a:pt x="560" y="496"/>
                  </a:lnTo>
                  <a:lnTo>
                    <a:pt x="550" y="509"/>
                  </a:lnTo>
                  <a:lnTo>
                    <a:pt x="540" y="520"/>
                  </a:lnTo>
                  <a:lnTo>
                    <a:pt x="530" y="530"/>
                  </a:lnTo>
                  <a:lnTo>
                    <a:pt x="518" y="540"/>
                  </a:lnTo>
                  <a:lnTo>
                    <a:pt x="507" y="551"/>
                  </a:lnTo>
                  <a:lnTo>
                    <a:pt x="496" y="560"/>
                  </a:lnTo>
                  <a:lnTo>
                    <a:pt x="484" y="568"/>
                  </a:lnTo>
                  <a:lnTo>
                    <a:pt x="471" y="576"/>
                  </a:lnTo>
                  <a:lnTo>
                    <a:pt x="458" y="583"/>
                  </a:lnTo>
                  <a:lnTo>
                    <a:pt x="445" y="591"/>
                  </a:lnTo>
                  <a:lnTo>
                    <a:pt x="431" y="597"/>
                  </a:lnTo>
                  <a:lnTo>
                    <a:pt x="417" y="602"/>
                  </a:lnTo>
                  <a:lnTo>
                    <a:pt x="403" y="607"/>
                  </a:lnTo>
                  <a:lnTo>
                    <a:pt x="387" y="611"/>
                  </a:lnTo>
                  <a:lnTo>
                    <a:pt x="373" y="615"/>
                  </a:lnTo>
                  <a:lnTo>
                    <a:pt x="358" y="617"/>
                  </a:lnTo>
                  <a:lnTo>
                    <a:pt x="342" y="619"/>
                  </a:lnTo>
                  <a:lnTo>
                    <a:pt x="326" y="620"/>
                  </a:lnTo>
                  <a:lnTo>
                    <a:pt x="310" y="621"/>
                  </a:lnTo>
                  <a:lnTo>
                    <a:pt x="294" y="620"/>
                  </a:lnTo>
                  <a:lnTo>
                    <a:pt x="279" y="619"/>
                  </a:lnTo>
                  <a:lnTo>
                    <a:pt x="262" y="617"/>
                  </a:lnTo>
                  <a:lnTo>
                    <a:pt x="248" y="615"/>
                  </a:lnTo>
                  <a:lnTo>
                    <a:pt x="233" y="611"/>
                  </a:lnTo>
                  <a:lnTo>
                    <a:pt x="218" y="607"/>
                  </a:lnTo>
                  <a:lnTo>
                    <a:pt x="203" y="602"/>
                  </a:lnTo>
                  <a:lnTo>
                    <a:pt x="189" y="597"/>
                  </a:lnTo>
                  <a:lnTo>
                    <a:pt x="175" y="591"/>
                  </a:lnTo>
                  <a:lnTo>
                    <a:pt x="162" y="583"/>
                  </a:lnTo>
                  <a:lnTo>
                    <a:pt x="148" y="576"/>
                  </a:lnTo>
                  <a:lnTo>
                    <a:pt x="136" y="568"/>
                  </a:lnTo>
                  <a:lnTo>
                    <a:pt x="124" y="560"/>
                  </a:lnTo>
                  <a:lnTo>
                    <a:pt x="113" y="551"/>
                  </a:lnTo>
                  <a:lnTo>
                    <a:pt x="101" y="540"/>
                  </a:lnTo>
                  <a:lnTo>
                    <a:pt x="90" y="530"/>
                  </a:lnTo>
                  <a:lnTo>
                    <a:pt x="80" y="520"/>
                  </a:lnTo>
                  <a:lnTo>
                    <a:pt x="71" y="509"/>
                  </a:lnTo>
                  <a:lnTo>
                    <a:pt x="61" y="496"/>
                  </a:lnTo>
                  <a:lnTo>
                    <a:pt x="52" y="484"/>
                  </a:lnTo>
                  <a:lnTo>
                    <a:pt x="44" y="472"/>
                  </a:lnTo>
                  <a:lnTo>
                    <a:pt x="37" y="458"/>
                  </a:lnTo>
                  <a:lnTo>
                    <a:pt x="30" y="445"/>
                  </a:lnTo>
                  <a:lnTo>
                    <a:pt x="23" y="432"/>
                  </a:lnTo>
                  <a:lnTo>
                    <a:pt x="18" y="417"/>
                  </a:lnTo>
                  <a:lnTo>
                    <a:pt x="13" y="403"/>
                  </a:lnTo>
                  <a:lnTo>
                    <a:pt x="9" y="388"/>
                  </a:lnTo>
                  <a:lnTo>
                    <a:pt x="6" y="373"/>
                  </a:lnTo>
                  <a:lnTo>
                    <a:pt x="3" y="358"/>
                  </a:lnTo>
                  <a:lnTo>
                    <a:pt x="1" y="343"/>
                  </a:lnTo>
                  <a:lnTo>
                    <a:pt x="0" y="326"/>
                  </a:lnTo>
                  <a:lnTo>
                    <a:pt x="0" y="311"/>
                  </a:lnTo>
                  <a:lnTo>
                    <a:pt x="0" y="294"/>
                  </a:lnTo>
                  <a:lnTo>
                    <a:pt x="1" y="279"/>
                  </a:lnTo>
                  <a:lnTo>
                    <a:pt x="3" y="264"/>
                  </a:lnTo>
                  <a:lnTo>
                    <a:pt x="6" y="248"/>
                  </a:lnTo>
                  <a:lnTo>
                    <a:pt x="9" y="233"/>
                  </a:lnTo>
                  <a:lnTo>
                    <a:pt x="13" y="219"/>
                  </a:lnTo>
                  <a:lnTo>
                    <a:pt x="18" y="204"/>
                  </a:lnTo>
                  <a:lnTo>
                    <a:pt x="23" y="190"/>
                  </a:lnTo>
                  <a:lnTo>
                    <a:pt x="30" y="175"/>
                  </a:lnTo>
                  <a:lnTo>
                    <a:pt x="37" y="162"/>
                  </a:lnTo>
                  <a:lnTo>
                    <a:pt x="44" y="150"/>
                  </a:lnTo>
                  <a:lnTo>
                    <a:pt x="52" y="137"/>
                  </a:lnTo>
                  <a:lnTo>
                    <a:pt x="61" y="124"/>
                  </a:lnTo>
                  <a:lnTo>
                    <a:pt x="71" y="113"/>
                  </a:lnTo>
                  <a:lnTo>
                    <a:pt x="80" y="102"/>
                  </a:lnTo>
                  <a:lnTo>
                    <a:pt x="90" y="90"/>
                  </a:lnTo>
                  <a:lnTo>
                    <a:pt x="101" y="80"/>
                  </a:lnTo>
                  <a:lnTo>
                    <a:pt x="113" y="71"/>
                  </a:lnTo>
                  <a:lnTo>
                    <a:pt x="124" y="62"/>
                  </a:lnTo>
                  <a:lnTo>
                    <a:pt x="136" y="53"/>
                  </a:lnTo>
                  <a:lnTo>
                    <a:pt x="148" y="45"/>
                  </a:lnTo>
                  <a:lnTo>
                    <a:pt x="162" y="37"/>
                  </a:lnTo>
                  <a:lnTo>
                    <a:pt x="175" y="31"/>
                  </a:lnTo>
                  <a:lnTo>
                    <a:pt x="189" y="24"/>
                  </a:lnTo>
                  <a:lnTo>
                    <a:pt x="203" y="19"/>
                  </a:lnTo>
                  <a:lnTo>
                    <a:pt x="218" y="14"/>
                  </a:lnTo>
                  <a:lnTo>
                    <a:pt x="233" y="9"/>
                  </a:lnTo>
                  <a:lnTo>
                    <a:pt x="248" y="6"/>
                  </a:lnTo>
                  <a:lnTo>
                    <a:pt x="262" y="3"/>
                  </a:lnTo>
                  <a:lnTo>
                    <a:pt x="279" y="1"/>
                  </a:lnTo>
                  <a:lnTo>
                    <a:pt x="294" y="0"/>
                  </a:lnTo>
                  <a:lnTo>
                    <a:pt x="310" y="0"/>
                  </a:lnTo>
                  <a:lnTo>
                    <a:pt x="326" y="0"/>
                  </a:lnTo>
                  <a:lnTo>
                    <a:pt x="342" y="1"/>
                  </a:lnTo>
                  <a:lnTo>
                    <a:pt x="358" y="3"/>
                  </a:lnTo>
                  <a:lnTo>
                    <a:pt x="373" y="6"/>
                  </a:lnTo>
                  <a:lnTo>
                    <a:pt x="387" y="9"/>
                  </a:lnTo>
                  <a:lnTo>
                    <a:pt x="403" y="14"/>
                  </a:lnTo>
                  <a:lnTo>
                    <a:pt x="417" y="19"/>
                  </a:lnTo>
                  <a:lnTo>
                    <a:pt x="431" y="24"/>
                  </a:lnTo>
                  <a:lnTo>
                    <a:pt x="445" y="31"/>
                  </a:lnTo>
                  <a:lnTo>
                    <a:pt x="458" y="37"/>
                  </a:lnTo>
                  <a:lnTo>
                    <a:pt x="471" y="45"/>
                  </a:lnTo>
                  <a:lnTo>
                    <a:pt x="484" y="53"/>
                  </a:lnTo>
                  <a:lnTo>
                    <a:pt x="496" y="62"/>
                  </a:lnTo>
                  <a:lnTo>
                    <a:pt x="507" y="71"/>
                  </a:lnTo>
                  <a:lnTo>
                    <a:pt x="518" y="80"/>
                  </a:lnTo>
                  <a:lnTo>
                    <a:pt x="530" y="90"/>
                  </a:lnTo>
                  <a:lnTo>
                    <a:pt x="540" y="102"/>
                  </a:lnTo>
                  <a:lnTo>
                    <a:pt x="550" y="113"/>
                  </a:lnTo>
                  <a:lnTo>
                    <a:pt x="560" y="124"/>
                  </a:lnTo>
                  <a:lnTo>
                    <a:pt x="568" y="137"/>
                  </a:lnTo>
                  <a:lnTo>
                    <a:pt x="576" y="150"/>
                  </a:lnTo>
                  <a:lnTo>
                    <a:pt x="583" y="162"/>
                  </a:lnTo>
                  <a:lnTo>
                    <a:pt x="590" y="175"/>
                  </a:lnTo>
                  <a:lnTo>
                    <a:pt x="596" y="190"/>
                  </a:lnTo>
                  <a:lnTo>
                    <a:pt x="602" y="204"/>
                  </a:lnTo>
                  <a:lnTo>
                    <a:pt x="607" y="219"/>
                  </a:lnTo>
                  <a:lnTo>
                    <a:pt x="611" y="233"/>
                  </a:lnTo>
                  <a:lnTo>
                    <a:pt x="615" y="248"/>
                  </a:lnTo>
                  <a:lnTo>
                    <a:pt x="617" y="264"/>
                  </a:lnTo>
                  <a:lnTo>
                    <a:pt x="619" y="279"/>
                  </a:lnTo>
                  <a:lnTo>
                    <a:pt x="620" y="294"/>
                  </a:lnTo>
                  <a:lnTo>
                    <a:pt x="621" y="311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8" name="Group 14"/>
          <p:cNvGrpSpPr>
            <a:grpSpLocks/>
          </p:cNvGrpSpPr>
          <p:nvPr/>
        </p:nvGrpSpPr>
        <p:grpSpPr bwMode="auto">
          <a:xfrm>
            <a:off x="1167954" y="5175200"/>
            <a:ext cx="614363" cy="614362"/>
            <a:chOff x="4972" y="3155"/>
            <a:chExt cx="387" cy="387"/>
          </a:xfrm>
        </p:grpSpPr>
        <p:sp>
          <p:nvSpPr>
            <p:cNvPr id="29" name="Freeform 52"/>
            <p:cNvSpPr>
              <a:spLocks noEditPoints="1"/>
            </p:cNvSpPr>
            <p:nvPr/>
          </p:nvSpPr>
          <p:spPr bwMode="auto">
            <a:xfrm>
              <a:off x="4972" y="3155"/>
              <a:ext cx="387" cy="387"/>
            </a:xfrm>
            <a:custGeom>
              <a:avLst/>
              <a:gdLst>
                <a:gd name="T0" fmla="*/ 366 w 775"/>
                <a:gd name="T1" fmla="*/ 285 h 775"/>
                <a:gd name="T2" fmla="*/ 278 w 775"/>
                <a:gd name="T3" fmla="*/ 297 h 775"/>
                <a:gd name="T4" fmla="*/ 271 w 775"/>
                <a:gd name="T5" fmla="*/ 303 h 775"/>
                <a:gd name="T6" fmla="*/ 253 w 775"/>
                <a:gd name="T7" fmla="*/ 383 h 775"/>
                <a:gd name="T8" fmla="*/ 181 w 775"/>
                <a:gd name="T9" fmla="*/ 325 h 775"/>
                <a:gd name="T10" fmla="*/ 174 w 775"/>
                <a:gd name="T11" fmla="*/ 324 h 775"/>
                <a:gd name="T12" fmla="*/ 102 w 775"/>
                <a:gd name="T13" fmla="*/ 373 h 775"/>
                <a:gd name="T14" fmla="*/ 94 w 775"/>
                <a:gd name="T15" fmla="*/ 276 h 775"/>
                <a:gd name="T16" fmla="*/ 90 w 775"/>
                <a:gd name="T17" fmla="*/ 269 h 775"/>
                <a:gd name="T18" fmla="*/ 8 w 775"/>
                <a:gd name="T19" fmla="*/ 257 h 775"/>
                <a:gd name="T20" fmla="*/ 68 w 775"/>
                <a:gd name="T21" fmla="*/ 178 h 775"/>
                <a:gd name="T22" fmla="*/ 70 w 775"/>
                <a:gd name="T23" fmla="*/ 166 h 775"/>
                <a:gd name="T24" fmla="*/ 43 w 775"/>
                <a:gd name="T25" fmla="*/ 67 h 775"/>
                <a:gd name="T26" fmla="*/ 118 w 775"/>
                <a:gd name="T27" fmla="*/ 92 h 775"/>
                <a:gd name="T28" fmla="*/ 132 w 775"/>
                <a:gd name="T29" fmla="*/ 8 h 775"/>
                <a:gd name="T30" fmla="*/ 213 w 775"/>
                <a:gd name="T31" fmla="*/ 67 h 775"/>
                <a:gd name="T32" fmla="*/ 222 w 775"/>
                <a:gd name="T33" fmla="*/ 68 h 775"/>
                <a:gd name="T34" fmla="*/ 282 w 775"/>
                <a:gd name="T35" fmla="*/ 19 h 775"/>
                <a:gd name="T36" fmla="*/ 301 w 775"/>
                <a:gd name="T37" fmla="*/ 118 h 775"/>
                <a:gd name="T38" fmla="*/ 305 w 775"/>
                <a:gd name="T39" fmla="*/ 124 h 775"/>
                <a:gd name="T40" fmla="*/ 381 w 775"/>
                <a:gd name="T41" fmla="*/ 138 h 775"/>
                <a:gd name="T42" fmla="*/ 326 w 775"/>
                <a:gd name="T43" fmla="*/ 212 h 775"/>
                <a:gd name="T44" fmla="*/ 325 w 775"/>
                <a:gd name="T45" fmla="*/ 221 h 775"/>
                <a:gd name="T46" fmla="*/ 323 w 775"/>
                <a:gd name="T47" fmla="*/ 229 h 775"/>
                <a:gd name="T48" fmla="*/ 192 w 775"/>
                <a:gd name="T49" fmla="*/ 126 h 775"/>
                <a:gd name="T50" fmla="*/ 179 w 775"/>
                <a:gd name="T51" fmla="*/ 128 h 775"/>
                <a:gd name="T52" fmla="*/ 167 w 775"/>
                <a:gd name="T53" fmla="*/ 131 h 775"/>
                <a:gd name="T54" fmla="*/ 156 w 775"/>
                <a:gd name="T55" fmla="*/ 138 h 775"/>
                <a:gd name="T56" fmla="*/ 147 w 775"/>
                <a:gd name="T57" fmla="*/ 145 h 775"/>
                <a:gd name="T58" fmla="*/ 138 w 775"/>
                <a:gd name="T59" fmla="*/ 154 h 775"/>
                <a:gd name="T60" fmla="*/ 133 w 775"/>
                <a:gd name="T61" fmla="*/ 165 h 775"/>
                <a:gd name="T62" fmla="*/ 129 w 775"/>
                <a:gd name="T63" fmla="*/ 178 h 775"/>
                <a:gd name="T64" fmla="*/ 128 w 775"/>
                <a:gd name="T65" fmla="*/ 190 h 775"/>
                <a:gd name="T66" fmla="*/ 128 w 775"/>
                <a:gd name="T67" fmla="*/ 197 h 775"/>
                <a:gd name="T68" fmla="*/ 131 w 775"/>
                <a:gd name="T69" fmla="*/ 209 h 775"/>
                <a:gd name="T70" fmla="*/ 135 w 775"/>
                <a:gd name="T71" fmla="*/ 221 h 775"/>
                <a:gd name="T72" fmla="*/ 142 w 775"/>
                <a:gd name="T73" fmla="*/ 231 h 775"/>
                <a:gd name="T74" fmla="*/ 151 w 775"/>
                <a:gd name="T75" fmla="*/ 240 h 775"/>
                <a:gd name="T76" fmla="*/ 161 w 775"/>
                <a:gd name="T77" fmla="*/ 246 h 775"/>
                <a:gd name="T78" fmla="*/ 173 w 775"/>
                <a:gd name="T79" fmla="*/ 251 h 775"/>
                <a:gd name="T80" fmla="*/ 185 w 775"/>
                <a:gd name="T81" fmla="*/ 254 h 775"/>
                <a:gd name="T82" fmla="*/ 192 w 775"/>
                <a:gd name="T83" fmla="*/ 254 h 775"/>
                <a:gd name="T84" fmla="*/ 204 w 775"/>
                <a:gd name="T85" fmla="*/ 253 h 775"/>
                <a:gd name="T86" fmla="*/ 216 w 775"/>
                <a:gd name="T87" fmla="*/ 249 h 775"/>
                <a:gd name="T88" fmla="*/ 227 w 775"/>
                <a:gd name="T89" fmla="*/ 243 h 775"/>
                <a:gd name="T90" fmla="*/ 237 w 775"/>
                <a:gd name="T91" fmla="*/ 235 h 775"/>
                <a:gd name="T92" fmla="*/ 244 w 775"/>
                <a:gd name="T93" fmla="*/ 226 h 775"/>
                <a:gd name="T94" fmla="*/ 250 w 775"/>
                <a:gd name="T95" fmla="*/ 215 h 775"/>
                <a:gd name="T96" fmla="*/ 254 w 775"/>
                <a:gd name="T97" fmla="*/ 203 h 775"/>
                <a:gd name="T98" fmla="*/ 255 w 775"/>
                <a:gd name="T99" fmla="*/ 190 h 775"/>
                <a:gd name="T100" fmla="*/ 255 w 775"/>
                <a:gd name="T101" fmla="*/ 184 h 775"/>
                <a:gd name="T102" fmla="*/ 253 w 775"/>
                <a:gd name="T103" fmla="*/ 171 h 775"/>
                <a:gd name="T104" fmla="*/ 247 w 775"/>
                <a:gd name="T105" fmla="*/ 160 h 775"/>
                <a:gd name="T106" fmla="*/ 241 w 775"/>
                <a:gd name="T107" fmla="*/ 150 h 775"/>
                <a:gd name="T108" fmla="*/ 232 w 775"/>
                <a:gd name="T109" fmla="*/ 141 h 775"/>
                <a:gd name="T110" fmla="*/ 222 w 775"/>
                <a:gd name="T111" fmla="*/ 134 h 775"/>
                <a:gd name="T112" fmla="*/ 211 w 775"/>
                <a:gd name="T113" fmla="*/ 129 h 775"/>
                <a:gd name="T114" fmla="*/ 198 w 775"/>
                <a:gd name="T115" fmla="*/ 127 h 775"/>
                <a:gd name="T116" fmla="*/ 192 w 775"/>
                <a:gd name="T117" fmla="*/ 126 h 77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775"/>
                <a:gd name="T178" fmla="*/ 0 h 775"/>
                <a:gd name="T179" fmla="*/ 775 w 775"/>
                <a:gd name="T180" fmla="*/ 775 h 77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775" h="775">
                  <a:moveTo>
                    <a:pt x="646" y="459"/>
                  </a:moveTo>
                  <a:lnTo>
                    <a:pt x="733" y="571"/>
                  </a:lnTo>
                  <a:lnTo>
                    <a:pt x="677" y="642"/>
                  </a:lnTo>
                  <a:lnTo>
                    <a:pt x="557" y="595"/>
                  </a:lnTo>
                  <a:lnTo>
                    <a:pt x="542" y="607"/>
                  </a:lnTo>
                  <a:lnTo>
                    <a:pt x="526" y="617"/>
                  </a:lnTo>
                  <a:lnTo>
                    <a:pt x="507" y="766"/>
                  </a:lnTo>
                  <a:lnTo>
                    <a:pt x="417" y="775"/>
                  </a:lnTo>
                  <a:lnTo>
                    <a:pt x="362" y="651"/>
                  </a:lnTo>
                  <a:lnTo>
                    <a:pt x="349" y="649"/>
                  </a:lnTo>
                  <a:lnTo>
                    <a:pt x="336" y="646"/>
                  </a:lnTo>
                  <a:lnTo>
                    <a:pt x="205" y="746"/>
                  </a:lnTo>
                  <a:lnTo>
                    <a:pt x="135" y="688"/>
                  </a:lnTo>
                  <a:lnTo>
                    <a:pt x="189" y="552"/>
                  </a:lnTo>
                  <a:lnTo>
                    <a:pt x="180" y="539"/>
                  </a:lnTo>
                  <a:lnTo>
                    <a:pt x="171" y="526"/>
                  </a:lnTo>
                  <a:lnTo>
                    <a:pt x="16" y="515"/>
                  </a:lnTo>
                  <a:lnTo>
                    <a:pt x="0" y="426"/>
                  </a:lnTo>
                  <a:lnTo>
                    <a:pt x="137" y="357"/>
                  </a:lnTo>
                  <a:lnTo>
                    <a:pt x="141" y="332"/>
                  </a:lnTo>
                  <a:lnTo>
                    <a:pt x="34" y="208"/>
                  </a:lnTo>
                  <a:lnTo>
                    <a:pt x="87" y="135"/>
                  </a:lnTo>
                  <a:lnTo>
                    <a:pt x="237" y="184"/>
                  </a:lnTo>
                  <a:lnTo>
                    <a:pt x="258" y="171"/>
                  </a:lnTo>
                  <a:lnTo>
                    <a:pt x="265" y="16"/>
                  </a:lnTo>
                  <a:lnTo>
                    <a:pt x="355" y="0"/>
                  </a:lnTo>
                  <a:lnTo>
                    <a:pt x="426" y="134"/>
                  </a:lnTo>
                  <a:lnTo>
                    <a:pt x="444" y="136"/>
                  </a:lnTo>
                  <a:lnTo>
                    <a:pt x="462" y="140"/>
                  </a:lnTo>
                  <a:lnTo>
                    <a:pt x="564" y="39"/>
                  </a:lnTo>
                  <a:lnTo>
                    <a:pt x="641" y="87"/>
                  </a:lnTo>
                  <a:lnTo>
                    <a:pt x="603" y="236"/>
                  </a:lnTo>
                  <a:lnTo>
                    <a:pt x="611" y="249"/>
                  </a:lnTo>
                  <a:lnTo>
                    <a:pt x="620" y="262"/>
                  </a:lnTo>
                  <a:lnTo>
                    <a:pt x="763" y="276"/>
                  </a:lnTo>
                  <a:lnTo>
                    <a:pt x="775" y="366"/>
                  </a:lnTo>
                  <a:lnTo>
                    <a:pt x="653" y="424"/>
                  </a:lnTo>
                  <a:lnTo>
                    <a:pt x="650" y="442"/>
                  </a:lnTo>
                  <a:lnTo>
                    <a:pt x="646" y="459"/>
                  </a:lnTo>
                  <a:close/>
                  <a:moveTo>
                    <a:pt x="384" y="253"/>
                  </a:moveTo>
                  <a:lnTo>
                    <a:pt x="384" y="253"/>
                  </a:lnTo>
                  <a:lnTo>
                    <a:pt x="370" y="254"/>
                  </a:lnTo>
                  <a:lnTo>
                    <a:pt x="358" y="256"/>
                  </a:lnTo>
                  <a:lnTo>
                    <a:pt x="346" y="259"/>
                  </a:lnTo>
                  <a:lnTo>
                    <a:pt x="334" y="263"/>
                  </a:lnTo>
                  <a:lnTo>
                    <a:pt x="322" y="268"/>
                  </a:lnTo>
                  <a:lnTo>
                    <a:pt x="312" y="276"/>
                  </a:lnTo>
                  <a:lnTo>
                    <a:pt x="302" y="283"/>
                  </a:lnTo>
                  <a:lnTo>
                    <a:pt x="294" y="291"/>
                  </a:lnTo>
                  <a:lnTo>
                    <a:pt x="285" y="300"/>
                  </a:lnTo>
                  <a:lnTo>
                    <a:pt x="277" y="309"/>
                  </a:lnTo>
                  <a:lnTo>
                    <a:pt x="271" y="321"/>
                  </a:lnTo>
                  <a:lnTo>
                    <a:pt x="266" y="331"/>
                  </a:lnTo>
                  <a:lnTo>
                    <a:pt x="262" y="343"/>
                  </a:lnTo>
                  <a:lnTo>
                    <a:pt x="259" y="356"/>
                  </a:lnTo>
                  <a:lnTo>
                    <a:pt x="257" y="368"/>
                  </a:lnTo>
                  <a:lnTo>
                    <a:pt x="256" y="381"/>
                  </a:lnTo>
                  <a:lnTo>
                    <a:pt x="257" y="395"/>
                  </a:lnTo>
                  <a:lnTo>
                    <a:pt x="259" y="407"/>
                  </a:lnTo>
                  <a:lnTo>
                    <a:pt x="262" y="419"/>
                  </a:lnTo>
                  <a:lnTo>
                    <a:pt x="266" y="430"/>
                  </a:lnTo>
                  <a:lnTo>
                    <a:pt x="271" y="442"/>
                  </a:lnTo>
                  <a:lnTo>
                    <a:pt x="277" y="453"/>
                  </a:lnTo>
                  <a:lnTo>
                    <a:pt x="285" y="462"/>
                  </a:lnTo>
                  <a:lnTo>
                    <a:pt x="294" y="471"/>
                  </a:lnTo>
                  <a:lnTo>
                    <a:pt x="302" y="480"/>
                  </a:lnTo>
                  <a:lnTo>
                    <a:pt x="312" y="487"/>
                  </a:lnTo>
                  <a:lnTo>
                    <a:pt x="322" y="493"/>
                  </a:lnTo>
                  <a:lnTo>
                    <a:pt x="334" y="499"/>
                  </a:lnTo>
                  <a:lnTo>
                    <a:pt x="346" y="503"/>
                  </a:lnTo>
                  <a:lnTo>
                    <a:pt x="358" y="506"/>
                  </a:lnTo>
                  <a:lnTo>
                    <a:pt x="370" y="508"/>
                  </a:lnTo>
                  <a:lnTo>
                    <a:pt x="384" y="508"/>
                  </a:lnTo>
                  <a:lnTo>
                    <a:pt x="396" y="508"/>
                  </a:lnTo>
                  <a:lnTo>
                    <a:pt x="409" y="506"/>
                  </a:lnTo>
                  <a:lnTo>
                    <a:pt x="422" y="503"/>
                  </a:lnTo>
                  <a:lnTo>
                    <a:pt x="433" y="499"/>
                  </a:lnTo>
                  <a:lnTo>
                    <a:pt x="444" y="493"/>
                  </a:lnTo>
                  <a:lnTo>
                    <a:pt x="454" y="487"/>
                  </a:lnTo>
                  <a:lnTo>
                    <a:pt x="465" y="480"/>
                  </a:lnTo>
                  <a:lnTo>
                    <a:pt x="474" y="471"/>
                  </a:lnTo>
                  <a:lnTo>
                    <a:pt x="482" y="462"/>
                  </a:lnTo>
                  <a:lnTo>
                    <a:pt x="489" y="453"/>
                  </a:lnTo>
                  <a:lnTo>
                    <a:pt x="495" y="442"/>
                  </a:lnTo>
                  <a:lnTo>
                    <a:pt x="501" y="430"/>
                  </a:lnTo>
                  <a:lnTo>
                    <a:pt x="506" y="419"/>
                  </a:lnTo>
                  <a:lnTo>
                    <a:pt x="509" y="407"/>
                  </a:lnTo>
                  <a:lnTo>
                    <a:pt x="511" y="395"/>
                  </a:lnTo>
                  <a:lnTo>
                    <a:pt x="511" y="381"/>
                  </a:lnTo>
                  <a:lnTo>
                    <a:pt x="511" y="368"/>
                  </a:lnTo>
                  <a:lnTo>
                    <a:pt x="509" y="356"/>
                  </a:lnTo>
                  <a:lnTo>
                    <a:pt x="506" y="343"/>
                  </a:lnTo>
                  <a:lnTo>
                    <a:pt x="501" y="331"/>
                  </a:lnTo>
                  <a:lnTo>
                    <a:pt x="495" y="321"/>
                  </a:lnTo>
                  <a:lnTo>
                    <a:pt x="489" y="309"/>
                  </a:lnTo>
                  <a:lnTo>
                    <a:pt x="482" y="300"/>
                  </a:lnTo>
                  <a:lnTo>
                    <a:pt x="474" y="291"/>
                  </a:lnTo>
                  <a:lnTo>
                    <a:pt x="465" y="283"/>
                  </a:lnTo>
                  <a:lnTo>
                    <a:pt x="454" y="276"/>
                  </a:lnTo>
                  <a:lnTo>
                    <a:pt x="444" y="268"/>
                  </a:lnTo>
                  <a:lnTo>
                    <a:pt x="433" y="263"/>
                  </a:lnTo>
                  <a:lnTo>
                    <a:pt x="422" y="259"/>
                  </a:lnTo>
                  <a:lnTo>
                    <a:pt x="409" y="256"/>
                  </a:lnTo>
                  <a:lnTo>
                    <a:pt x="396" y="254"/>
                  </a:lnTo>
                  <a:lnTo>
                    <a:pt x="384" y="253"/>
                  </a:lnTo>
                  <a:close/>
                </a:path>
              </a:pathLst>
            </a:custGeom>
            <a:solidFill>
              <a:srgbClr val="7AA1D5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53"/>
            <p:cNvSpPr>
              <a:spLocks/>
            </p:cNvSpPr>
            <p:nvPr/>
          </p:nvSpPr>
          <p:spPr bwMode="auto">
            <a:xfrm>
              <a:off x="5074" y="3256"/>
              <a:ext cx="180" cy="180"/>
            </a:xfrm>
            <a:custGeom>
              <a:avLst/>
              <a:gdLst>
                <a:gd name="T0" fmla="*/ 180 w 360"/>
                <a:gd name="T1" fmla="*/ 90 h 360"/>
                <a:gd name="T2" fmla="*/ 178 w 360"/>
                <a:gd name="T3" fmla="*/ 108 h 360"/>
                <a:gd name="T4" fmla="*/ 173 w 360"/>
                <a:gd name="T5" fmla="*/ 125 h 360"/>
                <a:gd name="T6" fmla="*/ 165 w 360"/>
                <a:gd name="T7" fmla="*/ 141 h 360"/>
                <a:gd name="T8" fmla="*/ 154 w 360"/>
                <a:gd name="T9" fmla="*/ 154 h 360"/>
                <a:gd name="T10" fmla="*/ 140 w 360"/>
                <a:gd name="T11" fmla="*/ 165 h 360"/>
                <a:gd name="T12" fmla="*/ 125 w 360"/>
                <a:gd name="T13" fmla="*/ 173 h 360"/>
                <a:gd name="T14" fmla="*/ 109 w 360"/>
                <a:gd name="T15" fmla="*/ 179 h 360"/>
                <a:gd name="T16" fmla="*/ 90 w 360"/>
                <a:gd name="T17" fmla="*/ 180 h 360"/>
                <a:gd name="T18" fmla="*/ 81 w 360"/>
                <a:gd name="T19" fmla="*/ 180 h 360"/>
                <a:gd name="T20" fmla="*/ 63 w 360"/>
                <a:gd name="T21" fmla="*/ 176 h 360"/>
                <a:gd name="T22" fmla="*/ 48 w 360"/>
                <a:gd name="T23" fmla="*/ 169 h 360"/>
                <a:gd name="T24" fmla="*/ 33 w 360"/>
                <a:gd name="T25" fmla="*/ 160 h 360"/>
                <a:gd name="T26" fmla="*/ 21 w 360"/>
                <a:gd name="T27" fmla="*/ 147 h 360"/>
                <a:gd name="T28" fmla="*/ 11 w 360"/>
                <a:gd name="T29" fmla="*/ 133 h 360"/>
                <a:gd name="T30" fmla="*/ 5 w 360"/>
                <a:gd name="T31" fmla="*/ 117 h 360"/>
                <a:gd name="T32" fmla="*/ 1 w 360"/>
                <a:gd name="T33" fmla="*/ 100 h 360"/>
                <a:gd name="T34" fmla="*/ 0 w 360"/>
                <a:gd name="T35" fmla="*/ 90 h 360"/>
                <a:gd name="T36" fmla="*/ 2 w 360"/>
                <a:gd name="T37" fmla="*/ 72 h 360"/>
                <a:gd name="T38" fmla="*/ 8 w 360"/>
                <a:gd name="T39" fmla="*/ 56 h 360"/>
                <a:gd name="T40" fmla="*/ 16 w 360"/>
                <a:gd name="T41" fmla="*/ 40 h 360"/>
                <a:gd name="T42" fmla="*/ 27 w 360"/>
                <a:gd name="T43" fmla="*/ 27 h 360"/>
                <a:gd name="T44" fmla="*/ 40 w 360"/>
                <a:gd name="T45" fmla="*/ 16 h 360"/>
                <a:gd name="T46" fmla="*/ 55 w 360"/>
                <a:gd name="T47" fmla="*/ 7 h 360"/>
                <a:gd name="T48" fmla="*/ 72 w 360"/>
                <a:gd name="T49" fmla="*/ 2 h 360"/>
                <a:gd name="T50" fmla="*/ 90 w 360"/>
                <a:gd name="T51" fmla="*/ 0 h 360"/>
                <a:gd name="T52" fmla="*/ 99 w 360"/>
                <a:gd name="T53" fmla="*/ 1 h 360"/>
                <a:gd name="T54" fmla="*/ 117 w 360"/>
                <a:gd name="T55" fmla="*/ 4 h 360"/>
                <a:gd name="T56" fmla="*/ 133 w 360"/>
                <a:gd name="T57" fmla="*/ 11 h 360"/>
                <a:gd name="T58" fmla="*/ 148 w 360"/>
                <a:gd name="T59" fmla="*/ 21 h 360"/>
                <a:gd name="T60" fmla="*/ 160 w 360"/>
                <a:gd name="T61" fmla="*/ 33 h 360"/>
                <a:gd name="T62" fmla="*/ 170 w 360"/>
                <a:gd name="T63" fmla="*/ 47 h 360"/>
                <a:gd name="T64" fmla="*/ 176 w 360"/>
                <a:gd name="T65" fmla="*/ 64 h 360"/>
                <a:gd name="T66" fmla="*/ 180 w 360"/>
                <a:gd name="T67" fmla="*/ 81 h 360"/>
                <a:gd name="T68" fmla="*/ 180 w 360"/>
                <a:gd name="T69" fmla="*/ 90 h 36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60"/>
                <a:gd name="T106" fmla="*/ 0 h 360"/>
                <a:gd name="T107" fmla="*/ 360 w 360"/>
                <a:gd name="T108" fmla="*/ 360 h 36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60" h="360">
                  <a:moveTo>
                    <a:pt x="360" y="180"/>
                  </a:moveTo>
                  <a:lnTo>
                    <a:pt x="360" y="180"/>
                  </a:lnTo>
                  <a:lnTo>
                    <a:pt x="359" y="199"/>
                  </a:lnTo>
                  <a:lnTo>
                    <a:pt x="356" y="216"/>
                  </a:lnTo>
                  <a:lnTo>
                    <a:pt x="352" y="234"/>
                  </a:lnTo>
                  <a:lnTo>
                    <a:pt x="346" y="250"/>
                  </a:lnTo>
                  <a:lnTo>
                    <a:pt x="339" y="266"/>
                  </a:lnTo>
                  <a:lnTo>
                    <a:pt x="329" y="281"/>
                  </a:lnTo>
                  <a:lnTo>
                    <a:pt x="319" y="294"/>
                  </a:lnTo>
                  <a:lnTo>
                    <a:pt x="307" y="307"/>
                  </a:lnTo>
                  <a:lnTo>
                    <a:pt x="295" y="319"/>
                  </a:lnTo>
                  <a:lnTo>
                    <a:pt x="280" y="329"/>
                  </a:lnTo>
                  <a:lnTo>
                    <a:pt x="266" y="338"/>
                  </a:lnTo>
                  <a:lnTo>
                    <a:pt x="250" y="346"/>
                  </a:lnTo>
                  <a:lnTo>
                    <a:pt x="234" y="351"/>
                  </a:lnTo>
                  <a:lnTo>
                    <a:pt x="217" y="357"/>
                  </a:lnTo>
                  <a:lnTo>
                    <a:pt x="198" y="359"/>
                  </a:lnTo>
                  <a:lnTo>
                    <a:pt x="180" y="360"/>
                  </a:lnTo>
                  <a:lnTo>
                    <a:pt x="161" y="359"/>
                  </a:lnTo>
                  <a:lnTo>
                    <a:pt x="144" y="357"/>
                  </a:lnTo>
                  <a:lnTo>
                    <a:pt x="126" y="351"/>
                  </a:lnTo>
                  <a:lnTo>
                    <a:pt x="110" y="346"/>
                  </a:lnTo>
                  <a:lnTo>
                    <a:pt x="95" y="338"/>
                  </a:lnTo>
                  <a:lnTo>
                    <a:pt x="79" y="329"/>
                  </a:lnTo>
                  <a:lnTo>
                    <a:pt x="66" y="319"/>
                  </a:lnTo>
                  <a:lnTo>
                    <a:pt x="53" y="307"/>
                  </a:lnTo>
                  <a:lnTo>
                    <a:pt x="41" y="294"/>
                  </a:lnTo>
                  <a:lnTo>
                    <a:pt x="31" y="281"/>
                  </a:lnTo>
                  <a:lnTo>
                    <a:pt x="22" y="266"/>
                  </a:lnTo>
                  <a:lnTo>
                    <a:pt x="15" y="250"/>
                  </a:lnTo>
                  <a:lnTo>
                    <a:pt x="9" y="234"/>
                  </a:lnTo>
                  <a:lnTo>
                    <a:pt x="3" y="216"/>
                  </a:lnTo>
                  <a:lnTo>
                    <a:pt x="1" y="199"/>
                  </a:lnTo>
                  <a:lnTo>
                    <a:pt x="0" y="180"/>
                  </a:lnTo>
                  <a:lnTo>
                    <a:pt x="1" y="162"/>
                  </a:lnTo>
                  <a:lnTo>
                    <a:pt x="3" y="144"/>
                  </a:lnTo>
                  <a:lnTo>
                    <a:pt x="9" y="127"/>
                  </a:lnTo>
                  <a:lnTo>
                    <a:pt x="15" y="111"/>
                  </a:lnTo>
                  <a:lnTo>
                    <a:pt x="22" y="94"/>
                  </a:lnTo>
                  <a:lnTo>
                    <a:pt x="31" y="80"/>
                  </a:lnTo>
                  <a:lnTo>
                    <a:pt x="41" y="65"/>
                  </a:lnTo>
                  <a:lnTo>
                    <a:pt x="53" y="53"/>
                  </a:lnTo>
                  <a:lnTo>
                    <a:pt x="66" y="42"/>
                  </a:lnTo>
                  <a:lnTo>
                    <a:pt x="79" y="31"/>
                  </a:lnTo>
                  <a:lnTo>
                    <a:pt x="95" y="22"/>
                  </a:lnTo>
                  <a:lnTo>
                    <a:pt x="110" y="14"/>
                  </a:lnTo>
                  <a:lnTo>
                    <a:pt x="126" y="8"/>
                  </a:lnTo>
                  <a:lnTo>
                    <a:pt x="144" y="4"/>
                  </a:lnTo>
                  <a:lnTo>
                    <a:pt x="161" y="1"/>
                  </a:lnTo>
                  <a:lnTo>
                    <a:pt x="180" y="0"/>
                  </a:lnTo>
                  <a:lnTo>
                    <a:pt x="198" y="1"/>
                  </a:lnTo>
                  <a:lnTo>
                    <a:pt x="217" y="4"/>
                  </a:lnTo>
                  <a:lnTo>
                    <a:pt x="234" y="8"/>
                  </a:lnTo>
                  <a:lnTo>
                    <a:pt x="250" y="14"/>
                  </a:lnTo>
                  <a:lnTo>
                    <a:pt x="266" y="22"/>
                  </a:lnTo>
                  <a:lnTo>
                    <a:pt x="280" y="31"/>
                  </a:lnTo>
                  <a:lnTo>
                    <a:pt x="295" y="42"/>
                  </a:lnTo>
                  <a:lnTo>
                    <a:pt x="307" y="53"/>
                  </a:lnTo>
                  <a:lnTo>
                    <a:pt x="319" y="65"/>
                  </a:lnTo>
                  <a:lnTo>
                    <a:pt x="329" y="80"/>
                  </a:lnTo>
                  <a:lnTo>
                    <a:pt x="339" y="94"/>
                  </a:lnTo>
                  <a:lnTo>
                    <a:pt x="346" y="111"/>
                  </a:lnTo>
                  <a:lnTo>
                    <a:pt x="352" y="127"/>
                  </a:lnTo>
                  <a:lnTo>
                    <a:pt x="356" y="144"/>
                  </a:lnTo>
                  <a:lnTo>
                    <a:pt x="359" y="162"/>
                  </a:lnTo>
                  <a:lnTo>
                    <a:pt x="360" y="18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3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008"/>
            <a:ext cx="9144000" cy="1052736"/>
          </a:xfrm>
        </p:spPr>
        <p:txBody>
          <a:bodyPr/>
          <a:lstStyle/>
          <a:p>
            <a:pPr algn="r" rtl="1"/>
            <a:r>
              <a:rPr lang="ar-EG" dirty="0" smtClean="0"/>
              <a:t>   </a:t>
            </a:r>
            <a:r>
              <a:rPr lang="ar-EG" dirty="0" smtClean="0">
                <a:solidFill>
                  <a:srgbClr val="C00000"/>
                </a:solidFill>
              </a:rPr>
              <a:t>منهج الدراسة </a:t>
            </a:r>
            <a:endParaRPr lang="ar-E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>
            <a:normAutofit/>
          </a:bodyPr>
          <a:lstStyle/>
          <a:p>
            <a:pPr algn="r" rtl="1">
              <a:spcBef>
                <a:spcPct val="50000"/>
              </a:spcBef>
            </a:pPr>
            <a:r>
              <a:rPr lang="ar-EG" b="1" dirty="0">
                <a:cs typeface="Simplified Arabic" pitchFamily="18" charset="-78"/>
              </a:rPr>
              <a:t>المنهج </a:t>
            </a:r>
            <a:r>
              <a:rPr lang="ar-EG" b="1" dirty="0" smtClean="0">
                <a:cs typeface="Simplified Arabic" pitchFamily="18" charset="-78"/>
              </a:rPr>
              <a:t>الميداني</a:t>
            </a:r>
          </a:p>
          <a:p>
            <a:pPr marL="0" indent="0" algn="r" rtl="1">
              <a:spcBef>
                <a:spcPct val="50000"/>
              </a:spcBef>
              <a:buNone/>
            </a:pPr>
            <a:r>
              <a:rPr lang="ar-SA" dirty="0" smtClean="0"/>
              <a:t>وصف </a:t>
            </a:r>
            <a:r>
              <a:rPr lang="ar-SA" dirty="0"/>
              <a:t>وتحليل واقع </a:t>
            </a:r>
            <a:r>
              <a:rPr lang="ar-SA" dirty="0" smtClean="0"/>
              <a:t>المكتبات</a:t>
            </a:r>
            <a:r>
              <a:rPr lang="ar-EG" dirty="0" smtClean="0"/>
              <a:t> و الناشرين فى مصر.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4408" y="6021288"/>
            <a:ext cx="432048" cy="365125"/>
          </a:xfrm>
        </p:spPr>
        <p:txBody>
          <a:bodyPr/>
          <a:lstStyle/>
          <a:p>
            <a:fld id="{6F4B9519-C8B1-4E82-966F-744A36AA8BB2}" type="slidenum">
              <a:rPr lang="ko-KR" alt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fld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573016"/>
            <a:ext cx="5367418" cy="229652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7880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008"/>
            <a:ext cx="9144000" cy="1052736"/>
          </a:xfrm>
        </p:spPr>
        <p:txBody>
          <a:bodyPr/>
          <a:lstStyle/>
          <a:p>
            <a:pPr algn="r" rtl="1"/>
            <a:r>
              <a:rPr lang="ar-EG" dirty="0" smtClean="0">
                <a:solidFill>
                  <a:srgbClr val="C00000"/>
                </a:solidFill>
                <a:cs typeface="Simplified Arabic" pitchFamily="18" charset="-78"/>
              </a:rPr>
              <a:t>   أدوات </a:t>
            </a:r>
            <a:r>
              <a:rPr lang="ar-EG" dirty="0">
                <a:solidFill>
                  <a:srgbClr val="C00000"/>
                </a:solidFill>
                <a:cs typeface="Simplified Arabic" pitchFamily="18" charset="-78"/>
              </a:rPr>
              <a:t>ووسائل</a:t>
            </a:r>
            <a:r>
              <a:rPr lang="ar-EG" dirty="0">
                <a:solidFill>
                  <a:srgbClr val="C00000"/>
                </a:solidFill>
              </a:rPr>
              <a:t> </a:t>
            </a:r>
            <a:r>
              <a:rPr lang="ar-EG" dirty="0">
                <a:solidFill>
                  <a:srgbClr val="C00000"/>
                </a:solidFill>
                <a:cs typeface="Simplified Arabic" pitchFamily="18" charset="-78"/>
              </a:rPr>
              <a:t>جمع البيانات</a:t>
            </a:r>
            <a:endParaRPr lang="ar-E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363272" cy="1656184"/>
          </a:xfrm>
        </p:spPr>
        <p:txBody>
          <a:bodyPr>
            <a:noAutofit/>
          </a:bodyPr>
          <a:lstStyle/>
          <a:p>
            <a:pPr lvl="0" algn="r" rtl="1"/>
            <a:r>
              <a:rPr lang="ar-EG" sz="2800" b="1" u="sng" dirty="0"/>
              <a:t>المقابلة الشخصية المُقننة و غير المُقننة </a:t>
            </a:r>
            <a:endParaRPr lang="en-US" sz="2800" dirty="0"/>
          </a:p>
          <a:p>
            <a:pPr marL="0" indent="0" algn="r" rtl="1">
              <a:buNone/>
            </a:pPr>
            <a:r>
              <a:rPr lang="ar-EG" sz="2800" dirty="0" smtClean="0"/>
              <a:t>و</a:t>
            </a:r>
            <a:r>
              <a:rPr lang="ar-SA" sz="2800" dirty="0" smtClean="0"/>
              <a:t>هى </a:t>
            </a:r>
            <a:r>
              <a:rPr lang="ar-SA" sz="2800" dirty="0"/>
              <a:t>إحدى نوافذ استطلاع الآراء للحصول على معلومات تفيد </a:t>
            </a:r>
            <a:r>
              <a:rPr lang="ar-SA" sz="2800" dirty="0" smtClean="0"/>
              <a:t>موضوع</a:t>
            </a:r>
            <a:r>
              <a:rPr lang="ar-EG" sz="2800" dirty="0" smtClean="0"/>
              <a:t/>
            </a:r>
            <a:br>
              <a:rPr lang="ar-EG" sz="2800" dirty="0" smtClean="0"/>
            </a:br>
            <a:r>
              <a:rPr lang="ar-SA" sz="2800" dirty="0" smtClean="0"/>
              <a:t>الدراسة </a:t>
            </a:r>
            <a:r>
              <a:rPr lang="ar-SA" sz="2800" dirty="0" smtClean="0"/>
              <a:t>.</a:t>
            </a:r>
            <a:endParaRPr lang="ar-E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5416998"/>
            <a:ext cx="1728191" cy="13963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463" y="2204864"/>
            <a:ext cx="1659497" cy="178829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51520" y="2996952"/>
            <a:ext cx="8363272" cy="2664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endParaRPr lang="en-US" sz="2800" dirty="0" smtClean="0"/>
          </a:p>
          <a:p>
            <a:pPr algn="r" rtl="1"/>
            <a:r>
              <a:rPr lang="ar-EG" sz="2800" b="1" u="sng" dirty="0" smtClean="0"/>
              <a:t>المُعاينة المُباشرة و غير المُباشرة  </a:t>
            </a:r>
            <a:endParaRPr lang="en-US" sz="2800" dirty="0" smtClean="0"/>
          </a:p>
          <a:p>
            <a:pPr marL="0" indent="0" algn="r" rtl="1">
              <a:buFont typeface="Arial" pitchFamily="34" charset="0"/>
              <a:buNone/>
            </a:pPr>
            <a:r>
              <a:rPr lang="ar-SA" sz="2800" dirty="0" smtClean="0"/>
              <a:t>سوف تكون من خلال التواجد فى مسرح العمليات و التعرف على </a:t>
            </a:r>
            <a:r>
              <a:rPr lang="ar-EG" sz="2800" dirty="0" smtClean="0"/>
              <a:t/>
            </a:r>
            <a:br>
              <a:rPr lang="ar-EG" sz="2800" dirty="0" smtClean="0"/>
            </a:br>
            <a:r>
              <a:rPr lang="ar-SA" sz="2800" dirty="0" smtClean="0"/>
              <a:t>الظواهر التى تؤثر على سير العمل و ذلك من خلال رصدها و مراقبتها ، بالإضافة إلى كيفية حدوثها، حتى يتم تفسيرها بطريقة منطقية وموضوعية</a:t>
            </a:r>
            <a:endParaRPr lang="ar-EG" sz="2800" dirty="0"/>
          </a:p>
        </p:txBody>
      </p:sp>
    </p:spTree>
    <p:extLst>
      <p:ext uri="{BB962C8B-B14F-4D97-AF65-F5344CB8AC3E}">
        <p14:creationId xmlns:p14="http://schemas.microsoft.com/office/powerpoint/2010/main" val="31552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5328592"/>
          </a:xfrm>
        </p:spPr>
        <p:txBody>
          <a:bodyPr>
            <a:normAutofit/>
          </a:bodyPr>
          <a:lstStyle/>
          <a:p>
            <a:pPr algn="r" rtl="1"/>
            <a:r>
              <a:rPr lang="ar-EG" sz="2800" b="1" u="sng" dirty="0" smtClean="0"/>
              <a:t>تحليل المحتوى</a:t>
            </a:r>
            <a:endParaRPr lang="en-US" sz="2800" dirty="0"/>
          </a:p>
          <a:p>
            <a:pPr marL="0" indent="0" algn="r" rtl="1">
              <a:buNone/>
            </a:pPr>
            <a:r>
              <a:rPr lang="ar-SA" sz="2800" dirty="0"/>
              <a:t>تحليل سجلات تزويد المكتبات و الشراء و الفواتير و أسعار الكتب </a:t>
            </a:r>
            <a:r>
              <a:rPr lang="ar-EG" sz="2800" dirty="0" smtClean="0"/>
              <a:t/>
            </a:r>
            <a:br>
              <a:rPr lang="ar-EG" sz="2800" dirty="0" smtClean="0"/>
            </a:br>
            <a:r>
              <a:rPr lang="ar-SA" sz="2800" dirty="0" smtClean="0"/>
              <a:t>و </a:t>
            </a:r>
            <a:r>
              <a:rPr lang="ar-SA" sz="2800" dirty="0"/>
              <a:t>ميزانيات المكتبات و قوائم الناشرين </a:t>
            </a:r>
            <a:r>
              <a:rPr lang="ar-SA" sz="2800" dirty="0" smtClean="0"/>
              <a:t>.</a:t>
            </a:r>
            <a:endParaRPr lang="ar-EG" sz="2800" dirty="0" smtClean="0"/>
          </a:p>
          <a:p>
            <a:pPr marL="0" indent="0" algn="r" rtl="1">
              <a:buNone/>
            </a:pPr>
            <a:endParaRPr lang="en-US" sz="2800" dirty="0"/>
          </a:p>
          <a:p>
            <a:pPr lvl="0" algn="r" rtl="1"/>
            <a:r>
              <a:rPr lang="ar-EG" sz="2800" b="1" u="sng" dirty="0" smtClean="0"/>
              <a:t>الاستبيان</a:t>
            </a:r>
            <a:endParaRPr lang="ar-EG" sz="2800" dirty="0" smtClean="0"/>
          </a:p>
          <a:p>
            <a:pPr marL="0" lvl="0" indent="0" algn="r" rtl="1">
              <a:buNone/>
            </a:pPr>
            <a:r>
              <a:rPr lang="ar-EG" sz="2800" dirty="0" smtClean="0"/>
              <a:t>قامت </a:t>
            </a:r>
            <a:r>
              <a:rPr lang="ar-EG" sz="2800" dirty="0"/>
              <a:t>بالباحثة </a:t>
            </a:r>
            <a:r>
              <a:rPr lang="ar-SA" sz="2800" dirty="0"/>
              <a:t>بإعداد استبيان خاص بدور </a:t>
            </a:r>
            <a:r>
              <a:rPr lang="ar-SA" sz="2800" dirty="0" smtClean="0"/>
              <a:t>النشر</a:t>
            </a:r>
            <a:r>
              <a:rPr lang="ar-EG" sz="2800" dirty="0" smtClean="0"/>
              <a:t>.</a:t>
            </a:r>
          </a:p>
          <a:p>
            <a:pPr marL="0" lvl="0" indent="0" algn="r" rtl="1">
              <a:buNone/>
            </a:pPr>
            <a:endParaRPr lang="ar-EG" sz="2800" b="1" dirty="0" smtClean="0">
              <a:cs typeface="Simplified Arabic" pitchFamily="18" charset="-78"/>
            </a:endParaRPr>
          </a:p>
          <a:p>
            <a:pPr algn="r" rtl="1"/>
            <a:r>
              <a:rPr lang="ar-EG" sz="2800" b="1" u="sng" dirty="0" smtClean="0"/>
              <a:t>الزيارات </a:t>
            </a:r>
            <a:r>
              <a:rPr lang="ar-EG" sz="2800" b="1" u="sng" dirty="0"/>
              <a:t>الميدانية والمقابلات </a:t>
            </a:r>
            <a:r>
              <a:rPr lang="ar-EG" sz="2800" b="1" u="sng" dirty="0" smtClean="0"/>
              <a:t>الشخصية</a:t>
            </a:r>
          </a:p>
          <a:p>
            <a:pPr marL="0" indent="0" algn="r" rtl="1">
              <a:buNone/>
            </a:pPr>
            <a:endParaRPr lang="ar-E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07" y="4725144"/>
            <a:ext cx="79248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244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4544" y="-27384"/>
            <a:ext cx="9144000" cy="1052736"/>
          </a:xfrm>
        </p:spPr>
        <p:txBody>
          <a:bodyPr/>
          <a:lstStyle/>
          <a:p>
            <a:pPr algn="r" rtl="1"/>
            <a:r>
              <a:rPr lang="ar-EG" dirty="0" smtClean="0">
                <a:solidFill>
                  <a:srgbClr val="C00000"/>
                </a:solidFill>
              </a:rPr>
              <a:t>فصول الدراسة </a:t>
            </a:r>
            <a:endParaRPr lang="ar-E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980728"/>
            <a:ext cx="8229600" cy="4824536"/>
          </a:xfrm>
        </p:spPr>
        <p:txBody>
          <a:bodyPr>
            <a:normAutofit fontScale="85000" lnSpcReduction="20000"/>
          </a:bodyPr>
          <a:lstStyle/>
          <a:p>
            <a:pPr algn="r" rtl="1"/>
            <a:r>
              <a:rPr lang="ar-EG" b="1" dirty="0">
                <a:solidFill>
                  <a:schemeClr val="accent1">
                    <a:lumMod val="75000"/>
                  </a:schemeClr>
                </a:solidFill>
              </a:rPr>
              <a:t>الفصل الأول : الاطار النظري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r" rtl="1">
              <a:buNone/>
            </a:pPr>
            <a:r>
              <a:rPr lang="ar-EG" dirty="0" smtClean="0"/>
              <a:t>    يتناول </a:t>
            </a:r>
            <a:r>
              <a:rPr lang="ar-EG" dirty="0"/>
              <a:t>الفصل مفهوم مهنة المكتبات و مفهوم مهنة النشر و النشر </a:t>
            </a:r>
            <a:endParaRPr lang="ar-EG" dirty="0" smtClean="0"/>
          </a:p>
          <a:p>
            <a:pPr marL="0" indent="0" algn="r" rtl="1">
              <a:buNone/>
            </a:pPr>
            <a:r>
              <a:rPr lang="ar-EG" dirty="0"/>
              <a:t> </a:t>
            </a:r>
            <a:r>
              <a:rPr lang="ar-EG" dirty="0" smtClean="0"/>
              <a:t>   </a:t>
            </a:r>
            <a:r>
              <a:rPr lang="ar-EG" dirty="0" smtClean="0"/>
              <a:t>الالكتروني </a:t>
            </a:r>
            <a:r>
              <a:rPr lang="ar-EG" dirty="0"/>
              <a:t>و الفهرسة أثناء النشر و حلقات </a:t>
            </a:r>
            <a:r>
              <a:rPr lang="ar-EG" dirty="0" smtClean="0"/>
              <a:t>النشر.</a:t>
            </a:r>
            <a:endParaRPr lang="en-US" dirty="0"/>
          </a:p>
          <a:p>
            <a:pPr algn="r" rtl="1"/>
            <a:r>
              <a:rPr lang="ar-EG" b="1" dirty="0">
                <a:solidFill>
                  <a:schemeClr val="accent1">
                    <a:lumMod val="75000"/>
                  </a:schemeClr>
                </a:solidFill>
              </a:rPr>
              <a:t>الفصل الثانى : التأثير التبادلي فى المبانى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r" rtl="1">
              <a:buNone/>
            </a:pPr>
            <a:r>
              <a:rPr lang="ar-EG" dirty="0" smtClean="0"/>
              <a:t>    يتناول </a:t>
            </a:r>
            <a:r>
              <a:rPr lang="ar-EG" dirty="0"/>
              <a:t>الفصل المبانى و عمارة المكتبات فى مصر القديمة و العراق </a:t>
            </a:r>
            <a:endParaRPr lang="ar-EG" dirty="0" smtClean="0"/>
          </a:p>
          <a:p>
            <a:pPr marL="0" indent="0" algn="r" rtl="1">
              <a:buNone/>
            </a:pPr>
            <a:r>
              <a:rPr lang="ar-EG" dirty="0" smtClean="0"/>
              <a:t>    و </a:t>
            </a:r>
            <a:r>
              <a:rPr lang="ar-EG" dirty="0"/>
              <a:t>الشام القديم و العصر اليونانى و الروماني و العصر المسيحي </a:t>
            </a:r>
            <a:endParaRPr lang="ar-EG" dirty="0" smtClean="0"/>
          </a:p>
          <a:p>
            <a:pPr marL="0" indent="0" algn="r" rtl="1">
              <a:buNone/>
            </a:pPr>
            <a:r>
              <a:rPr lang="ar-EG" dirty="0"/>
              <a:t> </a:t>
            </a:r>
            <a:r>
              <a:rPr lang="ar-EG" dirty="0" smtClean="0"/>
              <a:t>   </a:t>
            </a:r>
            <a:r>
              <a:rPr lang="ar-EG" dirty="0" smtClean="0"/>
              <a:t>و </a:t>
            </a:r>
            <a:r>
              <a:rPr lang="ar-EG" dirty="0"/>
              <a:t>الفتوحات </a:t>
            </a:r>
            <a:r>
              <a:rPr lang="ar-EG" dirty="0" smtClean="0"/>
              <a:t>الاسلامية.</a:t>
            </a:r>
            <a:endParaRPr lang="en-US" dirty="0"/>
          </a:p>
          <a:p>
            <a:pPr algn="r" rtl="1"/>
            <a:r>
              <a:rPr lang="ar-EG" b="1" dirty="0">
                <a:solidFill>
                  <a:schemeClr val="accent1">
                    <a:lumMod val="75000"/>
                  </a:schemeClr>
                </a:solidFill>
              </a:rPr>
              <a:t>الفصل الثالث :التأثير التبادلي فى التزويد و بناء و تنمية المقتنيات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r" rtl="1">
              <a:buNone/>
            </a:pPr>
            <a:r>
              <a:rPr lang="ar-EG" dirty="0" smtClean="0"/>
              <a:t>    يتناول </a:t>
            </a:r>
            <a:r>
              <a:rPr lang="ar-EG" dirty="0"/>
              <a:t>هذا الفصل التزويد و المجموعات فى العصور الوسطي </a:t>
            </a:r>
            <a:endParaRPr lang="ar-EG" dirty="0" smtClean="0"/>
          </a:p>
          <a:p>
            <a:pPr marL="0" indent="0" algn="r" rtl="1">
              <a:buNone/>
            </a:pPr>
            <a:r>
              <a:rPr lang="ar-EG" dirty="0"/>
              <a:t> </a:t>
            </a:r>
            <a:r>
              <a:rPr lang="ar-EG" dirty="0" smtClean="0"/>
              <a:t>   </a:t>
            </a:r>
            <a:r>
              <a:rPr lang="ar-EG" dirty="0" smtClean="0"/>
              <a:t>و </a:t>
            </a:r>
            <a:r>
              <a:rPr lang="ar-EG" dirty="0"/>
              <a:t>المكتبة الاسلامية و بعض نماذج لاحصائيات عمليات التزويد </a:t>
            </a:r>
            <a:endParaRPr lang="ar-EG" dirty="0" smtClean="0"/>
          </a:p>
          <a:p>
            <a:pPr marL="0" indent="0" algn="r" rtl="1">
              <a:buNone/>
            </a:pPr>
            <a:r>
              <a:rPr lang="ar-EG" dirty="0"/>
              <a:t> </a:t>
            </a:r>
            <a:r>
              <a:rPr lang="ar-EG" dirty="0" smtClean="0"/>
              <a:t>   </a:t>
            </a:r>
            <a:r>
              <a:rPr lang="ar-EG" dirty="0" smtClean="0"/>
              <a:t>فى </a:t>
            </a:r>
            <a:r>
              <a:rPr lang="ar-EG" dirty="0"/>
              <a:t>مجموعة مختلفة من المكتبات .</a:t>
            </a:r>
            <a:endParaRPr lang="en-US" dirty="0"/>
          </a:p>
          <a:p>
            <a:pPr algn="r" rtl="1"/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99040" y="6021288"/>
            <a:ext cx="477416" cy="365125"/>
          </a:xfrm>
        </p:spPr>
        <p:txBody>
          <a:bodyPr/>
          <a:lstStyle/>
          <a:p>
            <a:fld id="{6F4B9519-C8B1-4E82-966F-744A36AA8BB2}" type="slidenum">
              <a:rPr lang="ko-KR" altLang="en-US" sz="1600" b="1" smtClean="0">
                <a:solidFill>
                  <a:schemeClr val="bg1"/>
                </a:solidFill>
              </a:rPr>
              <a:t>13</a:t>
            </a:fld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86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rtl="1"/>
            <a:r>
              <a:rPr lang="ar-EG" b="1" dirty="0"/>
              <a:t>الفصل الرابع : التأثير التبادلي فى العمليات الفنية و الخدمات</a:t>
            </a:r>
            <a:endParaRPr lang="en-US" dirty="0"/>
          </a:p>
          <a:p>
            <a:pPr rtl="1"/>
            <a:r>
              <a:rPr lang="ar-EG" dirty="0"/>
              <a:t>يتناول هذا الفصل التأثير التبادلى فى الفهرسة أثناء النشر و التكعيب و الخدمات المرجعية و الببليوجرافية </a:t>
            </a:r>
            <a:endParaRPr lang="en-US" dirty="0"/>
          </a:p>
          <a:p>
            <a:pPr rtl="1"/>
            <a:r>
              <a:rPr lang="ar-EG" b="1" dirty="0"/>
              <a:t>الفصل الخامس : التصور المُستقبلى للعلاقة المُتبادلة بين مهنة المكتبات و النشر</a:t>
            </a:r>
            <a:endParaRPr lang="en-US" dirty="0"/>
          </a:p>
          <a:p>
            <a:pPr rtl="1"/>
            <a:r>
              <a:rPr lang="ar-EG" dirty="0"/>
              <a:t>يتناول هذا الفصل صياغة توافقية  تخدم طرفى المعادلة : الناشرون  و المكتبات</a:t>
            </a:r>
            <a:endParaRPr lang="en-US" dirty="0"/>
          </a:p>
          <a:p>
            <a:pPr rtl="1"/>
            <a:r>
              <a:rPr lang="ar-EG" b="1" dirty="0"/>
              <a:t>و أخيراً : النتائج و التوصيات والخاتمة </a:t>
            </a:r>
            <a:endParaRPr lang="en-US" dirty="0"/>
          </a:p>
          <a:p>
            <a:pPr rtl="1"/>
            <a:r>
              <a:rPr lang="ar-EG" dirty="0"/>
              <a:t>تضم أهم النتائج التى وصلت إليها الدراسة والتوصيات و خاتمة الدراسة .</a:t>
            </a:r>
            <a:endParaRPr lang="en-US" dirty="0"/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07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 smtClean="0"/>
              <a:t>أهم النتائج 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rtl="1"/>
            <a:r>
              <a:rPr lang="ar-EG" dirty="0"/>
              <a:t>خلصت هذه الدراسة إلى مجموعة نتائج خاصة بالتأثير التبادلى بين مهنة النشر و مهنة المكتبات ، و من أهم هذه النتائج :-</a:t>
            </a:r>
            <a:endParaRPr lang="en-US" dirty="0"/>
          </a:p>
          <a:p>
            <a:pPr rtl="1"/>
            <a:r>
              <a:rPr lang="ar-EG" dirty="0"/>
              <a:t>1.أن النشر يؤثر تأثيراً كلياً على المكتبات و ذلك لأن النشر هو الذي يتحكم فيما تجده المكتبات منشوراً لكى تقتنيه سواء من حيث الشكل او من حيث المضمون .</a:t>
            </a:r>
            <a:endParaRPr lang="en-US" dirty="0"/>
          </a:p>
          <a:p>
            <a:pPr rtl="1"/>
            <a:r>
              <a:rPr lang="ar-EG" dirty="0"/>
              <a:t>2. عدم اهتمام الناشرين بمحتويات صفحة العنوان و بياناتها و مدى توافقها ببيانات الفهرسة التى يحتاجها المفهرسون . </a:t>
            </a:r>
            <a:endParaRPr lang="en-US" dirty="0"/>
          </a:p>
          <a:p>
            <a:pPr rtl="1"/>
            <a:r>
              <a:rPr lang="ar-EG" dirty="0"/>
              <a:t>3. أغلب الناشرين يشتركون فى برنامج الفهرسة اثناء النشر للحصول على رقم الايداع فقط و لكنهم ليسوا على دراية به . </a:t>
            </a:r>
            <a:endParaRPr lang="en-US" dirty="0"/>
          </a:p>
          <a:p>
            <a:pPr rtl="1"/>
            <a:r>
              <a:rPr lang="ar-EG" dirty="0"/>
              <a:t>4. عدم اهتمام الناشرين بمحتويات قائمة المحتوياتالتى هى المصدر الرسمي للتصنيف و الفهرسة الموضوعية  . </a:t>
            </a:r>
            <a:endParaRPr lang="en-US" dirty="0"/>
          </a:p>
          <a:p>
            <a:pPr rtl="1"/>
            <a:r>
              <a:rPr lang="ar-EG" dirty="0"/>
              <a:t>5. عدم اهتمام الناشرين المصرين بطبعات ال ( </a:t>
            </a:r>
            <a:r>
              <a:rPr lang="en-US" dirty="0"/>
              <a:t>Hardcover</a:t>
            </a:r>
            <a:r>
              <a:rPr lang="ar-EG" dirty="0"/>
              <a:t> ) التى تساعد فى خدمات المكتبات و التداول . </a:t>
            </a:r>
            <a:endParaRPr lang="en-US" dirty="0"/>
          </a:p>
          <a:p>
            <a:pPr rtl="1"/>
            <a:r>
              <a:rPr lang="ar-EG" dirty="0" smtClean="0"/>
              <a:t>6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122" name="Picture 2" descr="E:\رسالة ندا\clip art\presentation_with_girl_clip_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09" y="4032448"/>
            <a:ext cx="2133135" cy="278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26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rtl="1"/>
            <a:r>
              <a:rPr lang="ar-EG" dirty="0"/>
              <a:t>. افتقاد الناشرين المصريين للتنظيم و الكتب السنوية . </a:t>
            </a:r>
            <a:endParaRPr lang="en-US" dirty="0"/>
          </a:p>
          <a:p>
            <a:pPr rtl="1"/>
            <a:r>
              <a:rPr lang="ar-EG" dirty="0"/>
              <a:t>7. عدم اهتمام الناشرين المصريين بالخدمات الببليوجرافية أو المستخلصات . </a:t>
            </a:r>
            <a:endParaRPr lang="en-US" dirty="0"/>
          </a:p>
          <a:p>
            <a:pPr rtl="1"/>
            <a:r>
              <a:rPr lang="ar-EG" dirty="0"/>
              <a:t>8. عدم اهتمام الناشرين المصريين بخدمات الفئات الخاصة كالمكفوفين و الصم . </a:t>
            </a:r>
            <a:endParaRPr lang="en-US" dirty="0"/>
          </a:p>
          <a:p>
            <a:pPr rtl="1"/>
            <a:r>
              <a:rPr lang="ar-EG" dirty="0"/>
              <a:t>9. الناشرين يبحثون دوماً عن الربح الا قلة قليلة تبحث عن المحتوي و المضمون .</a:t>
            </a:r>
            <a:endParaRPr lang="en-US" dirty="0"/>
          </a:p>
          <a:p>
            <a:pPr rtl="1"/>
            <a:r>
              <a:rPr lang="ar-EG" dirty="0"/>
              <a:t>10.عدم دراسة الناشرين لميول و اتجاهات القراء فى المكتبات المختلفة . </a:t>
            </a:r>
            <a:endParaRPr lang="en-US" dirty="0"/>
          </a:p>
          <a:p>
            <a:pPr rtl="1"/>
            <a:r>
              <a:rPr lang="ar-EG" dirty="0"/>
              <a:t> </a:t>
            </a:r>
            <a:endParaRPr lang="en-US" dirty="0"/>
          </a:p>
          <a:p>
            <a:pPr rtl="1"/>
            <a:r>
              <a:rPr lang="ar-EG" dirty="0"/>
              <a:t> </a:t>
            </a:r>
            <a:endParaRPr lang="en-US" dirty="0"/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13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 smtClean="0"/>
              <a:t>   </a:t>
            </a:r>
            <a:r>
              <a:rPr lang="ar-EG" dirty="0" smtClean="0">
                <a:solidFill>
                  <a:srgbClr val="C00000"/>
                </a:solidFill>
              </a:rPr>
              <a:t>الرسالة فى أرقام </a:t>
            </a:r>
            <a:endParaRPr lang="ar-E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960" y="1132503"/>
            <a:ext cx="4762872" cy="4525963"/>
          </a:xfrm>
        </p:spPr>
        <p:txBody>
          <a:bodyPr/>
          <a:lstStyle/>
          <a:p>
            <a:pPr algn="r" rtl="1"/>
            <a:r>
              <a:rPr lang="ar-EG" dirty="0" smtClean="0"/>
              <a:t>5 فصول</a:t>
            </a:r>
          </a:p>
          <a:p>
            <a:pPr algn="r" rtl="1"/>
            <a:r>
              <a:rPr lang="ar-EG" dirty="0" smtClean="0"/>
              <a:t>96 </a:t>
            </a:r>
            <a:r>
              <a:rPr lang="ar-EG" dirty="0" smtClean="0"/>
              <a:t>جدول</a:t>
            </a:r>
          </a:p>
          <a:p>
            <a:pPr algn="r" rtl="1"/>
            <a:r>
              <a:rPr lang="ar-EG" dirty="0" smtClean="0"/>
              <a:t>20</a:t>
            </a:r>
            <a:r>
              <a:rPr lang="en-US" dirty="0" smtClean="0"/>
              <a:t> </a:t>
            </a:r>
            <a:r>
              <a:rPr lang="ar-EG" dirty="0" smtClean="0"/>
              <a:t>شكل </a:t>
            </a:r>
          </a:p>
          <a:p>
            <a:pPr algn="r" rtl="1"/>
            <a:r>
              <a:rPr lang="ar-EG" dirty="0" smtClean="0"/>
              <a:t>81 </a:t>
            </a:r>
            <a:r>
              <a:rPr lang="ar-EG" dirty="0" smtClean="0"/>
              <a:t>مرجع </a:t>
            </a:r>
            <a:r>
              <a:rPr lang="ar-EG" dirty="0" smtClean="0"/>
              <a:t>باللغة العربية </a:t>
            </a:r>
            <a:r>
              <a:rPr lang="en-US" dirty="0" smtClean="0"/>
              <a:t> </a:t>
            </a:r>
            <a:endParaRPr lang="ar-EG" dirty="0" smtClean="0"/>
          </a:p>
          <a:p>
            <a:pPr algn="r" rtl="1"/>
            <a:r>
              <a:rPr lang="ar-EG" dirty="0" smtClean="0"/>
              <a:t>18</a:t>
            </a:r>
            <a:r>
              <a:rPr lang="ar-EG" dirty="0" smtClean="0"/>
              <a:t>مرجع </a:t>
            </a:r>
            <a:r>
              <a:rPr lang="ar-EG" dirty="0" smtClean="0"/>
              <a:t>باللغة </a:t>
            </a:r>
            <a:r>
              <a:rPr lang="ar-EG" dirty="0" smtClean="0"/>
              <a:t>الانجليزية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17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9324528" y="4669303"/>
            <a:ext cx="3579557" cy="2188697"/>
            <a:chOff x="1473200" y="1635591"/>
            <a:chExt cx="3579557" cy="2188697"/>
          </a:xfrm>
        </p:grpSpPr>
        <p:sp>
          <p:nvSpPr>
            <p:cNvPr id="69" name="Freeform 6"/>
            <p:cNvSpPr>
              <a:spLocks noEditPoints="1"/>
            </p:cNvSpPr>
            <p:nvPr/>
          </p:nvSpPr>
          <p:spPr bwMode="auto">
            <a:xfrm>
              <a:off x="3900884" y="2636912"/>
              <a:ext cx="1031156" cy="1030283"/>
            </a:xfrm>
            <a:custGeom>
              <a:avLst/>
              <a:gdLst>
                <a:gd name="T0" fmla="*/ 773113 w 2364"/>
                <a:gd name="T1" fmla="*/ 73056 h 2361"/>
                <a:gd name="T2" fmla="*/ 804069 w 2364"/>
                <a:gd name="T3" fmla="*/ 12705 h 2361"/>
                <a:gd name="T4" fmla="*/ 931863 w 2364"/>
                <a:gd name="T5" fmla="*/ 12705 h 2361"/>
                <a:gd name="T6" fmla="*/ 1081881 w 2364"/>
                <a:gd name="T7" fmla="*/ 158023 h 2361"/>
                <a:gd name="T8" fmla="*/ 1232694 w 2364"/>
                <a:gd name="T9" fmla="*/ 51616 h 2361"/>
                <a:gd name="T10" fmla="*/ 1353344 w 2364"/>
                <a:gd name="T11" fmla="*/ 92908 h 2361"/>
                <a:gd name="T12" fmla="*/ 1354138 w 2364"/>
                <a:gd name="T13" fmla="*/ 257284 h 2361"/>
                <a:gd name="T14" fmla="*/ 1583531 w 2364"/>
                <a:gd name="T15" fmla="*/ 291430 h 2361"/>
                <a:gd name="T16" fmla="*/ 1693863 w 2364"/>
                <a:gd name="T17" fmla="*/ 362897 h 2361"/>
                <a:gd name="T18" fmla="*/ 1687513 w 2364"/>
                <a:gd name="T19" fmla="*/ 433571 h 2361"/>
                <a:gd name="T20" fmla="*/ 1781175 w 2364"/>
                <a:gd name="T21" fmla="*/ 659091 h 2361"/>
                <a:gd name="T22" fmla="*/ 1846263 w 2364"/>
                <a:gd name="T23" fmla="*/ 680532 h 2361"/>
                <a:gd name="T24" fmla="*/ 1864519 w 2364"/>
                <a:gd name="T25" fmla="*/ 806791 h 2361"/>
                <a:gd name="T26" fmla="*/ 1744663 w 2364"/>
                <a:gd name="T27" fmla="*/ 975138 h 2361"/>
                <a:gd name="T28" fmla="*/ 1870869 w 2364"/>
                <a:gd name="T29" fmla="*/ 1103780 h 2361"/>
                <a:gd name="T30" fmla="*/ 1852613 w 2364"/>
                <a:gd name="T31" fmla="*/ 1230833 h 2361"/>
                <a:gd name="T32" fmla="*/ 1680369 w 2364"/>
                <a:gd name="T33" fmla="*/ 1258626 h 2361"/>
                <a:gd name="T34" fmla="*/ 1671638 w 2364"/>
                <a:gd name="T35" fmla="*/ 1479382 h 2361"/>
                <a:gd name="T36" fmla="*/ 1674019 w 2364"/>
                <a:gd name="T37" fmla="*/ 1550850 h 2361"/>
                <a:gd name="T38" fmla="*/ 1557338 w 2364"/>
                <a:gd name="T39" fmla="*/ 1613583 h 2361"/>
                <a:gd name="T40" fmla="*/ 1363663 w 2364"/>
                <a:gd name="T41" fmla="*/ 1621524 h 2361"/>
                <a:gd name="T42" fmla="*/ 1337469 w 2364"/>
                <a:gd name="T43" fmla="*/ 1781929 h 2361"/>
                <a:gd name="T44" fmla="*/ 1226344 w 2364"/>
                <a:gd name="T45" fmla="*/ 1847044 h 2361"/>
                <a:gd name="T46" fmla="*/ 1115219 w 2364"/>
                <a:gd name="T47" fmla="*/ 1719990 h 2361"/>
                <a:gd name="T48" fmla="*/ 918369 w 2364"/>
                <a:gd name="T49" fmla="*/ 1829574 h 2361"/>
                <a:gd name="T50" fmla="*/ 862806 w 2364"/>
                <a:gd name="T51" fmla="*/ 1874837 h 2361"/>
                <a:gd name="T52" fmla="*/ 742156 w 2364"/>
                <a:gd name="T53" fmla="*/ 1823221 h 2361"/>
                <a:gd name="T54" fmla="*/ 598488 w 2364"/>
                <a:gd name="T55" fmla="*/ 1655669 h 2361"/>
                <a:gd name="T56" fmla="*/ 451644 w 2364"/>
                <a:gd name="T57" fmla="*/ 1734284 h 2361"/>
                <a:gd name="T58" fmla="*/ 354013 w 2364"/>
                <a:gd name="T59" fmla="*/ 1650905 h 2361"/>
                <a:gd name="T60" fmla="*/ 354013 w 2364"/>
                <a:gd name="T61" fmla="*/ 1468265 h 2361"/>
                <a:gd name="T62" fmla="*/ 170656 w 2364"/>
                <a:gd name="T63" fmla="*/ 1434119 h 2361"/>
                <a:gd name="T64" fmla="*/ 90488 w 2364"/>
                <a:gd name="T65" fmla="*/ 1334064 h 2361"/>
                <a:gd name="T66" fmla="*/ 200819 w 2364"/>
                <a:gd name="T67" fmla="*/ 1208599 h 2361"/>
                <a:gd name="T68" fmla="*/ 55563 w 2364"/>
                <a:gd name="T69" fmla="*/ 1019606 h 2361"/>
                <a:gd name="T70" fmla="*/ 794 w 2364"/>
                <a:gd name="T71" fmla="*/ 978314 h 2361"/>
                <a:gd name="T72" fmla="*/ 23813 w 2364"/>
                <a:gd name="T73" fmla="*/ 852848 h 2361"/>
                <a:gd name="T74" fmla="*/ 187325 w 2364"/>
                <a:gd name="T75" fmla="*/ 721030 h 2361"/>
                <a:gd name="T76" fmla="*/ 116681 w 2364"/>
                <a:gd name="T77" fmla="*/ 559037 h 2361"/>
                <a:gd name="T78" fmla="*/ 176213 w 2364"/>
                <a:gd name="T79" fmla="*/ 446276 h 2361"/>
                <a:gd name="T80" fmla="*/ 319088 w 2364"/>
                <a:gd name="T81" fmla="*/ 459776 h 2361"/>
                <a:gd name="T82" fmla="*/ 381794 w 2364"/>
                <a:gd name="T83" fmla="*/ 250137 h 2361"/>
                <a:gd name="T84" fmla="*/ 453231 w 2364"/>
                <a:gd name="T85" fmla="*/ 139759 h 2361"/>
                <a:gd name="T86" fmla="*/ 523875 w 2364"/>
                <a:gd name="T87" fmla="*/ 146112 h 2361"/>
                <a:gd name="T88" fmla="*/ 769938 w 2364"/>
                <a:gd name="T89" fmla="*/ 854437 h 2361"/>
                <a:gd name="T90" fmla="*/ 769938 w 2364"/>
                <a:gd name="T91" fmla="*/ 1043429 h 2361"/>
                <a:gd name="T92" fmla="*/ 846138 w 2364"/>
                <a:gd name="T93" fmla="*/ 1122838 h 2361"/>
                <a:gd name="T94" fmla="*/ 1034256 w 2364"/>
                <a:gd name="T95" fmla="*/ 1132367 h 2361"/>
                <a:gd name="T96" fmla="*/ 1119188 w 2364"/>
                <a:gd name="T97" fmla="*/ 1060105 h 2361"/>
                <a:gd name="T98" fmla="*/ 1137444 w 2364"/>
                <a:gd name="T99" fmla="*/ 872700 h 2361"/>
                <a:gd name="T100" fmla="*/ 1069181 w 2364"/>
                <a:gd name="T101" fmla="*/ 784557 h 2361"/>
                <a:gd name="T102" fmla="*/ 882650 w 2364"/>
                <a:gd name="T103" fmla="*/ 757558 h 2361"/>
                <a:gd name="T104" fmla="*/ 1188244 w 2364"/>
                <a:gd name="T105" fmla="*/ 1114897 h 2361"/>
                <a:gd name="T106" fmla="*/ 1070769 w 2364"/>
                <a:gd name="T107" fmla="*/ 1203834 h 2361"/>
                <a:gd name="T108" fmla="*/ 1348581 w 2364"/>
                <a:gd name="T109" fmla="*/ 1313418 h 2361"/>
                <a:gd name="T110" fmla="*/ 1162050 w 2364"/>
                <a:gd name="T111" fmla="*/ 752794 h 2361"/>
                <a:gd name="T112" fmla="*/ 1432719 w 2364"/>
                <a:gd name="T113" fmla="*/ 713089 h 2361"/>
                <a:gd name="T114" fmla="*/ 1276350 w 2364"/>
                <a:gd name="T115" fmla="*/ 524891 h 2361"/>
                <a:gd name="T116" fmla="*/ 712788 w 2364"/>
                <a:gd name="T117" fmla="*/ 1122838 h 2361"/>
                <a:gd name="T118" fmla="*/ 494506 w 2364"/>
                <a:gd name="T119" fmla="*/ 1248303 h 2361"/>
                <a:gd name="T120" fmla="*/ 528638 w 2364"/>
                <a:gd name="T121" fmla="*/ 620975 h 2361"/>
                <a:gd name="T122" fmla="*/ 819944 w 2364"/>
                <a:gd name="T123" fmla="*/ 687678 h 2361"/>
                <a:gd name="T124" fmla="*/ 611188 w 2364"/>
                <a:gd name="T125" fmla="*/ 525685 h 236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364"/>
                <a:gd name="T190" fmla="*/ 0 h 2361"/>
                <a:gd name="T191" fmla="*/ 2364 w 2364"/>
                <a:gd name="T192" fmla="*/ 2361 h 236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364" h="2361">
                  <a:moveTo>
                    <a:pt x="665" y="190"/>
                  </a:moveTo>
                  <a:lnTo>
                    <a:pt x="764" y="283"/>
                  </a:lnTo>
                  <a:lnTo>
                    <a:pt x="789" y="272"/>
                  </a:lnTo>
                  <a:lnTo>
                    <a:pt x="814" y="261"/>
                  </a:lnTo>
                  <a:lnTo>
                    <a:pt x="840" y="251"/>
                  </a:lnTo>
                  <a:lnTo>
                    <a:pt x="866" y="242"/>
                  </a:lnTo>
                  <a:lnTo>
                    <a:pt x="891" y="233"/>
                  </a:lnTo>
                  <a:lnTo>
                    <a:pt x="918" y="225"/>
                  </a:lnTo>
                  <a:lnTo>
                    <a:pt x="944" y="217"/>
                  </a:lnTo>
                  <a:lnTo>
                    <a:pt x="971" y="211"/>
                  </a:lnTo>
                  <a:lnTo>
                    <a:pt x="974" y="92"/>
                  </a:lnTo>
                  <a:lnTo>
                    <a:pt x="974" y="85"/>
                  </a:lnTo>
                  <a:lnTo>
                    <a:pt x="974" y="78"/>
                  </a:lnTo>
                  <a:lnTo>
                    <a:pt x="976" y="64"/>
                  </a:lnTo>
                  <a:lnTo>
                    <a:pt x="980" y="51"/>
                  </a:lnTo>
                  <a:lnTo>
                    <a:pt x="986" y="40"/>
                  </a:lnTo>
                  <a:lnTo>
                    <a:pt x="989" y="34"/>
                  </a:lnTo>
                  <a:lnTo>
                    <a:pt x="993" y="29"/>
                  </a:lnTo>
                  <a:lnTo>
                    <a:pt x="998" y="25"/>
                  </a:lnTo>
                  <a:lnTo>
                    <a:pt x="1003" y="21"/>
                  </a:lnTo>
                  <a:lnTo>
                    <a:pt x="1008" y="18"/>
                  </a:lnTo>
                  <a:lnTo>
                    <a:pt x="1013" y="16"/>
                  </a:lnTo>
                  <a:lnTo>
                    <a:pt x="1019" y="14"/>
                  </a:lnTo>
                  <a:lnTo>
                    <a:pt x="1025" y="13"/>
                  </a:lnTo>
                  <a:lnTo>
                    <a:pt x="1129" y="0"/>
                  </a:lnTo>
                  <a:lnTo>
                    <a:pt x="1135" y="0"/>
                  </a:lnTo>
                  <a:lnTo>
                    <a:pt x="1141" y="0"/>
                  </a:lnTo>
                  <a:lnTo>
                    <a:pt x="1147" y="1"/>
                  </a:lnTo>
                  <a:lnTo>
                    <a:pt x="1152" y="3"/>
                  </a:lnTo>
                  <a:lnTo>
                    <a:pt x="1159" y="5"/>
                  </a:lnTo>
                  <a:lnTo>
                    <a:pt x="1164" y="8"/>
                  </a:lnTo>
                  <a:lnTo>
                    <a:pt x="1169" y="12"/>
                  </a:lnTo>
                  <a:lnTo>
                    <a:pt x="1174" y="16"/>
                  </a:lnTo>
                  <a:lnTo>
                    <a:pt x="1183" y="26"/>
                  </a:lnTo>
                  <a:lnTo>
                    <a:pt x="1190" y="38"/>
                  </a:lnTo>
                  <a:lnTo>
                    <a:pt x="1195" y="51"/>
                  </a:lnTo>
                  <a:lnTo>
                    <a:pt x="1196" y="58"/>
                  </a:lnTo>
                  <a:lnTo>
                    <a:pt x="1198" y="65"/>
                  </a:lnTo>
                  <a:lnTo>
                    <a:pt x="1223" y="186"/>
                  </a:lnTo>
                  <a:lnTo>
                    <a:pt x="1251" y="187"/>
                  </a:lnTo>
                  <a:lnTo>
                    <a:pt x="1279" y="189"/>
                  </a:lnTo>
                  <a:lnTo>
                    <a:pt x="1307" y="191"/>
                  </a:lnTo>
                  <a:lnTo>
                    <a:pt x="1334" y="195"/>
                  </a:lnTo>
                  <a:lnTo>
                    <a:pt x="1363" y="199"/>
                  </a:lnTo>
                  <a:lnTo>
                    <a:pt x="1390" y="204"/>
                  </a:lnTo>
                  <a:lnTo>
                    <a:pt x="1418" y="210"/>
                  </a:lnTo>
                  <a:lnTo>
                    <a:pt x="1445" y="216"/>
                  </a:lnTo>
                  <a:lnTo>
                    <a:pt x="1506" y="112"/>
                  </a:lnTo>
                  <a:lnTo>
                    <a:pt x="1508" y="105"/>
                  </a:lnTo>
                  <a:lnTo>
                    <a:pt x="1512" y="98"/>
                  </a:lnTo>
                  <a:lnTo>
                    <a:pt x="1520" y="87"/>
                  </a:lnTo>
                  <a:lnTo>
                    <a:pt x="1530" y="77"/>
                  </a:lnTo>
                  <a:lnTo>
                    <a:pt x="1541" y="70"/>
                  </a:lnTo>
                  <a:lnTo>
                    <a:pt x="1547" y="67"/>
                  </a:lnTo>
                  <a:lnTo>
                    <a:pt x="1553" y="65"/>
                  </a:lnTo>
                  <a:lnTo>
                    <a:pt x="1559" y="63"/>
                  </a:lnTo>
                  <a:lnTo>
                    <a:pt x="1564" y="62"/>
                  </a:lnTo>
                  <a:lnTo>
                    <a:pt x="1570" y="62"/>
                  </a:lnTo>
                  <a:lnTo>
                    <a:pt x="1576" y="63"/>
                  </a:lnTo>
                  <a:lnTo>
                    <a:pt x="1582" y="64"/>
                  </a:lnTo>
                  <a:lnTo>
                    <a:pt x="1588" y="66"/>
                  </a:lnTo>
                  <a:lnTo>
                    <a:pt x="1686" y="104"/>
                  </a:lnTo>
                  <a:lnTo>
                    <a:pt x="1691" y="106"/>
                  </a:lnTo>
                  <a:lnTo>
                    <a:pt x="1696" y="109"/>
                  </a:lnTo>
                  <a:lnTo>
                    <a:pt x="1701" y="113"/>
                  </a:lnTo>
                  <a:lnTo>
                    <a:pt x="1705" y="117"/>
                  </a:lnTo>
                  <a:lnTo>
                    <a:pt x="1709" y="122"/>
                  </a:lnTo>
                  <a:lnTo>
                    <a:pt x="1712" y="127"/>
                  </a:lnTo>
                  <a:lnTo>
                    <a:pt x="1715" y="133"/>
                  </a:lnTo>
                  <a:lnTo>
                    <a:pt x="1717" y="138"/>
                  </a:lnTo>
                  <a:lnTo>
                    <a:pt x="1720" y="151"/>
                  </a:lnTo>
                  <a:lnTo>
                    <a:pt x="1721" y="165"/>
                  </a:lnTo>
                  <a:lnTo>
                    <a:pt x="1720" y="179"/>
                  </a:lnTo>
                  <a:lnTo>
                    <a:pt x="1718" y="186"/>
                  </a:lnTo>
                  <a:lnTo>
                    <a:pt x="1716" y="193"/>
                  </a:lnTo>
                  <a:lnTo>
                    <a:pt x="1682" y="310"/>
                  </a:lnTo>
                  <a:lnTo>
                    <a:pt x="1706" y="324"/>
                  </a:lnTo>
                  <a:lnTo>
                    <a:pt x="1732" y="339"/>
                  </a:lnTo>
                  <a:lnTo>
                    <a:pt x="1756" y="355"/>
                  </a:lnTo>
                  <a:lnTo>
                    <a:pt x="1779" y="372"/>
                  </a:lnTo>
                  <a:lnTo>
                    <a:pt x="1803" y="389"/>
                  </a:lnTo>
                  <a:lnTo>
                    <a:pt x="1826" y="407"/>
                  </a:lnTo>
                  <a:lnTo>
                    <a:pt x="1848" y="426"/>
                  </a:lnTo>
                  <a:lnTo>
                    <a:pt x="1871" y="446"/>
                  </a:lnTo>
                  <a:lnTo>
                    <a:pt x="1970" y="382"/>
                  </a:lnTo>
                  <a:lnTo>
                    <a:pt x="1976" y="377"/>
                  </a:lnTo>
                  <a:lnTo>
                    <a:pt x="1983" y="373"/>
                  </a:lnTo>
                  <a:lnTo>
                    <a:pt x="1995" y="367"/>
                  </a:lnTo>
                  <a:lnTo>
                    <a:pt x="2008" y="363"/>
                  </a:lnTo>
                  <a:lnTo>
                    <a:pt x="2021" y="362"/>
                  </a:lnTo>
                  <a:lnTo>
                    <a:pt x="2027" y="362"/>
                  </a:lnTo>
                  <a:lnTo>
                    <a:pt x="2033" y="362"/>
                  </a:lnTo>
                  <a:lnTo>
                    <a:pt x="2039" y="364"/>
                  </a:lnTo>
                  <a:lnTo>
                    <a:pt x="2046" y="366"/>
                  </a:lnTo>
                  <a:lnTo>
                    <a:pt x="2051" y="368"/>
                  </a:lnTo>
                  <a:lnTo>
                    <a:pt x="2057" y="371"/>
                  </a:lnTo>
                  <a:lnTo>
                    <a:pt x="2061" y="375"/>
                  </a:lnTo>
                  <a:lnTo>
                    <a:pt x="2066" y="379"/>
                  </a:lnTo>
                  <a:lnTo>
                    <a:pt x="2134" y="457"/>
                  </a:lnTo>
                  <a:lnTo>
                    <a:pt x="2138" y="462"/>
                  </a:lnTo>
                  <a:lnTo>
                    <a:pt x="2141" y="467"/>
                  </a:lnTo>
                  <a:lnTo>
                    <a:pt x="2144" y="472"/>
                  </a:lnTo>
                  <a:lnTo>
                    <a:pt x="2146" y="478"/>
                  </a:lnTo>
                  <a:lnTo>
                    <a:pt x="2147" y="485"/>
                  </a:lnTo>
                  <a:lnTo>
                    <a:pt x="2147" y="491"/>
                  </a:lnTo>
                  <a:lnTo>
                    <a:pt x="2147" y="497"/>
                  </a:lnTo>
                  <a:lnTo>
                    <a:pt x="2147" y="504"/>
                  </a:lnTo>
                  <a:lnTo>
                    <a:pt x="2144" y="516"/>
                  </a:lnTo>
                  <a:lnTo>
                    <a:pt x="2138" y="528"/>
                  </a:lnTo>
                  <a:lnTo>
                    <a:pt x="2130" y="540"/>
                  </a:lnTo>
                  <a:lnTo>
                    <a:pt x="2126" y="546"/>
                  </a:lnTo>
                  <a:lnTo>
                    <a:pt x="2120" y="551"/>
                  </a:lnTo>
                  <a:lnTo>
                    <a:pt x="2035" y="639"/>
                  </a:lnTo>
                  <a:lnTo>
                    <a:pt x="2052" y="663"/>
                  </a:lnTo>
                  <a:lnTo>
                    <a:pt x="2066" y="688"/>
                  </a:lnTo>
                  <a:lnTo>
                    <a:pt x="2080" y="713"/>
                  </a:lnTo>
                  <a:lnTo>
                    <a:pt x="2093" y="739"/>
                  </a:lnTo>
                  <a:lnTo>
                    <a:pt x="2105" y="764"/>
                  </a:lnTo>
                  <a:lnTo>
                    <a:pt x="2118" y="790"/>
                  </a:lnTo>
                  <a:lnTo>
                    <a:pt x="2128" y="816"/>
                  </a:lnTo>
                  <a:lnTo>
                    <a:pt x="2138" y="842"/>
                  </a:lnTo>
                  <a:lnTo>
                    <a:pt x="2244" y="830"/>
                  </a:lnTo>
                  <a:lnTo>
                    <a:pt x="2252" y="828"/>
                  </a:lnTo>
                  <a:lnTo>
                    <a:pt x="2259" y="827"/>
                  </a:lnTo>
                  <a:lnTo>
                    <a:pt x="2273" y="827"/>
                  </a:lnTo>
                  <a:lnTo>
                    <a:pt x="2286" y="829"/>
                  </a:lnTo>
                  <a:lnTo>
                    <a:pt x="2298" y="833"/>
                  </a:lnTo>
                  <a:lnTo>
                    <a:pt x="2305" y="836"/>
                  </a:lnTo>
                  <a:lnTo>
                    <a:pt x="2310" y="840"/>
                  </a:lnTo>
                  <a:lnTo>
                    <a:pt x="2315" y="843"/>
                  </a:lnTo>
                  <a:lnTo>
                    <a:pt x="2319" y="848"/>
                  </a:lnTo>
                  <a:lnTo>
                    <a:pt x="2323" y="852"/>
                  </a:lnTo>
                  <a:lnTo>
                    <a:pt x="2326" y="857"/>
                  </a:lnTo>
                  <a:lnTo>
                    <a:pt x="2329" y="864"/>
                  </a:lnTo>
                  <a:lnTo>
                    <a:pt x="2331" y="870"/>
                  </a:lnTo>
                  <a:lnTo>
                    <a:pt x="2358" y="969"/>
                  </a:lnTo>
                  <a:lnTo>
                    <a:pt x="2359" y="975"/>
                  </a:lnTo>
                  <a:lnTo>
                    <a:pt x="2360" y="981"/>
                  </a:lnTo>
                  <a:lnTo>
                    <a:pt x="2360" y="987"/>
                  </a:lnTo>
                  <a:lnTo>
                    <a:pt x="2359" y="994"/>
                  </a:lnTo>
                  <a:lnTo>
                    <a:pt x="2357" y="1000"/>
                  </a:lnTo>
                  <a:lnTo>
                    <a:pt x="2355" y="1006"/>
                  </a:lnTo>
                  <a:lnTo>
                    <a:pt x="2353" y="1011"/>
                  </a:lnTo>
                  <a:lnTo>
                    <a:pt x="2349" y="1016"/>
                  </a:lnTo>
                  <a:lnTo>
                    <a:pt x="2341" y="1026"/>
                  </a:lnTo>
                  <a:lnTo>
                    <a:pt x="2331" y="1035"/>
                  </a:lnTo>
                  <a:lnTo>
                    <a:pt x="2319" y="1042"/>
                  </a:lnTo>
                  <a:lnTo>
                    <a:pt x="2312" y="1045"/>
                  </a:lnTo>
                  <a:lnTo>
                    <a:pt x="2305" y="1047"/>
                  </a:lnTo>
                  <a:lnTo>
                    <a:pt x="2194" y="1088"/>
                  </a:lnTo>
                  <a:lnTo>
                    <a:pt x="2197" y="1116"/>
                  </a:lnTo>
                  <a:lnTo>
                    <a:pt x="2198" y="1145"/>
                  </a:lnTo>
                  <a:lnTo>
                    <a:pt x="2199" y="1172"/>
                  </a:lnTo>
                  <a:lnTo>
                    <a:pt x="2199" y="1201"/>
                  </a:lnTo>
                  <a:lnTo>
                    <a:pt x="2198" y="1228"/>
                  </a:lnTo>
                  <a:lnTo>
                    <a:pt x="2197" y="1257"/>
                  </a:lnTo>
                  <a:lnTo>
                    <a:pt x="2194" y="1285"/>
                  </a:lnTo>
                  <a:lnTo>
                    <a:pt x="2191" y="1313"/>
                  </a:lnTo>
                  <a:lnTo>
                    <a:pt x="2303" y="1352"/>
                  </a:lnTo>
                  <a:lnTo>
                    <a:pt x="2310" y="1354"/>
                  </a:lnTo>
                  <a:lnTo>
                    <a:pt x="2317" y="1356"/>
                  </a:lnTo>
                  <a:lnTo>
                    <a:pt x="2330" y="1362"/>
                  </a:lnTo>
                  <a:lnTo>
                    <a:pt x="2341" y="1370"/>
                  </a:lnTo>
                  <a:lnTo>
                    <a:pt x="2350" y="1380"/>
                  </a:lnTo>
                  <a:lnTo>
                    <a:pt x="2354" y="1385"/>
                  </a:lnTo>
                  <a:lnTo>
                    <a:pt x="2357" y="1390"/>
                  </a:lnTo>
                  <a:lnTo>
                    <a:pt x="2359" y="1396"/>
                  </a:lnTo>
                  <a:lnTo>
                    <a:pt x="2361" y="1401"/>
                  </a:lnTo>
                  <a:lnTo>
                    <a:pt x="2364" y="1407"/>
                  </a:lnTo>
                  <a:lnTo>
                    <a:pt x="2364" y="1413"/>
                  </a:lnTo>
                  <a:lnTo>
                    <a:pt x="2364" y="1419"/>
                  </a:lnTo>
                  <a:lnTo>
                    <a:pt x="2364" y="1425"/>
                  </a:lnTo>
                  <a:lnTo>
                    <a:pt x="2344" y="1528"/>
                  </a:lnTo>
                  <a:lnTo>
                    <a:pt x="2342" y="1534"/>
                  </a:lnTo>
                  <a:lnTo>
                    <a:pt x="2340" y="1539"/>
                  </a:lnTo>
                  <a:lnTo>
                    <a:pt x="2337" y="1545"/>
                  </a:lnTo>
                  <a:lnTo>
                    <a:pt x="2334" y="1550"/>
                  </a:lnTo>
                  <a:lnTo>
                    <a:pt x="2330" y="1554"/>
                  </a:lnTo>
                  <a:lnTo>
                    <a:pt x="2326" y="1558"/>
                  </a:lnTo>
                  <a:lnTo>
                    <a:pt x="2321" y="1563"/>
                  </a:lnTo>
                  <a:lnTo>
                    <a:pt x="2315" y="1566"/>
                  </a:lnTo>
                  <a:lnTo>
                    <a:pt x="2304" y="1572"/>
                  </a:lnTo>
                  <a:lnTo>
                    <a:pt x="2290" y="1575"/>
                  </a:lnTo>
                  <a:lnTo>
                    <a:pt x="2276" y="1576"/>
                  </a:lnTo>
                  <a:lnTo>
                    <a:pt x="2269" y="1575"/>
                  </a:lnTo>
                  <a:lnTo>
                    <a:pt x="2261" y="1574"/>
                  </a:lnTo>
                  <a:lnTo>
                    <a:pt x="2127" y="1560"/>
                  </a:lnTo>
                  <a:lnTo>
                    <a:pt x="2117" y="1585"/>
                  </a:lnTo>
                  <a:lnTo>
                    <a:pt x="2105" y="1609"/>
                  </a:lnTo>
                  <a:lnTo>
                    <a:pt x="2093" y="1634"/>
                  </a:lnTo>
                  <a:lnTo>
                    <a:pt x="2081" y="1658"/>
                  </a:lnTo>
                  <a:lnTo>
                    <a:pt x="2068" y="1682"/>
                  </a:lnTo>
                  <a:lnTo>
                    <a:pt x="2055" y="1706"/>
                  </a:lnTo>
                  <a:lnTo>
                    <a:pt x="2039" y="1729"/>
                  </a:lnTo>
                  <a:lnTo>
                    <a:pt x="2024" y="1751"/>
                  </a:lnTo>
                  <a:lnTo>
                    <a:pt x="2030" y="1757"/>
                  </a:lnTo>
                  <a:lnTo>
                    <a:pt x="2101" y="1858"/>
                  </a:lnTo>
                  <a:lnTo>
                    <a:pt x="2106" y="1863"/>
                  </a:lnTo>
                  <a:lnTo>
                    <a:pt x="2111" y="1869"/>
                  </a:lnTo>
                  <a:lnTo>
                    <a:pt x="2118" y="1882"/>
                  </a:lnTo>
                  <a:lnTo>
                    <a:pt x="2122" y="1895"/>
                  </a:lnTo>
                  <a:lnTo>
                    <a:pt x="2125" y="1908"/>
                  </a:lnTo>
                  <a:lnTo>
                    <a:pt x="2125" y="1914"/>
                  </a:lnTo>
                  <a:lnTo>
                    <a:pt x="2124" y="1920"/>
                  </a:lnTo>
                  <a:lnTo>
                    <a:pt x="2123" y="1926"/>
                  </a:lnTo>
                  <a:lnTo>
                    <a:pt x="2122" y="1932"/>
                  </a:lnTo>
                  <a:lnTo>
                    <a:pt x="2119" y="1937"/>
                  </a:lnTo>
                  <a:lnTo>
                    <a:pt x="2116" y="1944"/>
                  </a:lnTo>
                  <a:lnTo>
                    <a:pt x="2113" y="1949"/>
                  </a:lnTo>
                  <a:lnTo>
                    <a:pt x="2109" y="1953"/>
                  </a:lnTo>
                  <a:lnTo>
                    <a:pt x="2033" y="2025"/>
                  </a:lnTo>
                  <a:lnTo>
                    <a:pt x="2028" y="2029"/>
                  </a:lnTo>
                  <a:lnTo>
                    <a:pt x="2023" y="2032"/>
                  </a:lnTo>
                  <a:lnTo>
                    <a:pt x="2018" y="2035"/>
                  </a:lnTo>
                  <a:lnTo>
                    <a:pt x="2012" y="2037"/>
                  </a:lnTo>
                  <a:lnTo>
                    <a:pt x="2006" y="2039"/>
                  </a:lnTo>
                  <a:lnTo>
                    <a:pt x="2000" y="2039"/>
                  </a:lnTo>
                  <a:lnTo>
                    <a:pt x="1994" y="2040"/>
                  </a:lnTo>
                  <a:lnTo>
                    <a:pt x="1988" y="2039"/>
                  </a:lnTo>
                  <a:lnTo>
                    <a:pt x="1974" y="2037"/>
                  </a:lnTo>
                  <a:lnTo>
                    <a:pt x="1962" y="2032"/>
                  </a:lnTo>
                  <a:lnTo>
                    <a:pt x="1950" y="2024"/>
                  </a:lnTo>
                  <a:lnTo>
                    <a:pt x="1944" y="2020"/>
                  </a:lnTo>
                  <a:lnTo>
                    <a:pt x="1939" y="2015"/>
                  </a:lnTo>
                  <a:lnTo>
                    <a:pt x="1856" y="1941"/>
                  </a:lnTo>
                  <a:lnTo>
                    <a:pt x="1832" y="1961"/>
                  </a:lnTo>
                  <a:lnTo>
                    <a:pt x="1810" y="1979"/>
                  </a:lnTo>
                  <a:lnTo>
                    <a:pt x="1787" y="1995"/>
                  </a:lnTo>
                  <a:lnTo>
                    <a:pt x="1765" y="2012"/>
                  </a:lnTo>
                  <a:lnTo>
                    <a:pt x="1742" y="2028"/>
                  </a:lnTo>
                  <a:lnTo>
                    <a:pt x="1718" y="2042"/>
                  </a:lnTo>
                  <a:lnTo>
                    <a:pt x="1695" y="2056"/>
                  </a:lnTo>
                  <a:lnTo>
                    <a:pt x="1671" y="2069"/>
                  </a:lnTo>
                  <a:lnTo>
                    <a:pt x="1646" y="2082"/>
                  </a:lnTo>
                  <a:lnTo>
                    <a:pt x="1680" y="2178"/>
                  </a:lnTo>
                  <a:lnTo>
                    <a:pt x="1683" y="2185"/>
                  </a:lnTo>
                  <a:lnTo>
                    <a:pt x="1686" y="2191"/>
                  </a:lnTo>
                  <a:lnTo>
                    <a:pt x="1689" y="2206"/>
                  </a:lnTo>
                  <a:lnTo>
                    <a:pt x="1690" y="2219"/>
                  </a:lnTo>
                  <a:lnTo>
                    <a:pt x="1688" y="2232"/>
                  </a:lnTo>
                  <a:lnTo>
                    <a:pt x="1687" y="2238"/>
                  </a:lnTo>
                  <a:lnTo>
                    <a:pt x="1685" y="2244"/>
                  </a:lnTo>
                  <a:lnTo>
                    <a:pt x="1682" y="2249"/>
                  </a:lnTo>
                  <a:lnTo>
                    <a:pt x="1679" y="2255"/>
                  </a:lnTo>
                  <a:lnTo>
                    <a:pt x="1675" y="2259"/>
                  </a:lnTo>
                  <a:lnTo>
                    <a:pt x="1671" y="2265"/>
                  </a:lnTo>
                  <a:lnTo>
                    <a:pt x="1666" y="2268"/>
                  </a:lnTo>
                  <a:lnTo>
                    <a:pt x="1660" y="2272"/>
                  </a:lnTo>
                  <a:lnTo>
                    <a:pt x="1569" y="2320"/>
                  </a:lnTo>
                  <a:lnTo>
                    <a:pt x="1563" y="2322"/>
                  </a:lnTo>
                  <a:lnTo>
                    <a:pt x="1557" y="2324"/>
                  </a:lnTo>
                  <a:lnTo>
                    <a:pt x="1551" y="2326"/>
                  </a:lnTo>
                  <a:lnTo>
                    <a:pt x="1545" y="2326"/>
                  </a:lnTo>
                  <a:lnTo>
                    <a:pt x="1539" y="2326"/>
                  </a:lnTo>
                  <a:lnTo>
                    <a:pt x="1532" y="2324"/>
                  </a:lnTo>
                  <a:lnTo>
                    <a:pt x="1526" y="2323"/>
                  </a:lnTo>
                  <a:lnTo>
                    <a:pt x="1520" y="2321"/>
                  </a:lnTo>
                  <a:lnTo>
                    <a:pt x="1509" y="2315"/>
                  </a:lnTo>
                  <a:lnTo>
                    <a:pt x="1498" y="2307"/>
                  </a:lnTo>
                  <a:lnTo>
                    <a:pt x="1489" y="2297"/>
                  </a:lnTo>
                  <a:lnTo>
                    <a:pt x="1485" y="2291"/>
                  </a:lnTo>
                  <a:lnTo>
                    <a:pt x="1481" y="2284"/>
                  </a:lnTo>
                  <a:lnTo>
                    <a:pt x="1406" y="2168"/>
                  </a:lnTo>
                  <a:lnTo>
                    <a:pt x="1405" y="2166"/>
                  </a:lnTo>
                  <a:lnTo>
                    <a:pt x="1379" y="2172"/>
                  </a:lnTo>
                  <a:lnTo>
                    <a:pt x="1352" y="2176"/>
                  </a:lnTo>
                  <a:lnTo>
                    <a:pt x="1325" y="2180"/>
                  </a:lnTo>
                  <a:lnTo>
                    <a:pt x="1298" y="2183"/>
                  </a:lnTo>
                  <a:lnTo>
                    <a:pt x="1270" y="2185"/>
                  </a:lnTo>
                  <a:lnTo>
                    <a:pt x="1244" y="2187"/>
                  </a:lnTo>
                  <a:lnTo>
                    <a:pt x="1216" y="2188"/>
                  </a:lnTo>
                  <a:lnTo>
                    <a:pt x="1189" y="2188"/>
                  </a:lnTo>
                  <a:lnTo>
                    <a:pt x="1158" y="2296"/>
                  </a:lnTo>
                  <a:lnTo>
                    <a:pt x="1157" y="2304"/>
                  </a:lnTo>
                  <a:lnTo>
                    <a:pt x="1155" y="2311"/>
                  </a:lnTo>
                  <a:lnTo>
                    <a:pt x="1149" y="2323"/>
                  </a:lnTo>
                  <a:lnTo>
                    <a:pt x="1142" y="2336"/>
                  </a:lnTo>
                  <a:lnTo>
                    <a:pt x="1133" y="2345"/>
                  </a:lnTo>
                  <a:lnTo>
                    <a:pt x="1128" y="2349"/>
                  </a:lnTo>
                  <a:lnTo>
                    <a:pt x="1123" y="2353"/>
                  </a:lnTo>
                  <a:lnTo>
                    <a:pt x="1118" y="2356"/>
                  </a:lnTo>
                  <a:lnTo>
                    <a:pt x="1112" y="2358"/>
                  </a:lnTo>
                  <a:lnTo>
                    <a:pt x="1107" y="2360"/>
                  </a:lnTo>
                  <a:lnTo>
                    <a:pt x="1101" y="2361"/>
                  </a:lnTo>
                  <a:lnTo>
                    <a:pt x="1095" y="2361"/>
                  </a:lnTo>
                  <a:lnTo>
                    <a:pt x="1087" y="2361"/>
                  </a:lnTo>
                  <a:lnTo>
                    <a:pt x="985" y="2348"/>
                  </a:lnTo>
                  <a:lnTo>
                    <a:pt x="979" y="2346"/>
                  </a:lnTo>
                  <a:lnTo>
                    <a:pt x="973" y="2345"/>
                  </a:lnTo>
                  <a:lnTo>
                    <a:pt x="968" y="2342"/>
                  </a:lnTo>
                  <a:lnTo>
                    <a:pt x="963" y="2339"/>
                  </a:lnTo>
                  <a:lnTo>
                    <a:pt x="957" y="2335"/>
                  </a:lnTo>
                  <a:lnTo>
                    <a:pt x="952" y="2331"/>
                  </a:lnTo>
                  <a:lnTo>
                    <a:pt x="948" y="2326"/>
                  </a:lnTo>
                  <a:lnTo>
                    <a:pt x="945" y="2320"/>
                  </a:lnTo>
                  <a:lnTo>
                    <a:pt x="939" y="2309"/>
                  </a:lnTo>
                  <a:lnTo>
                    <a:pt x="935" y="2296"/>
                  </a:lnTo>
                  <a:lnTo>
                    <a:pt x="933" y="2282"/>
                  </a:lnTo>
                  <a:lnTo>
                    <a:pt x="933" y="2275"/>
                  </a:lnTo>
                  <a:lnTo>
                    <a:pt x="934" y="2268"/>
                  </a:lnTo>
                  <a:lnTo>
                    <a:pt x="939" y="2154"/>
                  </a:lnTo>
                  <a:lnTo>
                    <a:pt x="913" y="2147"/>
                  </a:lnTo>
                  <a:lnTo>
                    <a:pt x="885" y="2139"/>
                  </a:lnTo>
                  <a:lnTo>
                    <a:pt x="859" y="2129"/>
                  </a:lnTo>
                  <a:lnTo>
                    <a:pt x="832" y="2119"/>
                  </a:lnTo>
                  <a:lnTo>
                    <a:pt x="806" y="2109"/>
                  </a:lnTo>
                  <a:lnTo>
                    <a:pt x="781" y="2097"/>
                  </a:lnTo>
                  <a:lnTo>
                    <a:pt x="754" y="2085"/>
                  </a:lnTo>
                  <a:lnTo>
                    <a:pt x="729" y="2073"/>
                  </a:lnTo>
                  <a:lnTo>
                    <a:pt x="639" y="2155"/>
                  </a:lnTo>
                  <a:lnTo>
                    <a:pt x="635" y="2161"/>
                  </a:lnTo>
                  <a:lnTo>
                    <a:pt x="629" y="2166"/>
                  </a:lnTo>
                  <a:lnTo>
                    <a:pt x="618" y="2174"/>
                  </a:lnTo>
                  <a:lnTo>
                    <a:pt x="606" y="2180"/>
                  </a:lnTo>
                  <a:lnTo>
                    <a:pt x="594" y="2184"/>
                  </a:lnTo>
                  <a:lnTo>
                    <a:pt x="588" y="2185"/>
                  </a:lnTo>
                  <a:lnTo>
                    <a:pt x="582" y="2185"/>
                  </a:lnTo>
                  <a:lnTo>
                    <a:pt x="575" y="2185"/>
                  </a:lnTo>
                  <a:lnTo>
                    <a:pt x="569" y="2184"/>
                  </a:lnTo>
                  <a:lnTo>
                    <a:pt x="563" y="2182"/>
                  </a:lnTo>
                  <a:lnTo>
                    <a:pt x="557" y="2180"/>
                  </a:lnTo>
                  <a:lnTo>
                    <a:pt x="552" y="2177"/>
                  </a:lnTo>
                  <a:lnTo>
                    <a:pt x="547" y="2174"/>
                  </a:lnTo>
                  <a:lnTo>
                    <a:pt x="466" y="2109"/>
                  </a:lnTo>
                  <a:lnTo>
                    <a:pt x="461" y="2105"/>
                  </a:lnTo>
                  <a:lnTo>
                    <a:pt x="457" y="2101"/>
                  </a:lnTo>
                  <a:lnTo>
                    <a:pt x="454" y="2096"/>
                  </a:lnTo>
                  <a:lnTo>
                    <a:pt x="450" y="2090"/>
                  </a:lnTo>
                  <a:lnTo>
                    <a:pt x="448" y="2085"/>
                  </a:lnTo>
                  <a:lnTo>
                    <a:pt x="446" y="2079"/>
                  </a:lnTo>
                  <a:lnTo>
                    <a:pt x="445" y="2073"/>
                  </a:lnTo>
                  <a:lnTo>
                    <a:pt x="445" y="2066"/>
                  </a:lnTo>
                  <a:lnTo>
                    <a:pt x="446" y="2053"/>
                  </a:lnTo>
                  <a:lnTo>
                    <a:pt x="449" y="2040"/>
                  </a:lnTo>
                  <a:lnTo>
                    <a:pt x="455" y="2027"/>
                  </a:lnTo>
                  <a:lnTo>
                    <a:pt x="459" y="2021"/>
                  </a:lnTo>
                  <a:lnTo>
                    <a:pt x="463" y="2015"/>
                  </a:lnTo>
                  <a:lnTo>
                    <a:pt x="523" y="1926"/>
                  </a:lnTo>
                  <a:lnTo>
                    <a:pt x="496" y="1902"/>
                  </a:lnTo>
                  <a:lnTo>
                    <a:pt x="471" y="1875"/>
                  </a:lnTo>
                  <a:lnTo>
                    <a:pt x="446" y="1849"/>
                  </a:lnTo>
                  <a:lnTo>
                    <a:pt x="423" y="1822"/>
                  </a:lnTo>
                  <a:lnTo>
                    <a:pt x="395" y="1786"/>
                  </a:lnTo>
                  <a:lnTo>
                    <a:pt x="369" y="1749"/>
                  </a:lnTo>
                  <a:lnTo>
                    <a:pt x="274" y="1793"/>
                  </a:lnTo>
                  <a:lnTo>
                    <a:pt x="268" y="1797"/>
                  </a:lnTo>
                  <a:lnTo>
                    <a:pt x="260" y="1801"/>
                  </a:lnTo>
                  <a:lnTo>
                    <a:pt x="247" y="1805"/>
                  </a:lnTo>
                  <a:lnTo>
                    <a:pt x="234" y="1807"/>
                  </a:lnTo>
                  <a:lnTo>
                    <a:pt x="221" y="1807"/>
                  </a:lnTo>
                  <a:lnTo>
                    <a:pt x="215" y="1806"/>
                  </a:lnTo>
                  <a:lnTo>
                    <a:pt x="209" y="1805"/>
                  </a:lnTo>
                  <a:lnTo>
                    <a:pt x="203" y="1803"/>
                  </a:lnTo>
                  <a:lnTo>
                    <a:pt x="197" y="1800"/>
                  </a:lnTo>
                  <a:lnTo>
                    <a:pt x="192" y="1797"/>
                  </a:lnTo>
                  <a:lnTo>
                    <a:pt x="187" y="1793"/>
                  </a:lnTo>
                  <a:lnTo>
                    <a:pt x="183" y="1789"/>
                  </a:lnTo>
                  <a:lnTo>
                    <a:pt x="179" y="1784"/>
                  </a:lnTo>
                  <a:lnTo>
                    <a:pt x="121" y="1698"/>
                  </a:lnTo>
                  <a:lnTo>
                    <a:pt x="118" y="1693"/>
                  </a:lnTo>
                  <a:lnTo>
                    <a:pt x="116" y="1686"/>
                  </a:lnTo>
                  <a:lnTo>
                    <a:pt x="114" y="1680"/>
                  </a:lnTo>
                  <a:lnTo>
                    <a:pt x="113" y="1674"/>
                  </a:lnTo>
                  <a:lnTo>
                    <a:pt x="112" y="1668"/>
                  </a:lnTo>
                  <a:lnTo>
                    <a:pt x="113" y="1662"/>
                  </a:lnTo>
                  <a:lnTo>
                    <a:pt x="113" y="1656"/>
                  </a:lnTo>
                  <a:lnTo>
                    <a:pt x="115" y="1650"/>
                  </a:lnTo>
                  <a:lnTo>
                    <a:pt x="120" y="1638"/>
                  </a:lnTo>
                  <a:lnTo>
                    <a:pt x="127" y="1627"/>
                  </a:lnTo>
                  <a:lnTo>
                    <a:pt x="137" y="1615"/>
                  </a:lnTo>
                  <a:lnTo>
                    <a:pt x="142" y="1611"/>
                  </a:lnTo>
                  <a:lnTo>
                    <a:pt x="148" y="1606"/>
                  </a:lnTo>
                  <a:lnTo>
                    <a:pt x="253" y="1522"/>
                  </a:lnTo>
                  <a:lnTo>
                    <a:pt x="245" y="1495"/>
                  </a:lnTo>
                  <a:lnTo>
                    <a:pt x="237" y="1469"/>
                  </a:lnTo>
                  <a:lnTo>
                    <a:pt x="229" y="1443"/>
                  </a:lnTo>
                  <a:lnTo>
                    <a:pt x="223" y="1416"/>
                  </a:lnTo>
                  <a:lnTo>
                    <a:pt x="217" y="1390"/>
                  </a:lnTo>
                  <a:lnTo>
                    <a:pt x="212" y="1362"/>
                  </a:lnTo>
                  <a:lnTo>
                    <a:pt x="208" y="1336"/>
                  </a:lnTo>
                  <a:lnTo>
                    <a:pt x="204" y="1309"/>
                  </a:lnTo>
                  <a:lnTo>
                    <a:pt x="197" y="1310"/>
                  </a:lnTo>
                  <a:lnTo>
                    <a:pt x="191" y="1310"/>
                  </a:lnTo>
                  <a:lnTo>
                    <a:pt x="70" y="1284"/>
                  </a:lnTo>
                  <a:lnTo>
                    <a:pt x="62" y="1283"/>
                  </a:lnTo>
                  <a:lnTo>
                    <a:pt x="55" y="1282"/>
                  </a:lnTo>
                  <a:lnTo>
                    <a:pt x="42" y="1278"/>
                  </a:lnTo>
                  <a:lnTo>
                    <a:pt x="30" y="1272"/>
                  </a:lnTo>
                  <a:lnTo>
                    <a:pt x="20" y="1264"/>
                  </a:lnTo>
                  <a:lnTo>
                    <a:pt x="16" y="1260"/>
                  </a:lnTo>
                  <a:lnTo>
                    <a:pt x="12" y="1255"/>
                  </a:lnTo>
                  <a:lnTo>
                    <a:pt x="7" y="1250"/>
                  </a:lnTo>
                  <a:lnTo>
                    <a:pt x="5" y="1243"/>
                  </a:lnTo>
                  <a:lnTo>
                    <a:pt x="2" y="1238"/>
                  </a:lnTo>
                  <a:lnTo>
                    <a:pt x="1" y="1232"/>
                  </a:lnTo>
                  <a:lnTo>
                    <a:pt x="0" y="1226"/>
                  </a:lnTo>
                  <a:lnTo>
                    <a:pt x="0" y="1220"/>
                  </a:lnTo>
                  <a:lnTo>
                    <a:pt x="5" y="1116"/>
                  </a:lnTo>
                  <a:lnTo>
                    <a:pt x="6" y="1109"/>
                  </a:lnTo>
                  <a:lnTo>
                    <a:pt x="7" y="1104"/>
                  </a:lnTo>
                  <a:lnTo>
                    <a:pt x="11" y="1098"/>
                  </a:lnTo>
                  <a:lnTo>
                    <a:pt x="13" y="1093"/>
                  </a:lnTo>
                  <a:lnTo>
                    <a:pt x="16" y="1087"/>
                  </a:lnTo>
                  <a:lnTo>
                    <a:pt x="20" y="1083"/>
                  </a:lnTo>
                  <a:lnTo>
                    <a:pt x="25" y="1078"/>
                  </a:lnTo>
                  <a:lnTo>
                    <a:pt x="30" y="1074"/>
                  </a:lnTo>
                  <a:lnTo>
                    <a:pt x="40" y="1068"/>
                  </a:lnTo>
                  <a:lnTo>
                    <a:pt x="53" y="1063"/>
                  </a:lnTo>
                  <a:lnTo>
                    <a:pt x="67" y="1060"/>
                  </a:lnTo>
                  <a:lnTo>
                    <a:pt x="75" y="1059"/>
                  </a:lnTo>
                  <a:lnTo>
                    <a:pt x="82" y="1059"/>
                  </a:lnTo>
                  <a:lnTo>
                    <a:pt x="205" y="1056"/>
                  </a:lnTo>
                  <a:lnTo>
                    <a:pt x="210" y="1025"/>
                  </a:lnTo>
                  <a:lnTo>
                    <a:pt x="215" y="996"/>
                  </a:lnTo>
                  <a:lnTo>
                    <a:pt x="221" y="966"/>
                  </a:lnTo>
                  <a:lnTo>
                    <a:pt x="228" y="938"/>
                  </a:lnTo>
                  <a:lnTo>
                    <a:pt x="236" y="908"/>
                  </a:lnTo>
                  <a:lnTo>
                    <a:pt x="244" y="880"/>
                  </a:lnTo>
                  <a:lnTo>
                    <a:pt x="254" y="851"/>
                  </a:lnTo>
                  <a:lnTo>
                    <a:pt x="265" y="823"/>
                  </a:lnTo>
                  <a:lnTo>
                    <a:pt x="185" y="758"/>
                  </a:lnTo>
                  <a:lnTo>
                    <a:pt x="179" y="754"/>
                  </a:lnTo>
                  <a:lnTo>
                    <a:pt x="173" y="750"/>
                  </a:lnTo>
                  <a:lnTo>
                    <a:pt x="163" y="740"/>
                  </a:lnTo>
                  <a:lnTo>
                    <a:pt x="155" y="728"/>
                  </a:lnTo>
                  <a:lnTo>
                    <a:pt x="150" y="716"/>
                  </a:lnTo>
                  <a:lnTo>
                    <a:pt x="148" y="710"/>
                  </a:lnTo>
                  <a:lnTo>
                    <a:pt x="147" y="704"/>
                  </a:lnTo>
                  <a:lnTo>
                    <a:pt x="146" y="698"/>
                  </a:lnTo>
                  <a:lnTo>
                    <a:pt x="146" y="692"/>
                  </a:lnTo>
                  <a:lnTo>
                    <a:pt x="147" y="686"/>
                  </a:lnTo>
                  <a:lnTo>
                    <a:pt x="148" y="680"/>
                  </a:lnTo>
                  <a:lnTo>
                    <a:pt x="150" y="675"/>
                  </a:lnTo>
                  <a:lnTo>
                    <a:pt x="153" y="668"/>
                  </a:lnTo>
                  <a:lnTo>
                    <a:pt x="206" y="579"/>
                  </a:lnTo>
                  <a:lnTo>
                    <a:pt x="209" y="574"/>
                  </a:lnTo>
                  <a:lnTo>
                    <a:pt x="213" y="569"/>
                  </a:lnTo>
                  <a:lnTo>
                    <a:pt x="217" y="565"/>
                  </a:lnTo>
                  <a:lnTo>
                    <a:pt x="222" y="562"/>
                  </a:lnTo>
                  <a:lnTo>
                    <a:pt x="228" y="559"/>
                  </a:lnTo>
                  <a:lnTo>
                    <a:pt x="233" y="556"/>
                  </a:lnTo>
                  <a:lnTo>
                    <a:pt x="239" y="554"/>
                  </a:lnTo>
                  <a:lnTo>
                    <a:pt x="245" y="553"/>
                  </a:lnTo>
                  <a:lnTo>
                    <a:pt x="258" y="552"/>
                  </a:lnTo>
                  <a:lnTo>
                    <a:pt x="272" y="553"/>
                  </a:lnTo>
                  <a:lnTo>
                    <a:pt x="286" y="557"/>
                  </a:lnTo>
                  <a:lnTo>
                    <a:pt x="292" y="560"/>
                  </a:lnTo>
                  <a:lnTo>
                    <a:pt x="299" y="563"/>
                  </a:lnTo>
                  <a:lnTo>
                    <a:pt x="383" y="603"/>
                  </a:lnTo>
                  <a:lnTo>
                    <a:pt x="402" y="579"/>
                  </a:lnTo>
                  <a:lnTo>
                    <a:pt x="420" y="556"/>
                  </a:lnTo>
                  <a:lnTo>
                    <a:pt x="439" y="532"/>
                  </a:lnTo>
                  <a:lnTo>
                    <a:pt x="461" y="509"/>
                  </a:lnTo>
                  <a:lnTo>
                    <a:pt x="481" y="487"/>
                  </a:lnTo>
                  <a:lnTo>
                    <a:pt x="503" y="465"/>
                  </a:lnTo>
                  <a:lnTo>
                    <a:pt x="527" y="444"/>
                  </a:lnTo>
                  <a:lnTo>
                    <a:pt x="550" y="423"/>
                  </a:lnTo>
                  <a:lnTo>
                    <a:pt x="496" y="339"/>
                  </a:lnTo>
                  <a:lnTo>
                    <a:pt x="492" y="334"/>
                  </a:lnTo>
                  <a:lnTo>
                    <a:pt x="487" y="328"/>
                  </a:lnTo>
                  <a:lnTo>
                    <a:pt x="481" y="315"/>
                  </a:lnTo>
                  <a:lnTo>
                    <a:pt x="477" y="303"/>
                  </a:lnTo>
                  <a:lnTo>
                    <a:pt x="476" y="289"/>
                  </a:lnTo>
                  <a:lnTo>
                    <a:pt x="476" y="283"/>
                  </a:lnTo>
                  <a:lnTo>
                    <a:pt x="476" y="276"/>
                  </a:lnTo>
                  <a:lnTo>
                    <a:pt x="478" y="270"/>
                  </a:lnTo>
                  <a:lnTo>
                    <a:pt x="480" y="265"/>
                  </a:lnTo>
                  <a:lnTo>
                    <a:pt x="482" y="259"/>
                  </a:lnTo>
                  <a:lnTo>
                    <a:pt x="485" y="254"/>
                  </a:lnTo>
                  <a:lnTo>
                    <a:pt x="489" y="249"/>
                  </a:lnTo>
                  <a:lnTo>
                    <a:pt x="493" y="245"/>
                  </a:lnTo>
                  <a:lnTo>
                    <a:pt x="571" y="176"/>
                  </a:lnTo>
                  <a:lnTo>
                    <a:pt x="575" y="172"/>
                  </a:lnTo>
                  <a:lnTo>
                    <a:pt x="581" y="169"/>
                  </a:lnTo>
                  <a:lnTo>
                    <a:pt x="587" y="167"/>
                  </a:lnTo>
                  <a:lnTo>
                    <a:pt x="593" y="165"/>
                  </a:lnTo>
                  <a:lnTo>
                    <a:pt x="599" y="162"/>
                  </a:lnTo>
                  <a:lnTo>
                    <a:pt x="605" y="162"/>
                  </a:lnTo>
                  <a:lnTo>
                    <a:pt x="611" y="162"/>
                  </a:lnTo>
                  <a:lnTo>
                    <a:pt x="617" y="162"/>
                  </a:lnTo>
                  <a:lnTo>
                    <a:pt x="630" y="167"/>
                  </a:lnTo>
                  <a:lnTo>
                    <a:pt x="642" y="172"/>
                  </a:lnTo>
                  <a:lnTo>
                    <a:pt x="654" y="180"/>
                  </a:lnTo>
                  <a:lnTo>
                    <a:pt x="660" y="184"/>
                  </a:lnTo>
                  <a:lnTo>
                    <a:pt x="665" y="190"/>
                  </a:lnTo>
                  <a:close/>
                  <a:moveTo>
                    <a:pt x="1034" y="997"/>
                  </a:moveTo>
                  <a:lnTo>
                    <a:pt x="1034" y="997"/>
                  </a:lnTo>
                  <a:lnTo>
                    <a:pt x="1024" y="1006"/>
                  </a:lnTo>
                  <a:lnTo>
                    <a:pt x="1014" y="1015"/>
                  </a:lnTo>
                  <a:lnTo>
                    <a:pt x="1006" y="1024"/>
                  </a:lnTo>
                  <a:lnTo>
                    <a:pt x="997" y="1034"/>
                  </a:lnTo>
                  <a:lnTo>
                    <a:pt x="990" y="1043"/>
                  </a:lnTo>
                  <a:lnTo>
                    <a:pt x="983" y="1055"/>
                  </a:lnTo>
                  <a:lnTo>
                    <a:pt x="976" y="1065"/>
                  </a:lnTo>
                  <a:lnTo>
                    <a:pt x="970" y="1076"/>
                  </a:lnTo>
                  <a:lnTo>
                    <a:pt x="959" y="1098"/>
                  </a:lnTo>
                  <a:lnTo>
                    <a:pt x="951" y="1122"/>
                  </a:lnTo>
                  <a:lnTo>
                    <a:pt x="945" y="1145"/>
                  </a:lnTo>
                  <a:lnTo>
                    <a:pt x="942" y="1169"/>
                  </a:lnTo>
                  <a:lnTo>
                    <a:pt x="940" y="1194"/>
                  </a:lnTo>
                  <a:lnTo>
                    <a:pt x="941" y="1218"/>
                  </a:lnTo>
                  <a:lnTo>
                    <a:pt x="945" y="1242"/>
                  </a:lnTo>
                  <a:lnTo>
                    <a:pt x="951" y="1267"/>
                  </a:lnTo>
                  <a:lnTo>
                    <a:pt x="954" y="1279"/>
                  </a:lnTo>
                  <a:lnTo>
                    <a:pt x="959" y="1290"/>
                  </a:lnTo>
                  <a:lnTo>
                    <a:pt x="965" y="1302"/>
                  </a:lnTo>
                  <a:lnTo>
                    <a:pt x="970" y="1314"/>
                  </a:lnTo>
                  <a:lnTo>
                    <a:pt x="976" y="1325"/>
                  </a:lnTo>
                  <a:lnTo>
                    <a:pt x="983" y="1336"/>
                  </a:lnTo>
                  <a:lnTo>
                    <a:pt x="990" y="1346"/>
                  </a:lnTo>
                  <a:lnTo>
                    <a:pt x="998" y="1356"/>
                  </a:lnTo>
                  <a:lnTo>
                    <a:pt x="1007" y="1366"/>
                  </a:lnTo>
                  <a:lnTo>
                    <a:pt x="1016" y="1376"/>
                  </a:lnTo>
                  <a:lnTo>
                    <a:pt x="1025" y="1385"/>
                  </a:lnTo>
                  <a:lnTo>
                    <a:pt x="1035" y="1393"/>
                  </a:lnTo>
                  <a:lnTo>
                    <a:pt x="1045" y="1401"/>
                  </a:lnTo>
                  <a:lnTo>
                    <a:pt x="1055" y="1408"/>
                  </a:lnTo>
                  <a:lnTo>
                    <a:pt x="1066" y="1414"/>
                  </a:lnTo>
                  <a:lnTo>
                    <a:pt x="1077" y="1420"/>
                  </a:lnTo>
                  <a:lnTo>
                    <a:pt x="1100" y="1431"/>
                  </a:lnTo>
                  <a:lnTo>
                    <a:pt x="1123" y="1440"/>
                  </a:lnTo>
                  <a:lnTo>
                    <a:pt x="1146" y="1446"/>
                  </a:lnTo>
                  <a:lnTo>
                    <a:pt x="1171" y="1449"/>
                  </a:lnTo>
                  <a:lnTo>
                    <a:pt x="1195" y="1450"/>
                  </a:lnTo>
                  <a:lnTo>
                    <a:pt x="1220" y="1449"/>
                  </a:lnTo>
                  <a:lnTo>
                    <a:pt x="1244" y="1446"/>
                  </a:lnTo>
                  <a:lnTo>
                    <a:pt x="1268" y="1440"/>
                  </a:lnTo>
                  <a:lnTo>
                    <a:pt x="1281" y="1436"/>
                  </a:lnTo>
                  <a:lnTo>
                    <a:pt x="1292" y="1431"/>
                  </a:lnTo>
                  <a:lnTo>
                    <a:pt x="1303" y="1426"/>
                  </a:lnTo>
                  <a:lnTo>
                    <a:pt x="1315" y="1421"/>
                  </a:lnTo>
                  <a:lnTo>
                    <a:pt x="1326" y="1414"/>
                  </a:lnTo>
                  <a:lnTo>
                    <a:pt x="1336" y="1408"/>
                  </a:lnTo>
                  <a:lnTo>
                    <a:pt x="1348" y="1400"/>
                  </a:lnTo>
                  <a:lnTo>
                    <a:pt x="1358" y="1392"/>
                  </a:lnTo>
                  <a:lnTo>
                    <a:pt x="1368" y="1384"/>
                  </a:lnTo>
                  <a:lnTo>
                    <a:pt x="1377" y="1375"/>
                  </a:lnTo>
                  <a:lnTo>
                    <a:pt x="1386" y="1365"/>
                  </a:lnTo>
                  <a:lnTo>
                    <a:pt x="1394" y="1355"/>
                  </a:lnTo>
                  <a:lnTo>
                    <a:pt x="1402" y="1345"/>
                  </a:lnTo>
                  <a:lnTo>
                    <a:pt x="1410" y="1335"/>
                  </a:lnTo>
                  <a:lnTo>
                    <a:pt x="1416" y="1325"/>
                  </a:lnTo>
                  <a:lnTo>
                    <a:pt x="1422" y="1314"/>
                  </a:lnTo>
                  <a:lnTo>
                    <a:pt x="1433" y="1291"/>
                  </a:lnTo>
                  <a:lnTo>
                    <a:pt x="1441" y="1268"/>
                  </a:lnTo>
                  <a:lnTo>
                    <a:pt x="1446" y="1245"/>
                  </a:lnTo>
                  <a:lnTo>
                    <a:pt x="1450" y="1220"/>
                  </a:lnTo>
                  <a:lnTo>
                    <a:pt x="1451" y="1196"/>
                  </a:lnTo>
                  <a:lnTo>
                    <a:pt x="1450" y="1171"/>
                  </a:lnTo>
                  <a:lnTo>
                    <a:pt x="1447" y="1147"/>
                  </a:lnTo>
                  <a:lnTo>
                    <a:pt x="1441" y="1123"/>
                  </a:lnTo>
                  <a:lnTo>
                    <a:pt x="1437" y="1110"/>
                  </a:lnTo>
                  <a:lnTo>
                    <a:pt x="1433" y="1099"/>
                  </a:lnTo>
                  <a:lnTo>
                    <a:pt x="1428" y="1087"/>
                  </a:lnTo>
                  <a:lnTo>
                    <a:pt x="1422" y="1076"/>
                  </a:lnTo>
                  <a:lnTo>
                    <a:pt x="1416" y="1065"/>
                  </a:lnTo>
                  <a:lnTo>
                    <a:pt x="1409" y="1054"/>
                  </a:lnTo>
                  <a:lnTo>
                    <a:pt x="1401" y="1043"/>
                  </a:lnTo>
                  <a:lnTo>
                    <a:pt x="1393" y="1033"/>
                  </a:lnTo>
                  <a:lnTo>
                    <a:pt x="1385" y="1023"/>
                  </a:lnTo>
                  <a:lnTo>
                    <a:pt x="1376" y="1014"/>
                  </a:lnTo>
                  <a:lnTo>
                    <a:pt x="1367" y="1005"/>
                  </a:lnTo>
                  <a:lnTo>
                    <a:pt x="1357" y="997"/>
                  </a:lnTo>
                  <a:lnTo>
                    <a:pt x="1347" y="988"/>
                  </a:lnTo>
                  <a:lnTo>
                    <a:pt x="1336" y="981"/>
                  </a:lnTo>
                  <a:lnTo>
                    <a:pt x="1326" y="974"/>
                  </a:lnTo>
                  <a:lnTo>
                    <a:pt x="1315" y="968"/>
                  </a:lnTo>
                  <a:lnTo>
                    <a:pt x="1293" y="958"/>
                  </a:lnTo>
                  <a:lnTo>
                    <a:pt x="1269" y="950"/>
                  </a:lnTo>
                  <a:lnTo>
                    <a:pt x="1245" y="944"/>
                  </a:lnTo>
                  <a:lnTo>
                    <a:pt x="1222" y="941"/>
                  </a:lnTo>
                  <a:lnTo>
                    <a:pt x="1196" y="940"/>
                  </a:lnTo>
                  <a:lnTo>
                    <a:pt x="1172" y="941"/>
                  </a:lnTo>
                  <a:lnTo>
                    <a:pt x="1147" y="944"/>
                  </a:lnTo>
                  <a:lnTo>
                    <a:pt x="1124" y="950"/>
                  </a:lnTo>
                  <a:lnTo>
                    <a:pt x="1112" y="954"/>
                  </a:lnTo>
                  <a:lnTo>
                    <a:pt x="1100" y="958"/>
                  </a:lnTo>
                  <a:lnTo>
                    <a:pt x="1088" y="963"/>
                  </a:lnTo>
                  <a:lnTo>
                    <a:pt x="1077" y="968"/>
                  </a:lnTo>
                  <a:lnTo>
                    <a:pt x="1066" y="974"/>
                  </a:lnTo>
                  <a:lnTo>
                    <a:pt x="1055" y="981"/>
                  </a:lnTo>
                  <a:lnTo>
                    <a:pt x="1045" y="989"/>
                  </a:lnTo>
                  <a:lnTo>
                    <a:pt x="1034" y="997"/>
                  </a:lnTo>
                  <a:close/>
                  <a:moveTo>
                    <a:pt x="1752" y="1586"/>
                  </a:moveTo>
                  <a:lnTo>
                    <a:pt x="1507" y="1386"/>
                  </a:lnTo>
                  <a:lnTo>
                    <a:pt x="1497" y="1404"/>
                  </a:lnTo>
                  <a:lnTo>
                    <a:pt x="1486" y="1421"/>
                  </a:lnTo>
                  <a:lnTo>
                    <a:pt x="1474" y="1437"/>
                  </a:lnTo>
                  <a:lnTo>
                    <a:pt x="1460" y="1450"/>
                  </a:lnTo>
                  <a:lnTo>
                    <a:pt x="1447" y="1462"/>
                  </a:lnTo>
                  <a:lnTo>
                    <a:pt x="1434" y="1472"/>
                  </a:lnTo>
                  <a:lnTo>
                    <a:pt x="1421" y="1481"/>
                  </a:lnTo>
                  <a:lnTo>
                    <a:pt x="1409" y="1489"/>
                  </a:lnTo>
                  <a:lnTo>
                    <a:pt x="1396" y="1496"/>
                  </a:lnTo>
                  <a:lnTo>
                    <a:pt x="1385" y="1502"/>
                  </a:lnTo>
                  <a:lnTo>
                    <a:pt x="1366" y="1510"/>
                  </a:lnTo>
                  <a:lnTo>
                    <a:pt x="1353" y="1515"/>
                  </a:lnTo>
                  <a:lnTo>
                    <a:pt x="1349" y="1516"/>
                  </a:lnTo>
                  <a:lnTo>
                    <a:pt x="1496" y="1796"/>
                  </a:lnTo>
                  <a:lnTo>
                    <a:pt x="1511" y="1790"/>
                  </a:lnTo>
                  <a:lnTo>
                    <a:pt x="1525" y="1785"/>
                  </a:lnTo>
                  <a:lnTo>
                    <a:pt x="1553" y="1772"/>
                  </a:lnTo>
                  <a:lnTo>
                    <a:pt x="1579" y="1757"/>
                  </a:lnTo>
                  <a:lnTo>
                    <a:pt x="1604" y="1740"/>
                  </a:lnTo>
                  <a:lnTo>
                    <a:pt x="1626" y="1723"/>
                  </a:lnTo>
                  <a:lnTo>
                    <a:pt x="1647" y="1706"/>
                  </a:lnTo>
                  <a:lnTo>
                    <a:pt x="1667" y="1688"/>
                  </a:lnTo>
                  <a:lnTo>
                    <a:pt x="1684" y="1671"/>
                  </a:lnTo>
                  <a:lnTo>
                    <a:pt x="1699" y="1654"/>
                  </a:lnTo>
                  <a:lnTo>
                    <a:pt x="1713" y="1639"/>
                  </a:lnTo>
                  <a:lnTo>
                    <a:pt x="1735" y="1611"/>
                  </a:lnTo>
                  <a:lnTo>
                    <a:pt x="1748" y="1593"/>
                  </a:lnTo>
                  <a:lnTo>
                    <a:pt x="1752" y="1586"/>
                  </a:lnTo>
                  <a:close/>
                  <a:moveTo>
                    <a:pt x="1601" y="656"/>
                  </a:moveTo>
                  <a:lnTo>
                    <a:pt x="1400" y="902"/>
                  </a:lnTo>
                  <a:lnTo>
                    <a:pt x="1419" y="912"/>
                  </a:lnTo>
                  <a:lnTo>
                    <a:pt x="1436" y="923"/>
                  </a:lnTo>
                  <a:lnTo>
                    <a:pt x="1450" y="936"/>
                  </a:lnTo>
                  <a:lnTo>
                    <a:pt x="1464" y="948"/>
                  </a:lnTo>
                  <a:lnTo>
                    <a:pt x="1477" y="961"/>
                  </a:lnTo>
                  <a:lnTo>
                    <a:pt x="1487" y="974"/>
                  </a:lnTo>
                  <a:lnTo>
                    <a:pt x="1496" y="987"/>
                  </a:lnTo>
                  <a:lnTo>
                    <a:pt x="1504" y="1001"/>
                  </a:lnTo>
                  <a:lnTo>
                    <a:pt x="1511" y="1013"/>
                  </a:lnTo>
                  <a:lnTo>
                    <a:pt x="1516" y="1024"/>
                  </a:lnTo>
                  <a:lnTo>
                    <a:pt x="1524" y="1043"/>
                  </a:lnTo>
                  <a:lnTo>
                    <a:pt x="1528" y="1056"/>
                  </a:lnTo>
                  <a:lnTo>
                    <a:pt x="1530" y="1061"/>
                  </a:lnTo>
                  <a:lnTo>
                    <a:pt x="1810" y="912"/>
                  </a:lnTo>
                  <a:lnTo>
                    <a:pt x="1805" y="898"/>
                  </a:lnTo>
                  <a:lnTo>
                    <a:pt x="1799" y="884"/>
                  </a:lnTo>
                  <a:lnTo>
                    <a:pt x="1785" y="855"/>
                  </a:lnTo>
                  <a:lnTo>
                    <a:pt x="1771" y="830"/>
                  </a:lnTo>
                  <a:lnTo>
                    <a:pt x="1755" y="806"/>
                  </a:lnTo>
                  <a:lnTo>
                    <a:pt x="1738" y="783"/>
                  </a:lnTo>
                  <a:lnTo>
                    <a:pt x="1720" y="762"/>
                  </a:lnTo>
                  <a:lnTo>
                    <a:pt x="1703" y="743"/>
                  </a:lnTo>
                  <a:lnTo>
                    <a:pt x="1685" y="725"/>
                  </a:lnTo>
                  <a:lnTo>
                    <a:pt x="1669" y="709"/>
                  </a:lnTo>
                  <a:lnTo>
                    <a:pt x="1652" y="696"/>
                  </a:lnTo>
                  <a:lnTo>
                    <a:pt x="1626" y="675"/>
                  </a:lnTo>
                  <a:lnTo>
                    <a:pt x="1608" y="661"/>
                  </a:lnTo>
                  <a:lnTo>
                    <a:pt x="1601" y="656"/>
                  </a:lnTo>
                  <a:close/>
                  <a:moveTo>
                    <a:pt x="794" y="1745"/>
                  </a:moveTo>
                  <a:lnTo>
                    <a:pt x="994" y="1500"/>
                  </a:lnTo>
                  <a:lnTo>
                    <a:pt x="976" y="1489"/>
                  </a:lnTo>
                  <a:lnTo>
                    <a:pt x="959" y="1478"/>
                  </a:lnTo>
                  <a:lnTo>
                    <a:pt x="944" y="1466"/>
                  </a:lnTo>
                  <a:lnTo>
                    <a:pt x="930" y="1453"/>
                  </a:lnTo>
                  <a:lnTo>
                    <a:pt x="919" y="1441"/>
                  </a:lnTo>
                  <a:lnTo>
                    <a:pt x="908" y="1427"/>
                  </a:lnTo>
                  <a:lnTo>
                    <a:pt x="898" y="1414"/>
                  </a:lnTo>
                  <a:lnTo>
                    <a:pt x="890" y="1401"/>
                  </a:lnTo>
                  <a:lnTo>
                    <a:pt x="884" y="1389"/>
                  </a:lnTo>
                  <a:lnTo>
                    <a:pt x="878" y="1378"/>
                  </a:lnTo>
                  <a:lnTo>
                    <a:pt x="870" y="1358"/>
                  </a:lnTo>
                  <a:lnTo>
                    <a:pt x="866" y="1346"/>
                  </a:lnTo>
                  <a:lnTo>
                    <a:pt x="865" y="1341"/>
                  </a:lnTo>
                  <a:lnTo>
                    <a:pt x="585" y="1489"/>
                  </a:lnTo>
                  <a:lnTo>
                    <a:pt x="590" y="1504"/>
                  </a:lnTo>
                  <a:lnTo>
                    <a:pt x="596" y="1518"/>
                  </a:lnTo>
                  <a:lnTo>
                    <a:pt x="609" y="1545"/>
                  </a:lnTo>
                  <a:lnTo>
                    <a:pt x="623" y="1572"/>
                  </a:lnTo>
                  <a:lnTo>
                    <a:pt x="639" y="1596"/>
                  </a:lnTo>
                  <a:lnTo>
                    <a:pt x="657" y="1618"/>
                  </a:lnTo>
                  <a:lnTo>
                    <a:pt x="674" y="1640"/>
                  </a:lnTo>
                  <a:lnTo>
                    <a:pt x="692" y="1659"/>
                  </a:lnTo>
                  <a:lnTo>
                    <a:pt x="710" y="1676"/>
                  </a:lnTo>
                  <a:lnTo>
                    <a:pt x="726" y="1692"/>
                  </a:lnTo>
                  <a:lnTo>
                    <a:pt x="742" y="1706"/>
                  </a:lnTo>
                  <a:lnTo>
                    <a:pt x="768" y="1727"/>
                  </a:lnTo>
                  <a:lnTo>
                    <a:pt x="787" y="1740"/>
                  </a:lnTo>
                  <a:lnTo>
                    <a:pt x="794" y="1745"/>
                  </a:lnTo>
                  <a:close/>
                  <a:moveTo>
                    <a:pt x="666" y="782"/>
                  </a:moveTo>
                  <a:lnTo>
                    <a:pt x="911" y="982"/>
                  </a:lnTo>
                  <a:lnTo>
                    <a:pt x="921" y="964"/>
                  </a:lnTo>
                  <a:lnTo>
                    <a:pt x="932" y="947"/>
                  </a:lnTo>
                  <a:lnTo>
                    <a:pt x="944" y="932"/>
                  </a:lnTo>
                  <a:lnTo>
                    <a:pt x="957" y="918"/>
                  </a:lnTo>
                  <a:lnTo>
                    <a:pt x="971" y="906"/>
                  </a:lnTo>
                  <a:lnTo>
                    <a:pt x="984" y="895"/>
                  </a:lnTo>
                  <a:lnTo>
                    <a:pt x="997" y="886"/>
                  </a:lnTo>
                  <a:lnTo>
                    <a:pt x="1009" y="879"/>
                  </a:lnTo>
                  <a:lnTo>
                    <a:pt x="1021" y="872"/>
                  </a:lnTo>
                  <a:lnTo>
                    <a:pt x="1033" y="866"/>
                  </a:lnTo>
                  <a:lnTo>
                    <a:pt x="1052" y="858"/>
                  </a:lnTo>
                  <a:lnTo>
                    <a:pt x="1065" y="853"/>
                  </a:lnTo>
                  <a:lnTo>
                    <a:pt x="1069" y="852"/>
                  </a:lnTo>
                  <a:lnTo>
                    <a:pt x="921" y="572"/>
                  </a:lnTo>
                  <a:lnTo>
                    <a:pt x="907" y="577"/>
                  </a:lnTo>
                  <a:lnTo>
                    <a:pt x="892" y="583"/>
                  </a:lnTo>
                  <a:lnTo>
                    <a:pt x="865" y="596"/>
                  </a:lnTo>
                  <a:lnTo>
                    <a:pt x="839" y="612"/>
                  </a:lnTo>
                  <a:lnTo>
                    <a:pt x="814" y="628"/>
                  </a:lnTo>
                  <a:lnTo>
                    <a:pt x="792" y="644"/>
                  </a:lnTo>
                  <a:lnTo>
                    <a:pt x="770" y="662"/>
                  </a:lnTo>
                  <a:lnTo>
                    <a:pt x="751" y="680"/>
                  </a:lnTo>
                  <a:lnTo>
                    <a:pt x="734" y="697"/>
                  </a:lnTo>
                  <a:lnTo>
                    <a:pt x="719" y="714"/>
                  </a:lnTo>
                  <a:lnTo>
                    <a:pt x="704" y="729"/>
                  </a:lnTo>
                  <a:lnTo>
                    <a:pt x="683" y="757"/>
                  </a:lnTo>
                  <a:lnTo>
                    <a:pt x="670" y="775"/>
                  </a:lnTo>
                  <a:lnTo>
                    <a:pt x="666" y="7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Freeform 7"/>
            <p:cNvSpPr>
              <a:spLocks noEditPoints="1"/>
            </p:cNvSpPr>
            <p:nvPr/>
          </p:nvSpPr>
          <p:spPr bwMode="auto">
            <a:xfrm>
              <a:off x="1546225" y="2054225"/>
              <a:ext cx="1748253" cy="1770063"/>
            </a:xfrm>
            <a:custGeom>
              <a:avLst/>
              <a:gdLst>
                <a:gd name="T0" fmla="*/ 608013 w 4008"/>
                <a:gd name="T1" fmla="*/ 379506 h 4057"/>
                <a:gd name="T2" fmla="*/ 769938 w 4008"/>
                <a:gd name="T3" fmla="*/ 285027 h 4057"/>
                <a:gd name="T4" fmla="*/ 954088 w 4008"/>
                <a:gd name="T5" fmla="*/ 159583 h 4057"/>
                <a:gd name="T6" fmla="*/ 1132681 w 4008"/>
                <a:gd name="T7" fmla="*/ 114328 h 4057"/>
                <a:gd name="T8" fmla="*/ 1334294 w 4008"/>
                <a:gd name="T9" fmla="*/ 46049 h 4057"/>
                <a:gd name="T10" fmla="*/ 1520031 w 4008"/>
                <a:gd name="T11" fmla="*/ 26994 h 4057"/>
                <a:gd name="T12" fmla="*/ 1730375 w 4008"/>
                <a:gd name="T13" fmla="*/ 42079 h 4057"/>
                <a:gd name="T14" fmla="*/ 1916906 w 4008"/>
                <a:gd name="T15" fmla="*/ 42079 h 4057"/>
                <a:gd name="T16" fmla="*/ 2123281 w 4008"/>
                <a:gd name="T17" fmla="*/ 156407 h 4057"/>
                <a:gd name="T18" fmla="*/ 2301875 w 4008"/>
                <a:gd name="T19" fmla="*/ 180226 h 4057"/>
                <a:gd name="T20" fmla="*/ 2414588 w 4008"/>
                <a:gd name="T21" fmla="*/ 412058 h 4057"/>
                <a:gd name="T22" fmla="*/ 2634456 w 4008"/>
                <a:gd name="T23" fmla="*/ 400149 h 4057"/>
                <a:gd name="T24" fmla="*/ 2759869 w 4008"/>
                <a:gd name="T25" fmla="*/ 610544 h 4057"/>
                <a:gd name="T26" fmla="*/ 2907506 w 4008"/>
                <a:gd name="T27" fmla="*/ 714551 h 4057"/>
                <a:gd name="T28" fmla="*/ 3000375 w 4008"/>
                <a:gd name="T29" fmla="*/ 963850 h 4057"/>
                <a:gd name="T30" fmla="*/ 3096419 w 4008"/>
                <a:gd name="T31" fmla="*/ 1116288 h 4057"/>
                <a:gd name="T32" fmla="*/ 3110706 w 4008"/>
                <a:gd name="T33" fmla="*/ 1311598 h 4057"/>
                <a:gd name="T34" fmla="*/ 3175000 w 4008"/>
                <a:gd name="T35" fmla="*/ 1483885 h 4057"/>
                <a:gd name="T36" fmla="*/ 3131344 w 4008"/>
                <a:gd name="T37" fmla="*/ 1734772 h 4057"/>
                <a:gd name="T38" fmla="*/ 3151981 w 4008"/>
                <a:gd name="T39" fmla="*/ 1918967 h 4057"/>
                <a:gd name="T40" fmla="*/ 3044031 w 4008"/>
                <a:gd name="T41" fmla="*/ 2143654 h 4057"/>
                <a:gd name="T42" fmla="*/ 3005138 w 4008"/>
                <a:gd name="T43" fmla="*/ 2324673 h 4057"/>
                <a:gd name="T44" fmla="*/ 2866231 w 4008"/>
                <a:gd name="T45" fmla="*/ 2496959 h 4057"/>
                <a:gd name="T46" fmla="*/ 2770188 w 4008"/>
                <a:gd name="T47" fmla="*/ 2657337 h 4057"/>
                <a:gd name="T48" fmla="*/ 2597944 w 4008"/>
                <a:gd name="T49" fmla="*/ 2821683 h 4057"/>
                <a:gd name="T50" fmla="*/ 2463006 w 4008"/>
                <a:gd name="T51" fmla="*/ 2949509 h 4057"/>
                <a:gd name="T52" fmla="*/ 2242344 w 4008"/>
                <a:gd name="T53" fmla="*/ 3024139 h 4057"/>
                <a:gd name="T54" fmla="*/ 2105819 w 4008"/>
                <a:gd name="T55" fmla="*/ 3135292 h 4057"/>
                <a:gd name="T56" fmla="*/ 1847056 w 4008"/>
                <a:gd name="T57" fmla="*/ 3032873 h 4057"/>
                <a:gd name="T58" fmla="*/ 1742281 w 4008"/>
                <a:gd name="T59" fmla="*/ 3218656 h 4057"/>
                <a:gd name="T60" fmla="*/ 1648619 w 4008"/>
                <a:gd name="T61" fmla="*/ 3053515 h 4057"/>
                <a:gd name="T62" fmla="*/ 1415256 w 4008"/>
                <a:gd name="T63" fmla="*/ 3200395 h 4057"/>
                <a:gd name="T64" fmla="*/ 1250950 w 4008"/>
                <a:gd name="T65" fmla="*/ 3125765 h 4057"/>
                <a:gd name="T66" fmla="*/ 1016000 w 4008"/>
                <a:gd name="T67" fmla="*/ 3083685 h 4057"/>
                <a:gd name="T68" fmla="*/ 865981 w 4008"/>
                <a:gd name="T69" fmla="*/ 2979678 h 4057"/>
                <a:gd name="T70" fmla="*/ 644525 w 4008"/>
                <a:gd name="T71" fmla="*/ 2872496 h 4057"/>
                <a:gd name="T72" fmla="*/ 550069 w 4008"/>
                <a:gd name="T73" fmla="*/ 2715295 h 4057"/>
                <a:gd name="T74" fmla="*/ 350838 w 4008"/>
                <a:gd name="T75" fmla="*/ 2582706 h 4057"/>
                <a:gd name="T76" fmla="*/ 359569 w 4008"/>
                <a:gd name="T77" fmla="*/ 2361195 h 4057"/>
                <a:gd name="T78" fmla="*/ 130175 w 4008"/>
                <a:gd name="T79" fmla="*/ 2211933 h 4057"/>
                <a:gd name="T80" fmla="*/ 203994 w 4008"/>
                <a:gd name="T81" fmla="*/ 2005507 h 4057"/>
                <a:gd name="T82" fmla="*/ 22225 w 4008"/>
                <a:gd name="T83" fmla="*/ 1819724 h 4057"/>
                <a:gd name="T84" fmla="*/ 141288 w 4008"/>
                <a:gd name="T85" fmla="*/ 1633940 h 4057"/>
                <a:gd name="T86" fmla="*/ 12700 w 4008"/>
                <a:gd name="T87" fmla="*/ 1415605 h 4057"/>
                <a:gd name="T88" fmla="*/ 82550 w 4008"/>
                <a:gd name="T89" fmla="*/ 1248083 h 4057"/>
                <a:gd name="T90" fmla="*/ 121444 w 4008"/>
                <a:gd name="T91" fmla="*/ 1028954 h 4057"/>
                <a:gd name="T92" fmla="*/ 223838 w 4008"/>
                <a:gd name="T93" fmla="*/ 873340 h 4057"/>
                <a:gd name="T94" fmla="*/ 307181 w 4008"/>
                <a:gd name="T95" fmla="*/ 674854 h 4057"/>
                <a:gd name="T96" fmla="*/ 430213 w 4008"/>
                <a:gd name="T97" fmla="*/ 535119 h 4057"/>
                <a:gd name="T98" fmla="*/ 1311275 w 4008"/>
                <a:gd name="T99" fmla="*/ 1560103 h 4057"/>
                <a:gd name="T100" fmla="*/ 1430338 w 4008"/>
                <a:gd name="T101" fmla="*/ 1826869 h 4057"/>
                <a:gd name="T102" fmla="*/ 1727994 w 4008"/>
                <a:gd name="T103" fmla="*/ 1855451 h 4057"/>
                <a:gd name="T104" fmla="*/ 1897063 w 4008"/>
                <a:gd name="T105" fmla="*/ 1618061 h 4057"/>
                <a:gd name="T106" fmla="*/ 1778000 w 4008"/>
                <a:gd name="T107" fmla="*/ 1350502 h 4057"/>
                <a:gd name="T108" fmla="*/ 1480344 w 4008"/>
                <a:gd name="T109" fmla="*/ 1321920 h 4057"/>
                <a:gd name="T110" fmla="*/ 1847850 w 4008"/>
                <a:gd name="T111" fmla="*/ 1978513 h 4057"/>
                <a:gd name="T112" fmla="*/ 2281238 w 4008"/>
                <a:gd name="T113" fmla="*/ 2134126 h 4057"/>
                <a:gd name="T114" fmla="*/ 2025650 w 4008"/>
                <a:gd name="T115" fmla="*/ 1392581 h 4057"/>
                <a:gd name="T116" fmla="*/ 2131219 w 4008"/>
                <a:gd name="T117" fmla="*/ 905892 h 4057"/>
                <a:gd name="T118" fmla="*/ 1184275 w 4008"/>
                <a:gd name="T119" fmla="*/ 1772881 h 4057"/>
                <a:gd name="T120" fmla="*/ 1093788 w 4008"/>
                <a:gd name="T121" fmla="*/ 2288152 h 4057"/>
                <a:gd name="T122" fmla="*/ 1257300 w 4008"/>
                <a:gd name="T123" fmla="*/ 792358 h 405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008"/>
                <a:gd name="T187" fmla="*/ 0 h 4057"/>
                <a:gd name="T188" fmla="*/ 4008 w 4008"/>
                <a:gd name="T189" fmla="*/ 4057 h 405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008" h="4057">
                  <a:moveTo>
                    <a:pt x="562" y="683"/>
                  </a:moveTo>
                  <a:lnTo>
                    <a:pt x="659" y="746"/>
                  </a:lnTo>
                  <a:lnTo>
                    <a:pt x="667" y="752"/>
                  </a:lnTo>
                  <a:lnTo>
                    <a:pt x="673" y="759"/>
                  </a:lnTo>
                  <a:lnTo>
                    <a:pt x="678" y="765"/>
                  </a:lnTo>
                  <a:lnTo>
                    <a:pt x="683" y="773"/>
                  </a:lnTo>
                  <a:lnTo>
                    <a:pt x="721" y="733"/>
                  </a:lnTo>
                  <a:lnTo>
                    <a:pt x="761" y="696"/>
                  </a:lnTo>
                  <a:lnTo>
                    <a:pt x="801" y="659"/>
                  </a:lnTo>
                  <a:lnTo>
                    <a:pt x="843" y="622"/>
                  </a:lnTo>
                  <a:lnTo>
                    <a:pt x="778" y="532"/>
                  </a:lnTo>
                  <a:lnTo>
                    <a:pt x="774" y="526"/>
                  </a:lnTo>
                  <a:lnTo>
                    <a:pt x="771" y="520"/>
                  </a:lnTo>
                  <a:lnTo>
                    <a:pt x="769" y="513"/>
                  </a:lnTo>
                  <a:lnTo>
                    <a:pt x="767" y="506"/>
                  </a:lnTo>
                  <a:lnTo>
                    <a:pt x="766" y="498"/>
                  </a:lnTo>
                  <a:lnTo>
                    <a:pt x="765" y="491"/>
                  </a:lnTo>
                  <a:lnTo>
                    <a:pt x="765" y="485"/>
                  </a:lnTo>
                  <a:lnTo>
                    <a:pt x="766" y="478"/>
                  </a:lnTo>
                  <a:lnTo>
                    <a:pt x="767" y="471"/>
                  </a:lnTo>
                  <a:lnTo>
                    <a:pt x="769" y="464"/>
                  </a:lnTo>
                  <a:lnTo>
                    <a:pt x="772" y="458"/>
                  </a:lnTo>
                  <a:lnTo>
                    <a:pt x="775" y="452"/>
                  </a:lnTo>
                  <a:lnTo>
                    <a:pt x="779" y="446"/>
                  </a:lnTo>
                  <a:lnTo>
                    <a:pt x="784" y="441"/>
                  </a:lnTo>
                  <a:lnTo>
                    <a:pt x="789" y="435"/>
                  </a:lnTo>
                  <a:lnTo>
                    <a:pt x="795" y="430"/>
                  </a:lnTo>
                  <a:lnTo>
                    <a:pt x="890" y="362"/>
                  </a:lnTo>
                  <a:lnTo>
                    <a:pt x="896" y="358"/>
                  </a:lnTo>
                  <a:lnTo>
                    <a:pt x="902" y="355"/>
                  </a:lnTo>
                  <a:lnTo>
                    <a:pt x="909" y="352"/>
                  </a:lnTo>
                  <a:lnTo>
                    <a:pt x="916" y="351"/>
                  </a:lnTo>
                  <a:lnTo>
                    <a:pt x="922" y="349"/>
                  </a:lnTo>
                  <a:lnTo>
                    <a:pt x="929" y="349"/>
                  </a:lnTo>
                  <a:lnTo>
                    <a:pt x="936" y="349"/>
                  </a:lnTo>
                  <a:lnTo>
                    <a:pt x="943" y="350"/>
                  </a:lnTo>
                  <a:lnTo>
                    <a:pt x="951" y="351"/>
                  </a:lnTo>
                  <a:lnTo>
                    <a:pt x="957" y="353"/>
                  </a:lnTo>
                  <a:lnTo>
                    <a:pt x="964" y="356"/>
                  </a:lnTo>
                  <a:lnTo>
                    <a:pt x="970" y="359"/>
                  </a:lnTo>
                  <a:lnTo>
                    <a:pt x="976" y="363"/>
                  </a:lnTo>
                  <a:lnTo>
                    <a:pt x="981" y="368"/>
                  </a:lnTo>
                  <a:lnTo>
                    <a:pt x="986" y="374"/>
                  </a:lnTo>
                  <a:lnTo>
                    <a:pt x="991" y="380"/>
                  </a:lnTo>
                  <a:lnTo>
                    <a:pt x="1056" y="470"/>
                  </a:lnTo>
                  <a:lnTo>
                    <a:pt x="1103" y="442"/>
                  </a:lnTo>
                  <a:lnTo>
                    <a:pt x="1150" y="416"/>
                  </a:lnTo>
                  <a:lnTo>
                    <a:pt x="1197" y="391"/>
                  </a:lnTo>
                  <a:lnTo>
                    <a:pt x="1246" y="367"/>
                  </a:lnTo>
                  <a:lnTo>
                    <a:pt x="1198" y="270"/>
                  </a:lnTo>
                  <a:lnTo>
                    <a:pt x="1196" y="263"/>
                  </a:lnTo>
                  <a:lnTo>
                    <a:pt x="1194" y="256"/>
                  </a:lnTo>
                  <a:lnTo>
                    <a:pt x="1192" y="249"/>
                  </a:lnTo>
                  <a:lnTo>
                    <a:pt x="1192" y="241"/>
                  </a:lnTo>
                  <a:lnTo>
                    <a:pt x="1192" y="234"/>
                  </a:lnTo>
                  <a:lnTo>
                    <a:pt x="1192" y="227"/>
                  </a:lnTo>
                  <a:lnTo>
                    <a:pt x="1194" y="220"/>
                  </a:lnTo>
                  <a:lnTo>
                    <a:pt x="1196" y="214"/>
                  </a:lnTo>
                  <a:lnTo>
                    <a:pt x="1198" y="207"/>
                  </a:lnTo>
                  <a:lnTo>
                    <a:pt x="1202" y="201"/>
                  </a:lnTo>
                  <a:lnTo>
                    <a:pt x="1206" y="195"/>
                  </a:lnTo>
                  <a:lnTo>
                    <a:pt x="1211" y="190"/>
                  </a:lnTo>
                  <a:lnTo>
                    <a:pt x="1215" y="185"/>
                  </a:lnTo>
                  <a:lnTo>
                    <a:pt x="1221" y="179"/>
                  </a:lnTo>
                  <a:lnTo>
                    <a:pt x="1227" y="175"/>
                  </a:lnTo>
                  <a:lnTo>
                    <a:pt x="1233" y="172"/>
                  </a:lnTo>
                  <a:lnTo>
                    <a:pt x="1338" y="123"/>
                  </a:lnTo>
                  <a:lnTo>
                    <a:pt x="1345" y="120"/>
                  </a:lnTo>
                  <a:lnTo>
                    <a:pt x="1352" y="117"/>
                  </a:lnTo>
                  <a:lnTo>
                    <a:pt x="1359" y="115"/>
                  </a:lnTo>
                  <a:lnTo>
                    <a:pt x="1366" y="115"/>
                  </a:lnTo>
                  <a:lnTo>
                    <a:pt x="1373" y="115"/>
                  </a:lnTo>
                  <a:lnTo>
                    <a:pt x="1380" y="115"/>
                  </a:lnTo>
                  <a:lnTo>
                    <a:pt x="1387" y="117"/>
                  </a:lnTo>
                  <a:lnTo>
                    <a:pt x="1394" y="120"/>
                  </a:lnTo>
                  <a:lnTo>
                    <a:pt x="1401" y="122"/>
                  </a:lnTo>
                  <a:lnTo>
                    <a:pt x="1407" y="126"/>
                  </a:lnTo>
                  <a:lnTo>
                    <a:pt x="1412" y="129"/>
                  </a:lnTo>
                  <a:lnTo>
                    <a:pt x="1418" y="134"/>
                  </a:lnTo>
                  <a:lnTo>
                    <a:pt x="1423" y="139"/>
                  </a:lnTo>
                  <a:lnTo>
                    <a:pt x="1427" y="144"/>
                  </a:lnTo>
                  <a:lnTo>
                    <a:pt x="1432" y="150"/>
                  </a:lnTo>
                  <a:lnTo>
                    <a:pt x="1435" y="156"/>
                  </a:lnTo>
                  <a:lnTo>
                    <a:pt x="1485" y="262"/>
                  </a:lnTo>
                  <a:lnTo>
                    <a:pt x="1488" y="269"/>
                  </a:lnTo>
                  <a:lnTo>
                    <a:pt x="1490" y="276"/>
                  </a:lnTo>
                  <a:lnTo>
                    <a:pt x="1542" y="262"/>
                  </a:lnTo>
                  <a:lnTo>
                    <a:pt x="1594" y="249"/>
                  </a:lnTo>
                  <a:lnTo>
                    <a:pt x="1645" y="237"/>
                  </a:lnTo>
                  <a:lnTo>
                    <a:pt x="1697" y="227"/>
                  </a:lnTo>
                  <a:lnTo>
                    <a:pt x="1670" y="118"/>
                  </a:lnTo>
                  <a:lnTo>
                    <a:pt x="1668" y="111"/>
                  </a:lnTo>
                  <a:lnTo>
                    <a:pt x="1668" y="104"/>
                  </a:lnTo>
                  <a:lnTo>
                    <a:pt x="1668" y="97"/>
                  </a:lnTo>
                  <a:lnTo>
                    <a:pt x="1668" y="90"/>
                  </a:lnTo>
                  <a:lnTo>
                    <a:pt x="1670" y="83"/>
                  </a:lnTo>
                  <a:lnTo>
                    <a:pt x="1672" y="76"/>
                  </a:lnTo>
                  <a:lnTo>
                    <a:pt x="1674" y="70"/>
                  </a:lnTo>
                  <a:lnTo>
                    <a:pt x="1678" y="64"/>
                  </a:lnTo>
                  <a:lnTo>
                    <a:pt x="1681" y="58"/>
                  </a:lnTo>
                  <a:lnTo>
                    <a:pt x="1686" y="52"/>
                  </a:lnTo>
                  <a:lnTo>
                    <a:pt x="1691" y="47"/>
                  </a:lnTo>
                  <a:lnTo>
                    <a:pt x="1696" y="42"/>
                  </a:lnTo>
                  <a:lnTo>
                    <a:pt x="1702" y="38"/>
                  </a:lnTo>
                  <a:lnTo>
                    <a:pt x="1708" y="35"/>
                  </a:lnTo>
                  <a:lnTo>
                    <a:pt x="1716" y="32"/>
                  </a:lnTo>
                  <a:lnTo>
                    <a:pt x="1723" y="30"/>
                  </a:lnTo>
                  <a:lnTo>
                    <a:pt x="1834" y="2"/>
                  </a:lnTo>
                  <a:lnTo>
                    <a:pt x="1843" y="0"/>
                  </a:lnTo>
                  <a:lnTo>
                    <a:pt x="1850" y="0"/>
                  </a:lnTo>
                  <a:lnTo>
                    <a:pt x="1857" y="0"/>
                  </a:lnTo>
                  <a:lnTo>
                    <a:pt x="1864" y="0"/>
                  </a:lnTo>
                  <a:lnTo>
                    <a:pt x="1871" y="2"/>
                  </a:lnTo>
                  <a:lnTo>
                    <a:pt x="1877" y="4"/>
                  </a:lnTo>
                  <a:lnTo>
                    <a:pt x="1884" y="6"/>
                  </a:lnTo>
                  <a:lnTo>
                    <a:pt x="1890" y="10"/>
                  </a:lnTo>
                  <a:lnTo>
                    <a:pt x="1895" y="14"/>
                  </a:lnTo>
                  <a:lnTo>
                    <a:pt x="1901" y="18"/>
                  </a:lnTo>
                  <a:lnTo>
                    <a:pt x="1907" y="23"/>
                  </a:lnTo>
                  <a:lnTo>
                    <a:pt x="1911" y="28"/>
                  </a:lnTo>
                  <a:lnTo>
                    <a:pt x="1915" y="34"/>
                  </a:lnTo>
                  <a:lnTo>
                    <a:pt x="1919" y="40"/>
                  </a:lnTo>
                  <a:lnTo>
                    <a:pt x="1921" y="47"/>
                  </a:lnTo>
                  <a:lnTo>
                    <a:pt x="1924" y="54"/>
                  </a:lnTo>
                  <a:lnTo>
                    <a:pt x="1952" y="166"/>
                  </a:lnTo>
                  <a:lnTo>
                    <a:pt x="1953" y="175"/>
                  </a:lnTo>
                  <a:lnTo>
                    <a:pt x="1954" y="185"/>
                  </a:lnTo>
                  <a:lnTo>
                    <a:pt x="1954" y="193"/>
                  </a:lnTo>
                  <a:lnTo>
                    <a:pt x="1952" y="202"/>
                  </a:lnTo>
                  <a:lnTo>
                    <a:pt x="2003" y="201"/>
                  </a:lnTo>
                  <a:lnTo>
                    <a:pt x="2054" y="201"/>
                  </a:lnTo>
                  <a:lnTo>
                    <a:pt x="2105" y="203"/>
                  </a:lnTo>
                  <a:lnTo>
                    <a:pt x="2155" y="207"/>
                  </a:lnTo>
                  <a:lnTo>
                    <a:pt x="2155" y="198"/>
                  </a:lnTo>
                  <a:lnTo>
                    <a:pt x="2157" y="189"/>
                  </a:lnTo>
                  <a:lnTo>
                    <a:pt x="2174" y="74"/>
                  </a:lnTo>
                  <a:lnTo>
                    <a:pt x="2175" y="67"/>
                  </a:lnTo>
                  <a:lnTo>
                    <a:pt x="2177" y="60"/>
                  </a:lnTo>
                  <a:lnTo>
                    <a:pt x="2180" y="53"/>
                  </a:lnTo>
                  <a:lnTo>
                    <a:pt x="2183" y="47"/>
                  </a:lnTo>
                  <a:lnTo>
                    <a:pt x="2187" y="41"/>
                  </a:lnTo>
                  <a:lnTo>
                    <a:pt x="2192" y="36"/>
                  </a:lnTo>
                  <a:lnTo>
                    <a:pt x="2197" y="31"/>
                  </a:lnTo>
                  <a:lnTo>
                    <a:pt x="2202" y="26"/>
                  </a:lnTo>
                  <a:lnTo>
                    <a:pt x="2208" y="23"/>
                  </a:lnTo>
                  <a:lnTo>
                    <a:pt x="2214" y="19"/>
                  </a:lnTo>
                  <a:lnTo>
                    <a:pt x="2221" y="17"/>
                  </a:lnTo>
                  <a:lnTo>
                    <a:pt x="2228" y="15"/>
                  </a:lnTo>
                  <a:lnTo>
                    <a:pt x="2235" y="13"/>
                  </a:lnTo>
                  <a:lnTo>
                    <a:pt x="2242" y="12"/>
                  </a:lnTo>
                  <a:lnTo>
                    <a:pt x="2249" y="12"/>
                  </a:lnTo>
                  <a:lnTo>
                    <a:pt x="2256" y="13"/>
                  </a:lnTo>
                  <a:lnTo>
                    <a:pt x="2371" y="30"/>
                  </a:lnTo>
                  <a:lnTo>
                    <a:pt x="2378" y="32"/>
                  </a:lnTo>
                  <a:lnTo>
                    <a:pt x="2385" y="34"/>
                  </a:lnTo>
                  <a:lnTo>
                    <a:pt x="2392" y="36"/>
                  </a:lnTo>
                  <a:lnTo>
                    <a:pt x="2398" y="40"/>
                  </a:lnTo>
                  <a:lnTo>
                    <a:pt x="2404" y="44"/>
                  </a:lnTo>
                  <a:lnTo>
                    <a:pt x="2409" y="48"/>
                  </a:lnTo>
                  <a:lnTo>
                    <a:pt x="2415" y="53"/>
                  </a:lnTo>
                  <a:lnTo>
                    <a:pt x="2419" y="59"/>
                  </a:lnTo>
                  <a:lnTo>
                    <a:pt x="2423" y="65"/>
                  </a:lnTo>
                  <a:lnTo>
                    <a:pt x="2426" y="71"/>
                  </a:lnTo>
                  <a:lnTo>
                    <a:pt x="2429" y="78"/>
                  </a:lnTo>
                  <a:lnTo>
                    <a:pt x="2431" y="84"/>
                  </a:lnTo>
                  <a:lnTo>
                    <a:pt x="2433" y="91"/>
                  </a:lnTo>
                  <a:lnTo>
                    <a:pt x="2433" y="98"/>
                  </a:lnTo>
                  <a:lnTo>
                    <a:pt x="2433" y="105"/>
                  </a:lnTo>
                  <a:lnTo>
                    <a:pt x="2433" y="113"/>
                  </a:lnTo>
                  <a:lnTo>
                    <a:pt x="2416" y="228"/>
                  </a:lnTo>
                  <a:lnTo>
                    <a:pt x="2414" y="236"/>
                  </a:lnTo>
                  <a:lnTo>
                    <a:pt x="2410" y="245"/>
                  </a:lnTo>
                  <a:lnTo>
                    <a:pt x="2464" y="258"/>
                  </a:lnTo>
                  <a:lnTo>
                    <a:pt x="2518" y="273"/>
                  </a:lnTo>
                  <a:lnTo>
                    <a:pt x="2571" y="289"/>
                  </a:lnTo>
                  <a:lnTo>
                    <a:pt x="2624" y="306"/>
                  </a:lnTo>
                  <a:lnTo>
                    <a:pt x="2626" y="301"/>
                  </a:lnTo>
                  <a:lnTo>
                    <a:pt x="2675" y="197"/>
                  </a:lnTo>
                  <a:lnTo>
                    <a:pt x="2678" y="190"/>
                  </a:lnTo>
                  <a:lnTo>
                    <a:pt x="2682" y="184"/>
                  </a:lnTo>
                  <a:lnTo>
                    <a:pt x="2687" y="178"/>
                  </a:lnTo>
                  <a:lnTo>
                    <a:pt x="2692" y="173"/>
                  </a:lnTo>
                  <a:lnTo>
                    <a:pt x="2697" y="168"/>
                  </a:lnTo>
                  <a:lnTo>
                    <a:pt x="2703" y="165"/>
                  </a:lnTo>
                  <a:lnTo>
                    <a:pt x="2709" y="161"/>
                  </a:lnTo>
                  <a:lnTo>
                    <a:pt x="2715" y="159"/>
                  </a:lnTo>
                  <a:lnTo>
                    <a:pt x="2722" y="157"/>
                  </a:lnTo>
                  <a:lnTo>
                    <a:pt x="2730" y="155"/>
                  </a:lnTo>
                  <a:lnTo>
                    <a:pt x="2736" y="154"/>
                  </a:lnTo>
                  <a:lnTo>
                    <a:pt x="2743" y="154"/>
                  </a:lnTo>
                  <a:lnTo>
                    <a:pt x="2750" y="155"/>
                  </a:lnTo>
                  <a:lnTo>
                    <a:pt x="2757" y="156"/>
                  </a:lnTo>
                  <a:lnTo>
                    <a:pt x="2764" y="158"/>
                  </a:lnTo>
                  <a:lnTo>
                    <a:pt x="2771" y="161"/>
                  </a:lnTo>
                  <a:lnTo>
                    <a:pt x="2877" y="210"/>
                  </a:lnTo>
                  <a:lnTo>
                    <a:pt x="2883" y="213"/>
                  </a:lnTo>
                  <a:lnTo>
                    <a:pt x="2889" y="217"/>
                  </a:lnTo>
                  <a:lnTo>
                    <a:pt x="2895" y="222"/>
                  </a:lnTo>
                  <a:lnTo>
                    <a:pt x="2900" y="227"/>
                  </a:lnTo>
                  <a:lnTo>
                    <a:pt x="2904" y="232"/>
                  </a:lnTo>
                  <a:lnTo>
                    <a:pt x="2908" y="238"/>
                  </a:lnTo>
                  <a:lnTo>
                    <a:pt x="2911" y="244"/>
                  </a:lnTo>
                  <a:lnTo>
                    <a:pt x="2914" y="251"/>
                  </a:lnTo>
                  <a:lnTo>
                    <a:pt x="2916" y="258"/>
                  </a:lnTo>
                  <a:lnTo>
                    <a:pt x="2917" y="265"/>
                  </a:lnTo>
                  <a:lnTo>
                    <a:pt x="2918" y="272"/>
                  </a:lnTo>
                  <a:lnTo>
                    <a:pt x="2918" y="278"/>
                  </a:lnTo>
                  <a:lnTo>
                    <a:pt x="2918" y="285"/>
                  </a:lnTo>
                  <a:lnTo>
                    <a:pt x="2916" y="292"/>
                  </a:lnTo>
                  <a:lnTo>
                    <a:pt x="2914" y="299"/>
                  </a:lnTo>
                  <a:lnTo>
                    <a:pt x="2912" y="306"/>
                  </a:lnTo>
                  <a:lnTo>
                    <a:pt x="2863" y="412"/>
                  </a:lnTo>
                  <a:lnTo>
                    <a:pt x="2908" y="438"/>
                  </a:lnTo>
                  <a:lnTo>
                    <a:pt x="2954" y="464"/>
                  </a:lnTo>
                  <a:lnTo>
                    <a:pt x="2998" y="491"/>
                  </a:lnTo>
                  <a:lnTo>
                    <a:pt x="3041" y="520"/>
                  </a:lnTo>
                  <a:lnTo>
                    <a:pt x="3042" y="519"/>
                  </a:lnTo>
                  <a:lnTo>
                    <a:pt x="3116" y="429"/>
                  </a:lnTo>
                  <a:lnTo>
                    <a:pt x="3121" y="424"/>
                  </a:lnTo>
                  <a:lnTo>
                    <a:pt x="3127" y="419"/>
                  </a:lnTo>
                  <a:lnTo>
                    <a:pt x="3132" y="415"/>
                  </a:lnTo>
                  <a:lnTo>
                    <a:pt x="3138" y="411"/>
                  </a:lnTo>
                  <a:lnTo>
                    <a:pt x="3145" y="408"/>
                  </a:lnTo>
                  <a:lnTo>
                    <a:pt x="3151" y="406"/>
                  </a:lnTo>
                  <a:lnTo>
                    <a:pt x="3158" y="404"/>
                  </a:lnTo>
                  <a:lnTo>
                    <a:pt x="3165" y="403"/>
                  </a:lnTo>
                  <a:lnTo>
                    <a:pt x="3172" y="403"/>
                  </a:lnTo>
                  <a:lnTo>
                    <a:pt x="3179" y="403"/>
                  </a:lnTo>
                  <a:lnTo>
                    <a:pt x="3186" y="404"/>
                  </a:lnTo>
                  <a:lnTo>
                    <a:pt x="3193" y="406"/>
                  </a:lnTo>
                  <a:lnTo>
                    <a:pt x="3200" y="408"/>
                  </a:lnTo>
                  <a:lnTo>
                    <a:pt x="3206" y="411"/>
                  </a:lnTo>
                  <a:lnTo>
                    <a:pt x="3212" y="415"/>
                  </a:lnTo>
                  <a:lnTo>
                    <a:pt x="3218" y="419"/>
                  </a:lnTo>
                  <a:lnTo>
                    <a:pt x="3309" y="492"/>
                  </a:lnTo>
                  <a:lnTo>
                    <a:pt x="3314" y="497"/>
                  </a:lnTo>
                  <a:lnTo>
                    <a:pt x="3319" y="504"/>
                  </a:lnTo>
                  <a:lnTo>
                    <a:pt x="3323" y="509"/>
                  </a:lnTo>
                  <a:lnTo>
                    <a:pt x="3327" y="515"/>
                  </a:lnTo>
                  <a:lnTo>
                    <a:pt x="3330" y="522"/>
                  </a:lnTo>
                  <a:lnTo>
                    <a:pt x="3332" y="528"/>
                  </a:lnTo>
                  <a:lnTo>
                    <a:pt x="3334" y="535"/>
                  </a:lnTo>
                  <a:lnTo>
                    <a:pt x="3335" y="542"/>
                  </a:lnTo>
                  <a:lnTo>
                    <a:pt x="3335" y="549"/>
                  </a:lnTo>
                  <a:lnTo>
                    <a:pt x="3335" y="556"/>
                  </a:lnTo>
                  <a:lnTo>
                    <a:pt x="3334" y="562"/>
                  </a:lnTo>
                  <a:lnTo>
                    <a:pt x="3332" y="570"/>
                  </a:lnTo>
                  <a:lnTo>
                    <a:pt x="3330" y="577"/>
                  </a:lnTo>
                  <a:lnTo>
                    <a:pt x="3327" y="583"/>
                  </a:lnTo>
                  <a:lnTo>
                    <a:pt x="3323" y="589"/>
                  </a:lnTo>
                  <a:lnTo>
                    <a:pt x="3319" y="595"/>
                  </a:lnTo>
                  <a:lnTo>
                    <a:pt x="3246" y="683"/>
                  </a:lnTo>
                  <a:lnTo>
                    <a:pt x="3284" y="720"/>
                  </a:lnTo>
                  <a:lnTo>
                    <a:pt x="3321" y="757"/>
                  </a:lnTo>
                  <a:lnTo>
                    <a:pt x="3356" y="795"/>
                  </a:lnTo>
                  <a:lnTo>
                    <a:pt x="3392" y="835"/>
                  </a:lnTo>
                  <a:lnTo>
                    <a:pt x="3477" y="769"/>
                  </a:lnTo>
                  <a:lnTo>
                    <a:pt x="3484" y="765"/>
                  </a:lnTo>
                  <a:lnTo>
                    <a:pt x="3490" y="761"/>
                  </a:lnTo>
                  <a:lnTo>
                    <a:pt x="3497" y="759"/>
                  </a:lnTo>
                  <a:lnTo>
                    <a:pt x="3504" y="756"/>
                  </a:lnTo>
                  <a:lnTo>
                    <a:pt x="3511" y="755"/>
                  </a:lnTo>
                  <a:lnTo>
                    <a:pt x="3518" y="753"/>
                  </a:lnTo>
                  <a:lnTo>
                    <a:pt x="3525" y="753"/>
                  </a:lnTo>
                  <a:lnTo>
                    <a:pt x="3531" y="755"/>
                  </a:lnTo>
                  <a:lnTo>
                    <a:pt x="3538" y="756"/>
                  </a:lnTo>
                  <a:lnTo>
                    <a:pt x="3545" y="758"/>
                  </a:lnTo>
                  <a:lnTo>
                    <a:pt x="3551" y="760"/>
                  </a:lnTo>
                  <a:lnTo>
                    <a:pt x="3559" y="763"/>
                  </a:lnTo>
                  <a:lnTo>
                    <a:pt x="3564" y="767"/>
                  </a:lnTo>
                  <a:lnTo>
                    <a:pt x="3570" y="772"/>
                  </a:lnTo>
                  <a:lnTo>
                    <a:pt x="3575" y="777"/>
                  </a:lnTo>
                  <a:lnTo>
                    <a:pt x="3580" y="782"/>
                  </a:lnTo>
                  <a:lnTo>
                    <a:pt x="3651" y="874"/>
                  </a:lnTo>
                  <a:lnTo>
                    <a:pt x="3655" y="880"/>
                  </a:lnTo>
                  <a:lnTo>
                    <a:pt x="3658" y="887"/>
                  </a:lnTo>
                  <a:lnTo>
                    <a:pt x="3661" y="894"/>
                  </a:lnTo>
                  <a:lnTo>
                    <a:pt x="3663" y="900"/>
                  </a:lnTo>
                  <a:lnTo>
                    <a:pt x="3665" y="907"/>
                  </a:lnTo>
                  <a:lnTo>
                    <a:pt x="3665" y="914"/>
                  </a:lnTo>
                  <a:lnTo>
                    <a:pt x="3666" y="921"/>
                  </a:lnTo>
                  <a:lnTo>
                    <a:pt x="3665" y="928"/>
                  </a:lnTo>
                  <a:lnTo>
                    <a:pt x="3664" y="934"/>
                  </a:lnTo>
                  <a:lnTo>
                    <a:pt x="3662" y="941"/>
                  </a:lnTo>
                  <a:lnTo>
                    <a:pt x="3659" y="949"/>
                  </a:lnTo>
                  <a:lnTo>
                    <a:pt x="3656" y="955"/>
                  </a:lnTo>
                  <a:lnTo>
                    <a:pt x="3653" y="961"/>
                  </a:lnTo>
                  <a:lnTo>
                    <a:pt x="3648" y="966"/>
                  </a:lnTo>
                  <a:lnTo>
                    <a:pt x="3643" y="971"/>
                  </a:lnTo>
                  <a:lnTo>
                    <a:pt x="3638" y="976"/>
                  </a:lnTo>
                  <a:lnTo>
                    <a:pt x="3548" y="1045"/>
                  </a:lnTo>
                  <a:lnTo>
                    <a:pt x="3579" y="1095"/>
                  </a:lnTo>
                  <a:lnTo>
                    <a:pt x="3607" y="1145"/>
                  </a:lnTo>
                  <a:lnTo>
                    <a:pt x="3635" y="1195"/>
                  </a:lnTo>
                  <a:lnTo>
                    <a:pt x="3659" y="1247"/>
                  </a:lnTo>
                  <a:lnTo>
                    <a:pt x="3668" y="1244"/>
                  </a:lnTo>
                  <a:lnTo>
                    <a:pt x="3780" y="1214"/>
                  </a:lnTo>
                  <a:lnTo>
                    <a:pt x="3787" y="1213"/>
                  </a:lnTo>
                  <a:lnTo>
                    <a:pt x="3794" y="1212"/>
                  </a:lnTo>
                  <a:lnTo>
                    <a:pt x="3801" y="1212"/>
                  </a:lnTo>
                  <a:lnTo>
                    <a:pt x="3808" y="1212"/>
                  </a:lnTo>
                  <a:lnTo>
                    <a:pt x="3816" y="1214"/>
                  </a:lnTo>
                  <a:lnTo>
                    <a:pt x="3823" y="1215"/>
                  </a:lnTo>
                  <a:lnTo>
                    <a:pt x="3829" y="1218"/>
                  </a:lnTo>
                  <a:lnTo>
                    <a:pt x="3835" y="1221"/>
                  </a:lnTo>
                  <a:lnTo>
                    <a:pt x="3841" y="1225"/>
                  </a:lnTo>
                  <a:lnTo>
                    <a:pt x="3847" y="1229"/>
                  </a:lnTo>
                  <a:lnTo>
                    <a:pt x="3852" y="1234"/>
                  </a:lnTo>
                  <a:lnTo>
                    <a:pt x="3856" y="1239"/>
                  </a:lnTo>
                  <a:lnTo>
                    <a:pt x="3860" y="1245"/>
                  </a:lnTo>
                  <a:lnTo>
                    <a:pt x="3864" y="1251"/>
                  </a:lnTo>
                  <a:lnTo>
                    <a:pt x="3867" y="1258"/>
                  </a:lnTo>
                  <a:lnTo>
                    <a:pt x="3869" y="1266"/>
                  </a:lnTo>
                  <a:lnTo>
                    <a:pt x="3900" y="1377"/>
                  </a:lnTo>
                  <a:lnTo>
                    <a:pt x="3901" y="1384"/>
                  </a:lnTo>
                  <a:lnTo>
                    <a:pt x="3902" y="1392"/>
                  </a:lnTo>
                  <a:lnTo>
                    <a:pt x="3902" y="1399"/>
                  </a:lnTo>
                  <a:lnTo>
                    <a:pt x="3901" y="1406"/>
                  </a:lnTo>
                  <a:lnTo>
                    <a:pt x="3900" y="1413"/>
                  </a:lnTo>
                  <a:lnTo>
                    <a:pt x="3898" y="1420"/>
                  </a:lnTo>
                  <a:lnTo>
                    <a:pt x="3896" y="1426"/>
                  </a:lnTo>
                  <a:lnTo>
                    <a:pt x="3892" y="1432"/>
                  </a:lnTo>
                  <a:lnTo>
                    <a:pt x="3889" y="1438"/>
                  </a:lnTo>
                  <a:lnTo>
                    <a:pt x="3884" y="1444"/>
                  </a:lnTo>
                  <a:lnTo>
                    <a:pt x="3880" y="1449"/>
                  </a:lnTo>
                  <a:lnTo>
                    <a:pt x="3873" y="1453"/>
                  </a:lnTo>
                  <a:lnTo>
                    <a:pt x="3868" y="1458"/>
                  </a:lnTo>
                  <a:lnTo>
                    <a:pt x="3862" y="1462"/>
                  </a:lnTo>
                  <a:lnTo>
                    <a:pt x="3855" y="1465"/>
                  </a:lnTo>
                  <a:lnTo>
                    <a:pt x="3848" y="1467"/>
                  </a:lnTo>
                  <a:lnTo>
                    <a:pt x="3754" y="1492"/>
                  </a:lnTo>
                  <a:lnTo>
                    <a:pt x="3767" y="1536"/>
                  </a:lnTo>
                  <a:lnTo>
                    <a:pt x="3779" y="1580"/>
                  </a:lnTo>
                  <a:lnTo>
                    <a:pt x="3789" y="1624"/>
                  </a:lnTo>
                  <a:lnTo>
                    <a:pt x="3798" y="1669"/>
                  </a:lnTo>
                  <a:lnTo>
                    <a:pt x="3905" y="1653"/>
                  </a:lnTo>
                  <a:lnTo>
                    <a:pt x="3912" y="1652"/>
                  </a:lnTo>
                  <a:lnTo>
                    <a:pt x="3919" y="1652"/>
                  </a:lnTo>
                  <a:lnTo>
                    <a:pt x="3926" y="1652"/>
                  </a:lnTo>
                  <a:lnTo>
                    <a:pt x="3933" y="1654"/>
                  </a:lnTo>
                  <a:lnTo>
                    <a:pt x="3941" y="1656"/>
                  </a:lnTo>
                  <a:lnTo>
                    <a:pt x="3947" y="1658"/>
                  </a:lnTo>
                  <a:lnTo>
                    <a:pt x="3953" y="1662"/>
                  </a:lnTo>
                  <a:lnTo>
                    <a:pt x="3959" y="1665"/>
                  </a:lnTo>
                  <a:lnTo>
                    <a:pt x="3965" y="1670"/>
                  </a:lnTo>
                  <a:lnTo>
                    <a:pt x="3969" y="1674"/>
                  </a:lnTo>
                  <a:lnTo>
                    <a:pt x="3974" y="1680"/>
                  </a:lnTo>
                  <a:lnTo>
                    <a:pt x="3978" y="1685"/>
                  </a:lnTo>
                  <a:lnTo>
                    <a:pt x="3981" y="1692"/>
                  </a:lnTo>
                  <a:lnTo>
                    <a:pt x="3984" y="1698"/>
                  </a:lnTo>
                  <a:lnTo>
                    <a:pt x="3986" y="1705"/>
                  </a:lnTo>
                  <a:lnTo>
                    <a:pt x="3988" y="1713"/>
                  </a:lnTo>
                  <a:lnTo>
                    <a:pt x="4007" y="1827"/>
                  </a:lnTo>
                  <a:lnTo>
                    <a:pt x="4008" y="1834"/>
                  </a:lnTo>
                  <a:lnTo>
                    <a:pt x="4008" y="1842"/>
                  </a:lnTo>
                  <a:lnTo>
                    <a:pt x="4007" y="1850"/>
                  </a:lnTo>
                  <a:lnTo>
                    <a:pt x="4006" y="1856"/>
                  </a:lnTo>
                  <a:lnTo>
                    <a:pt x="4004" y="1863"/>
                  </a:lnTo>
                  <a:lnTo>
                    <a:pt x="4000" y="1869"/>
                  </a:lnTo>
                  <a:lnTo>
                    <a:pt x="3997" y="1876"/>
                  </a:lnTo>
                  <a:lnTo>
                    <a:pt x="3993" y="1881"/>
                  </a:lnTo>
                  <a:lnTo>
                    <a:pt x="3989" y="1887"/>
                  </a:lnTo>
                  <a:lnTo>
                    <a:pt x="3984" y="1892"/>
                  </a:lnTo>
                  <a:lnTo>
                    <a:pt x="3979" y="1896"/>
                  </a:lnTo>
                  <a:lnTo>
                    <a:pt x="3973" y="1901"/>
                  </a:lnTo>
                  <a:lnTo>
                    <a:pt x="3967" y="1905"/>
                  </a:lnTo>
                  <a:lnTo>
                    <a:pt x="3961" y="1907"/>
                  </a:lnTo>
                  <a:lnTo>
                    <a:pt x="3954" y="1910"/>
                  </a:lnTo>
                  <a:lnTo>
                    <a:pt x="3946" y="1911"/>
                  </a:lnTo>
                  <a:lnTo>
                    <a:pt x="3832" y="1929"/>
                  </a:lnTo>
                  <a:lnTo>
                    <a:pt x="3831" y="1929"/>
                  </a:lnTo>
                  <a:lnTo>
                    <a:pt x="3833" y="1990"/>
                  </a:lnTo>
                  <a:lnTo>
                    <a:pt x="3833" y="2052"/>
                  </a:lnTo>
                  <a:lnTo>
                    <a:pt x="3831" y="2113"/>
                  </a:lnTo>
                  <a:lnTo>
                    <a:pt x="3827" y="2174"/>
                  </a:lnTo>
                  <a:lnTo>
                    <a:pt x="3930" y="2182"/>
                  </a:lnTo>
                  <a:lnTo>
                    <a:pt x="3937" y="2183"/>
                  </a:lnTo>
                  <a:lnTo>
                    <a:pt x="3945" y="2185"/>
                  </a:lnTo>
                  <a:lnTo>
                    <a:pt x="3952" y="2187"/>
                  </a:lnTo>
                  <a:lnTo>
                    <a:pt x="3958" y="2190"/>
                  </a:lnTo>
                  <a:lnTo>
                    <a:pt x="3964" y="2194"/>
                  </a:lnTo>
                  <a:lnTo>
                    <a:pt x="3970" y="2198"/>
                  </a:lnTo>
                  <a:lnTo>
                    <a:pt x="3975" y="2203"/>
                  </a:lnTo>
                  <a:lnTo>
                    <a:pt x="3979" y="2208"/>
                  </a:lnTo>
                  <a:lnTo>
                    <a:pt x="3984" y="2213"/>
                  </a:lnTo>
                  <a:lnTo>
                    <a:pt x="3987" y="2220"/>
                  </a:lnTo>
                  <a:lnTo>
                    <a:pt x="3990" y="2226"/>
                  </a:lnTo>
                  <a:lnTo>
                    <a:pt x="3993" y="2233"/>
                  </a:lnTo>
                  <a:lnTo>
                    <a:pt x="3995" y="2239"/>
                  </a:lnTo>
                  <a:lnTo>
                    <a:pt x="3996" y="2246"/>
                  </a:lnTo>
                  <a:lnTo>
                    <a:pt x="3996" y="2253"/>
                  </a:lnTo>
                  <a:lnTo>
                    <a:pt x="3996" y="2261"/>
                  </a:lnTo>
                  <a:lnTo>
                    <a:pt x="3986" y="2377"/>
                  </a:lnTo>
                  <a:lnTo>
                    <a:pt x="3986" y="2384"/>
                  </a:lnTo>
                  <a:lnTo>
                    <a:pt x="3984" y="2391"/>
                  </a:lnTo>
                  <a:lnTo>
                    <a:pt x="3981" y="2398"/>
                  </a:lnTo>
                  <a:lnTo>
                    <a:pt x="3979" y="2404"/>
                  </a:lnTo>
                  <a:lnTo>
                    <a:pt x="3975" y="2411"/>
                  </a:lnTo>
                  <a:lnTo>
                    <a:pt x="3971" y="2417"/>
                  </a:lnTo>
                  <a:lnTo>
                    <a:pt x="3966" y="2422"/>
                  </a:lnTo>
                  <a:lnTo>
                    <a:pt x="3961" y="2426"/>
                  </a:lnTo>
                  <a:lnTo>
                    <a:pt x="3956" y="2431"/>
                  </a:lnTo>
                  <a:lnTo>
                    <a:pt x="3950" y="2434"/>
                  </a:lnTo>
                  <a:lnTo>
                    <a:pt x="3944" y="2437"/>
                  </a:lnTo>
                  <a:lnTo>
                    <a:pt x="3936" y="2440"/>
                  </a:lnTo>
                  <a:lnTo>
                    <a:pt x="3930" y="2442"/>
                  </a:lnTo>
                  <a:lnTo>
                    <a:pt x="3923" y="2443"/>
                  </a:lnTo>
                  <a:lnTo>
                    <a:pt x="3915" y="2443"/>
                  </a:lnTo>
                  <a:lnTo>
                    <a:pt x="3908" y="2443"/>
                  </a:lnTo>
                  <a:lnTo>
                    <a:pt x="3792" y="2434"/>
                  </a:lnTo>
                  <a:lnTo>
                    <a:pt x="3787" y="2433"/>
                  </a:lnTo>
                  <a:lnTo>
                    <a:pt x="3773" y="2488"/>
                  </a:lnTo>
                  <a:lnTo>
                    <a:pt x="3758" y="2543"/>
                  </a:lnTo>
                  <a:lnTo>
                    <a:pt x="3741" y="2596"/>
                  </a:lnTo>
                  <a:lnTo>
                    <a:pt x="3722" y="2650"/>
                  </a:lnTo>
                  <a:lnTo>
                    <a:pt x="3823" y="2693"/>
                  </a:lnTo>
                  <a:lnTo>
                    <a:pt x="3829" y="2697"/>
                  </a:lnTo>
                  <a:lnTo>
                    <a:pt x="3835" y="2700"/>
                  </a:lnTo>
                  <a:lnTo>
                    <a:pt x="3841" y="2705"/>
                  </a:lnTo>
                  <a:lnTo>
                    <a:pt x="3846" y="2710"/>
                  </a:lnTo>
                  <a:lnTo>
                    <a:pt x="3851" y="2715"/>
                  </a:lnTo>
                  <a:lnTo>
                    <a:pt x="3855" y="2720"/>
                  </a:lnTo>
                  <a:lnTo>
                    <a:pt x="3858" y="2727"/>
                  </a:lnTo>
                  <a:lnTo>
                    <a:pt x="3861" y="2734"/>
                  </a:lnTo>
                  <a:lnTo>
                    <a:pt x="3863" y="2740"/>
                  </a:lnTo>
                  <a:lnTo>
                    <a:pt x="3865" y="2747"/>
                  </a:lnTo>
                  <a:lnTo>
                    <a:pt x="3866" y="2754"/>
                  </a:lnTo>
                  <a:lnTo>
                    <a:pt x="3866" y="2761"/>
                  </a:lnTo>
                  <a:lnTo>
                    <a:pt x="3865" y="2768"/>
                  </a:lnTo>
                  <a:lnTo>
                    <a:pt x="3864" y="2775"/>
                  </a:lnTo>
                  <a:lnTo>
                    <a:pt x="3862" y="2782"/>
                  </a:lnTo>
                  <a:lnTo>
                    <a:pt x="3860" y="2790"/>
                  </a:lnTo>
                  <a:lnTo>
                    <a:pt x="3814" y="2896"/>
                  </a:lnTo>
                  <a:lnTo>
                    <a:pt x="3810" y="2902"/>
                  </a:lnTo>
                  <a:lnTo>
                    <a:pt x="3806" y="2908"/>
                  </a:lnTo>
                  <a:lnTo>
                    <a:pt x="3802" y="2914"/>
                  </a:lnTo>
                  <a:lnTo>
                    <a:pt x="3797" y="2920"/>
                  </a:lnTo>
                  <a:lnTo>
                    <a:pt x="3792" y="2924"/>
                  </a:lnTo>
                  <a:lnTo>
                    <a:pt x="3786" y="2928"/>
                  </a:lnTo>
                  <a:lnTo>
                    <a:pt x="3780" y="2932"/>
                  </a:lnTo>
                  <a:lnTo>
                    <a:pt x="3774" y="2935"/>
                  </a:lnTo>
                  <a:lnTo>
                    <a:pt x="3767" y="2937"/>
                  </a:lnTo>
                  <a:lnTo>
                    <a:pt x="3761" y="2938"/>
                  </a:lnTo>
                  <a:lnTo>
                    <a:pt x="3754" y="2939"/>
                  </a:lnTo>
                  <a:lnTo>
                    <a:pt x="3746" y="2940"/>
                  </a:lnTo>
                  <a:lnTo>
                    <a:pt x="3739" y="2939"/>
                  </a:lnTo>
                  <a:lnTo>
                    <a:pt x="3732" y="2938"/>
                  </a:lnTo>
                  <a:lnTo>
                    <a:pt x="3725" y="2936"/>
                  </a:lnTo>
                  <a:lnTo>
                    <a:pt x="3718" y="2934"/>
                  </a:lnTo>
                  <a:lnTo>
                    <a:pt x="3615" y="2889"/>
                  </a:lnTo>
                  <a:lnTo>
                    <a:pt x="3591" y="2933"/>
                  </a:lnTo>
                  <a:lnTo>
                    <a:pt x="3565" y="2976"/>
                  </a:lnTo>
                  <a:lnTo>
                    <a:pt x="3538" y="3020"/>
                  </a:lnTo>
                  <a:lnTo>
                    <a:pt x="3510" y="3063"/>
                  </a:lnTo>
                  <a:lnTo>
                    <a:pt x="3592" y="3123"/>
                  </a:lnTo>
                  <a:lnTo>
                    <a:pt x="3598" y="3128"/>
                  </a:lnTo>
                  <a:lnTo>
                    <a:pt x="3603" y="3133"/>
                  </a:lnTo>
                  <a:lnTo>
                    <a:pt x="3607" y="3139"/>
                  </a:lnTo>
                  <a:lnTo>
                    <a:pt x="3611" y="3145"/>
                  </a:lnTo>
                  <a:lnTo>
                    <a:pt x="3614" y="3151"/>
                  </a:lnTo>
                  <a:lnTo>
                    <a:pt x="3617" y="3157"/>
                  </a:lnTo>
                  <a:lnTo>
                    <a:pt x="3619" y="3164"/>
                  </a:lnTo>
                  <a:lnTo>
                    <a:pt x="3621" y="3171"/>
                  </a:lnTo>
                  <a:lnTo>
                    <a:pt x="3622" y="3178"/>
                  </a:lnTo>
                  <a:lnTo>
                    <a:pt x="3622" y="3185"/>
                  </a:lnTo>
                  <a:lnTo>
                    <a:pt x="3621" y="3192"/>
                  </a:lnTo>
                  <a:lnTo>
                    <a:pt x="3619" y="3199"/>
                  </a:lnTo>
                  <a:lnTo>
                    <a:pt x="3617" y="3206"/>
                  </a:lnTo>
                  <a:lnTo>
                    <a:pt x="3614" y="3212"/>
                  </a:lnTo>
                  <a:lnTo>
                    <a:pt x="3611" y="3219"/>
                  </a:lnTo>
                  <a:lnTo>
                    <a:pt x="3607" y="3225"/>
                  </a:lnTo>
                  <a:lnTo>
                    <a:pt x="3538" y="3319"/>
                  </a:lnTo>
                  <a:lnTo>
                    <a:pt x="3534" y="3324"/>
                  </a:lnTo>
                  <a:lnTo>
                    <a:pt x="3528" y="3329"/>
                  </a:lnTo>
                  <a:lnTo>
                    <a:pt x="3523" y="3334"/>
                  </a:lnTo>
                  <a:lnTo>
                    <a:pt x="3517" y="3338"/>
                  </a:lnTo>
                  <a:lnTo>
                    <a:pt x="3511" y="3341"/>
                  </a:lnTo>
                  <a:lnTo>
                    <a:pt x="3505" y="3344"/>
                  </a:lnTo>
                  <a:lnTo>
                    <a:pt x="3498" y="3346"/>
                  </a:lnTo>
                  <a:lnTo>
                    <a:pt x="3490" y="3347"/>
                  </a:lnTo>
                  <a:lnTo>
                    <a:pt x="3483" y="3348"/>
                  </a:lnTo>
                  <a:lnTo>
                    <a:pt x="3476" y="3348"/>
                  </a:lnTo>
                  <a:lnTo>
                    <a:pt x="3470" y="3347"/>
                  </a:lnTo>
                  <a:lnTo>
                    <a:pt x="3463" y="3346"/>
                  </a:lnTo>
                  <a:lnTo>
                    <a:pt x="3456" y="3344"/>
                  </a:lnTo>
                  <a:lnTo>
                    <a:pt x="3449" y="3341"/>
                  </a:lnTo>
                  <a:lnTo>
                    <a:pt x="3443" y="3338"/>
                  </a:lnTo>
                  <a:lnTo>
                    <a:pt x="3437" y="3334"/>
                  </a:lnTo>
                  <a:lnTo>
                    <a:pt x="3345" y="3266"/>
                  </a:lnTo>
                  <a:lnTo>
                    <a:pt x="3306" y="3307"/>
                  </a:lnTo>
                  <a:lnTo>
                    <a:pt x="3266" y="3346"/>
                  </a:lnTo>
                  <a:lnTo>
                    <a:pt x="3224" y="3385"/>
                  </a:lnTo>
                  <a:lnTo>
                    <a:pt x="3181" y="3421"/>
                  </a:lnTo>
                  <a:lnTo>
                    <a:pt x="3190" y="3430"/>
                  </a:lnTo>
                  <a:lnTo>
                    <a:pt x="3197" y="3439"/>
                  </a:lnTo>
                  <a:lnTo>
                    <a:pt x="3264" y="3534"/>
                  </a:lnTo>
                  <a:lnTo>
                    <a:pt x="3267" y="3540"/>
                  </a:lnTo>
                  <a:lnTo>
                    <a:pt x="3271" y="3546"/>
                  </a:lnTo>
                  <a:lnTo>
                    <a:pt x="3273" y="3554"/>
                  </a:lnTo>
                  <a:lnTo>
                    <a:pt x="3275" y="3561"/>
                  </a:lnTo>
                  <a:lnTo>
                    <a:pt x="3276" y="3567"/>
                  </a:lnTo>
                  <a:lnTo>
                    <a:pt x="3276" y="3574"/>
                  </a:lnTo>
                  <a:lnTo>
                    <a:pt x="3276" y="3581"/>
                  </a:lnTo>
                  <a:lnTo>
                    <a:pt x="3275" y="3588"/>
                  </a:lnTo>
                  <a:lnTo>
                    <a:pt x="3274" y="3595"/>
                  </a:lnTo>
                  <a:lnTo>
                    <a:pt x="3272" y="3601"/>
                  </a:lnTo>
                  <a:lnTo>
                    <a:pt x="3269" y="3608"/>
                  </a:lnTo>
                  <a:lnTo>
                    <a:pt x="3266" y="3614"/>
                  </a:lnTo>
                  <a:lnTo>
                    <a:pt x="3262" y="3620"/>
                  </a:lnTo>
                  <a:lnTo>
                    <a:pt x="3257" y="3626"/>
                  </a:lnTo>
                  <a:lnTo>
                    <a:pt x="3252" y="3631"/>
                  </a:lnTo>
                  <a:lnTo>
                    <a:pt x="3246" y="3635"/>
                  </a:lnTo>
                  <a:lnTo>
                    <a:pt x="3150" y="3702"/>
                  </a:lnTo>
                  <a:lnTo>
                    <a:pt x="3144" y="3706"/>
                  </a:lnTo>
                  <a:lnTo>
                    <a:pt x="3138" y="3709"/>
                  </a:lnTo>
                  <a:lnTo>
                    <a:pt x="3131" y="3711"/>
                  </a:lnTo>
                  <a:lnTo>
                    <a:pt x="3124" y="3713"/>
                  </a:lnTo>
                  <a:lnTo>
                    <a:pt x="3117" y="3714"/>
                  </a:lnTo>
                  <a:lnTo>
                    <a:pt x="3109" y="3715"/>
                  </a:lnTo>
                  <a:lnTo>
                    <a:pt x="3103" y="3715"/>
                  </a:lnTo>
                  <a:lnTo>
                    <a:pt x="3096" y="3714"/>
                  </a:lnTo>
                  <a:lnTo>
                    <a:pt x="3089" y="3712"/>
                  </a:lnTo>
                  <a:lnTo>
                    <a:pt x="3082" y="3710"/>
                  </a:lnTo>
                  <a:lnTo>
                    <a:pt x="3076" y="3707"/>
                  </a:lnTo>
                  <a:lnTo>
                    <a:pt x="3070" y="3704"/>
                  </a:lnTo>
                  <a:lnTo>
                    <a:pt x="3064" y="3700"/>
                  </a:lnTo>
                  <a:lnTo>
                    <a:pt x="3059" y="3695"/>
                  </a:lnTo>
                  <a:lnTo>
                    <a:pt x="3054" y="3690"/>
                  </a:lnTo>
                  <a:lnTo>
                    <a:pt x="3049" y="3684"/>
                  </a:lnTo>
                  <a:lnTo>
                    <a:pt x="2982" y="3589"/>
                  </a:lnTo>
                  <a:lnTo>
                    <a:pt x="2977" y="3581"/>
                  </a:lnTo>
                  <a:lnTo>
                    <a:pt x="2973" y="3572"/>
                  </a:lnTo>
                  <a:lnTo>
                    <a:pt x="2925" y="3602"/>
                  </a:lnTo>
                  <a:lnTo>
                    <a:pt x="2874" y="3630"/>
                  </a:lnTo>
                  <a:lnTo>
                    <a:pt x="2823" y="3656"/>
                  </a:lnTo>
                  <a:lnTo>
                    <a:pt x="2772" y="3682"/>
                  </a:lnTo>
                  <a:lnTo>
                    <a:pt x="2778" y="3690"/>
                  </a:lnTo>
                  <a:lnTo>
                    <a:pt x="2783" y="3700"/>
                  </a:lnTo>
                  <a:lnTo>
                    <a:pt x="2825" y="3809"/>
                  </a:lnTo>
                  <a:lnTo>
                    <a:pt x="2827" y="3816"/>
                  </a:lnTo>
                  <a:lnTo>
                    <a:pt x="2829" y="3823"/>
                  </a:lnTo>
                  <a:lnTo>
                    <a:pt x="2829" y="3830"/>
                  </a:lnTo>
                  <a:lnTo>
                    <a:pt x="2830" y="3837"/>
                  </a:lnTo>
                  <a:lnTo>
                    <a:pt x="2829" y="3844"/>
                  </a:lnTo>
                  <a:lnTo>
                    <a:pt x="2828" y="3851"/>
                  </a:lnTo>
                  <a:lnTo>
                    <a:pt x="2826" y="3857"/>
                  </a:lnTo>
                  <a:lnTo>
                    <a:pt x="2823" y="3864"/>
                  </a:lnTo>
                  <a:lnTo>
                    <a:pt x="2820" y="3871"/>
                  </a:lnTo>
                  <a:lnTo>
                    <a:pt x="2817" y="3877"/>
                  </a:lnTo>
                  <a:lnTo>
                    <a:pt x="2812" y="3882"/>
                  </a:lnTo>
                  <a:lnTo>
                    <a:pt x="2808" y="3887"/>
                  </a:lnTo>
                  <a:lnTo>
                    <a:pt x="2802" y="3892"/>
                  </a:lnTo>
                  <a:lnTo>
                    <a:pt x="2797" y="3896"/>
                  </a:lnTo>
                  <a:lnTo>
                    <a:pt x="2789" y="3900"/>
                  </a:lnTo>
                  <a:lnTo>
                    <a:pt x="2783" y="3903"/>
                  </a:lnTo>
                  <a:lnTo>
                    <a:pt x="2675" y="3945"/>
                  </a:lnTo>
                  <a:lnTo>
                    <a:pt x="2668" y="3947"/>
                  </a:lnTo>
                  <a:lnTo>
                    <a:pt x="2660" y="3949"/>
                  </a:lnTo>
                  <a:lnTo>
                    <a:pt x="2653" y="3949"/>
                  </a:lnTo>
                  <a:lnTo>
                    <a:pt x="2646" y="3950"/>
                  </a:lnTo>
                  <a:lnTo>
                    <a:pt x="2639" y="3949"/>
                  </a:lnTo>
                  <a:lnTo>
                    <a:pt x="2632" y="3948"/>
                  </a:lnTo>
                  <a:lnTo>
                    <a:pt x="2626" y="3946"/>
                  </a:lnTo>
                  <a:lnTo>
                    <a:pt x="2619" y="3943"/>
                  </a:lnTo>
                  <a:lnTo>
                    <a:pt x="2613" y="3940"/>
                  </a:lnTo>
                  <a:lnTo>
                    <a:pt x="2607" y="3937"/>
                  </a:lnTo>
                  <a:lnTo>
                    <a:pt x="2601" y="3931"/>
                  </a:lnTo>
                  <a:lnTo>
                    <a:pt x="2596" y="3927"/>
                  </a:lnTo>
                  <a:lnTo>
                    <a:pt x="2591" y="3921"/>
                  </a:lnTo>
                  <a:lnTo>
                    <a:pt x="2587" y="3916"/>
                  </a:lnTo>
                  <a:lnTo>
                    <a:pt x="2583" y="3909"/>
                  </a:lnTo>
                  <a:lnTo>
                    <a:pt x="2580" y="3903"/>
                  </a:lnTo>
                  <a:lnTo>
                    <a:pt x="2539" y="3794"/>
                  </a:lnTo>
                  <a:lnTo>
                    <a:pt x="2535" y="3783"/>
                  </a:lnTo>
                  <a:lnTo>
                    <a:pt x="2533" y="3771"/>
                  </a:lnTo>
                  <a:lnTo>
                    <a:pt x="2483" y="3786"/>
                  </a:lnTo>
                  <a:lnTo>
                    <a:pt x="2431" y="3798"/>
                  </a:lnTo>
                  <a:lnTo>
                    <a:pt x="2379" y="3811"/>
                  </a:lnTo>
                  <a:lnTo>
                    <a:pt x="2327" y="3820"/>
                  </a:lnTo>
                  <a:lnTo>
                    <a:pt x="2328" y="3823"/>
                  </a:lnTo>
                  <a:lnTo>
                    <a:pt x="2358" y="3936"/>
                  </a:lnTo>
                  <a:lnTo>
                    <a:pt x="2360" y="3943"/>
                  </a:lnTo>
                  <a:lnTo>
                    <a:pt x="2361" y="3950"/>
                  </a:lnTo>
                  <a:lnTo>
                    <a:pt x="2361" y="3957"/>
                  </a:lnTo>
                  <a:lnTo>
                    <a:pt x="2360" y="3964"/>
                  </a:lnTo>
                  <a:lnTo>
                    <a:pt x="2359" y="3971"/>
                  </a:lnTo>
                  <a:lnTo>
                    <a:pt x="2357" y="3977"/>
                  </a:lnTo>
                  <a:lnTo>
                    <a:pt x="2355" y="3984"/>
                  </a:lnTo>
                  <a:lnTo>
                    <a:pt x="2351" y="3990"/>
                  </a:lnTo>
                  <a:lnTo>
                    <a:pt x="2348" y="3996"/>
                  </a:lnTo>
                  <a:lnTo>
                    <a:pt x="2342" y="4002"/>
                  </a:lnTo>
                  <a:lnTo>
                    <a:pt x="2338" y="4007"/>
                  </a:lnTo>
                  <a:lnTo>
                    <a:pt x="2332" y="4012"/>
                  </a:lnTo>
                  <a:lnTo>
                    <a:pt x="2327" y="4016"/>
                  </a:lnTo>
                  <a:lnTo>
                    <a:pt x="2320" y="4019"/>
                  </a:lnTo>
                  <a:lnTo>
                    <a:pt x="2314" y="4022"/>
                  </a:lnTo>
                  <a:lnTo>
                    <a:pt x="2307" y="4024"/>
                  </a:lnTo>
                  <a:lnTo>
                    <a:pt x="2195" y="4054"/>
                  </a:lnTo>
                  <a:lnTo>
                    <a:pt x="2187" y="4056"/>
                  </a:lnTo>
                  <a:lnTo>
                    <a:pt x="2180" y="4057"/>
                  </a:lnTo>
                  <a:lnTo>
                    <a:pt x="2173" y="4057"/>
                  </a:lnTo>
                  <a:lnTo>
                    <a:pt x="2166" y="4056"/>
                  </a:lnTo>
                  <a:lnTo>
                    <a:pt x="2159" y="4055"/>
                  </a:lnTo>
                  <a:lnTo>
                    <a:pt x="2152" y="4053"/>
                  </a:lnTo>
                  <a:lnTo>
                    <a:pt x="2145" y="4050"/>
                  </a:lnTo>
                  <a:lnTo>
                    <a:pt x="2139" y="4047"/>
                  </a:lnTo>
                  <a:lnTo>
                    <a:pt x="2133" y="4043"/>
                  </a:lnTo>
                  <a:lnTo>
                    <a:pt x="2128" y="4039"/>
                  </a:lnTo>
                  <a:lnTo>
                    <a:pt x="2123" y="4034"/>
                  </a:lnTo>
                  <a:lnTo>
                    <a:pt x="2118" y="4029"/>
                  </a:lnTo>
                  <a:lnTo>
                    <a:pt x="2114" y="4023"/>
                  </a:lnTo>
                  <a:lnTo>
                    <a:pt x="2111" y="4017"/>
                  </a:lnTo>
                  <a:lnTo>
                    <a:pt x="2108" y="4011"/>
                  </a:lnTo>
                  <a:lnTo>
                    <a:pt x="2106" y="4004"/>
                  </a:lnTo>
                  <a:lnTo>
                    <a:pt x="2075" y="3891"/>
                  </a:lnTo>
                  <a:lnTo>
                    <a:pt x="2073" y="3880"/>
                  </a:lnTo>
                  <a:lnTo>
                    <a:pt x="2073" y="3868"/>
                  </a:lnTo>
                  <a:lnTo>
                    <a:pt x="2074" y="3857"/>
                  </a:lnTo>
                  <a:lnTo>
                    <a:pt x="2077" y="3846"/>
                  </a:lnTo>
                  <a:lnTo>
                    <a:pt x="2020" y="3848"/>
                  </a:lnTo>
                  <a:lnTo>
                    <a:pt x="1964" y="3847"/>
                  </a:lnTo>
                  <a:lnTo>
                    <a:pt x="1908" y="3845"/>
                  </a:lnTo>
                  <a:lnTo>
                    <a:pt x="1851" y="3841"/>
                  </a:lnTo>
                  <a:lnTo>
                    <a:pt x="1851" y="3848"/>
                  </a:lnTo>
                  <a:lnTo>
                    <a:pt x="1851" y="3854"/>
                  </a:lnTo>
                  <a:lnTo>
                    <a:pt x="1835" y="3970"/>
                  </a:lnTo>
                  <a:lnTo>
                    <a:pt x="1834" y="3977"/>
                  </a:lnTo>
                  <a:lnTo>
                    <a:pt x="1832" y="3984"/>
                  </a:lnTo>
                  <a:lnTo>
                    <a:pt x="1829" y="3991"/>
                  </a:lnTo>
                  <a:lnTo>
                    <a:pt x="1826" y="3998"/>
                  </a:lnTo>
                  <a:lnTo>
                    <a:pt x="1822" y="4004"/>
                  </a:lnTo>
                  <a:lnTo>
                    <a:pt x="1818" y="4009"/>
                  </a:lnTo>
                  <a:lnTo>
                    <a:pt x="1813" y="4014"/>
                  </a:lnTo>
                  <a:lnTo>
                    <a:pt x="1808" y="4018"/>
                  </a:lnTo>
                  <a:lnTo>
                    <a:pt x="1802" y="4022"/>
                  </a:lnTo>
                  <a:lnTo>
                    <a:pt x="1796" y="4026"/>
                  </a:lnTo>
                  <a:lnTo>
                    <a:pt x="1790" y="4029"/>
                  </a:lnTo>
                  <a:lnTo>
                    <a:pt x="1783" y="4031"/>
                  </a:lnTo>
                  <a:lnTo>
                    <a:pt x="1776" y="4032"/>
                  </a:lnTo>
                  <a:lnTo>
                    <a:pt x="1768" y="4033"/>
                  </a:lnTo>
                  <a:lnTo>
                    <a:pt x="1761" y="4033"/>
                  </a:lnTo>
                  <a:lnTo>
                    <a:pt x="1754" y="4033"/>
                  </a:lnTo>
                  <a:lnTo>
                    <a:pt x="1638" y="4018"/>
                  </a:lnTo>
                  <a:lnTo>
                    <a:pt x="1631" y="4017"/>
                  </a:lnTo>
                  <a:lnTo>
                    <a:pt x="1624" y="4015"/>
                  </a:lnTo>
                  <a:lnTo>
                    <a:pt x="1618" y="4012"/>
                  </a:lnTo>
                  <a:lnTo>
                    <a:pt x="1611" y="4009"/>
                  </a:lnTo>
                  <a:lnTo>
                    <a:pt x="1606" y="4005"/>
                  </a:lnTo>
                  <a:lnTo>
                    <a:pt x="1600" y="4001"/>
                  </a:lnTo>
                  <a:lnTo>
                    <a:pt x="1595" y="3995"/>
                  </a:lnTo>
                  <a:lnTo>
                    <a:pt x="1591" y="3990"/>
                  </a:lnTo>
                  <a:lnTo>
                    <a:pt x="1587" y="3984"/>
                  </a:lnTo>
                  <a:lnTo>
                    <a:pt x="1584" y="3978"/>
                  </a:lnTo>
                  <a:lnTo>
                    <a:pt x="1580" y="3972"/>
                  </a:lnTo>
                  <a:lnTo>
                    <a:pt x="1578" y="3965"/>
                  </a:lnTo>
                  <a:lnTo>
                    <a:pt x="1576" y="3958"/>
                  </a:lnTo>
                  <a:lnTo>
                    <a:pt x="1575" y="3951"/>
                  </a:lnTo>
                  <a:lnTo>
                    <a:pt x="1575" y="3944"/>
                  </a:lnTo>
                  <a:lnTo>
                    <a:pt x="1576" y="3937"/>
                  </a:lnTo>
                  <a:lnTo>
                    <a:pt x="1591" y="3821"/>
                  </a:lnTo>
                  <a:lnTo>
                    <a:pt x="1594" y="3811"/>
                  </a:lnTo>
                  <a:lnTo>
                    <a:pt x="1597" y="3800"/>
                  </a:lnTo>
                  <a:lnTo>
                    <a:pt x="1541" y="3786"/>
                  </a:lnTo>
                  <a:lnTo>
                    <a:pt x="1486" y="3771"/>
                  </a:lnTo>
                  <a:lnTo>
                    <a:pt x="1431" y="3754"/>
                  </a:lnTo>
                  <a:lnTo>
                    <a:pt x="1376" y="3734"/>
                  </a:lnTo>
                  <a:lnTo>
                    <a:pt x="1338" y="3837"/>
                  </a:lnTo>
                  <a:lnTo>
                    <a:pt x="1335" y="3844"/>
                  </a:lnTo>
                  <a:lnTo>
                    <a:pt x="1332" y="3850"/>
                  </a:lnTo>
                  <a:lnTo>
                    <a:pt x="1327" y="3856"/>
                  </a:lnTo>
                  <a:lnTo>
                    <a:pt x="1322" y="3861"/>
                  </a:lnTo>
                  <a:lnTo>
                    <a:pt x="1317" y="3866"/>
                  </a:lnTo>
                  <a:lnTo>
                    <a:pt x="1312" y="3872"/>
                  </a:lnTo>
                  <a:lnTo>
                    <a:pt x="1306" y="3875"/>
                  </a:lnTo>
                  <a:lnTo>
                    <a:pt x="1300" y="3878"/>
                  </a:lnTo>
                  <a:lnTo>
                    <a:pt x="1293" y="3881"/>
                  </a:lnTo>
                  <a:lnTo>
                    <a:pt x="1287" y="3883"/>
                  </a:lnTo>
                  <a:lnTo>
                    <a:pt x="1280" y="3884"/>
                  </a:lnTo>
                  <a:lnTo>
                    <a:pt x="1273" y="3885"/>
                  </a:lnTo>
                  <a:lnTo>
                    <a:pt x="1266" y="3885"/>
                  </a:lnTo>
                  <a:lnTo>
                    <a:pt x="1258" y="3884"/>
                  </a:lnTo>
                  <a:lnTo>
                    <a:pt x="1251" y="3883"/>
                  </a:lnTo>
                  <a:lnTo>
                    <a:pt x="1244" y="3880"/>
                  </a:lnTo>
                  <a:lnTo>
                    <a:pt x="1135" y="3839"/>
                  </a:lnTo>
                  <a:lnTo>
                    <a:pt x="1128" y="3836"/>
                  </a:lnTo>
                  <a:lnTo>
                    <a:pt x="1122" y="3833"/>
                  </a:lnTo>
                  <a:lnTo>
                    <a:pt x="1116" y="3829"/>
                  </a:lnTo>
                  <a:lnTo>
                    <a:pt x="1111" y="3824"/>
                  </a:lnTo>
                  <a:lnTo>
                    <a:pt x="1106" y="3819"/>
                  </a:lnTo>
                  <a:lnTo>
                    <a:pt x="1102" y="3814"/>
                  </a:lnTo>
                  <a:lnTo>
                    <a:pt x="1098" y="3808"/>
                  </a:lnTo>
                  <a:lnTo>
                    <a:pt x="1095" y="3801"/>
                  </a:lnTo>
                  <a:lnTo>
                    <a:pt x="1092" y="3794"/>
                  </a:lnTo>
                  <a:lnTo>
                    <a:pt x="1090" y="3788"/>
                  </a:lnTo>
                  <a:lnTo>
                    <a:pt x="1089" y="3781"/>
                  </a:lnTo>
                  <a:lnTo>
                    <a:pt x="1088" y="3774"/>
                  </a:lnTo>
                  <a:lnTo>
                    <a:pt x="1088" y="3767"/>
                  </a:lnTo>
                  <a:lnTo>
                    <a:pt x="1089" y="3760"/>
                  </a:lnTo>
                  <a:lnTo>
                    <a:pt x="1091" y="3753"/>
                  </a:lnTo>
                  <a:lnTo>
                    <a:pt x="1093" y="3746"/>
                  </a:lnTo>
                  <a:lnTo>
                    <a:pt x="1133" y="3637"/>
                  </a:lnTo>
                  <a:lnTo>
                    <a:pt x="1139" y="3627"/>
                  </a:lnTo>
                  <a:lnTo>
                    <a:pt x="1094" y="3601"/>
                  </a:lnTo>
                  <a:lnTo>
                    <a:pt x="1049" y="3575"/>
                  </a:lnTo>
                  <a:lnTo>
                    <a:pt x="1006" y="3547"/>
                  </a:lnTo>
                  <a:lnTo>
                    <a:pt x="964" y="3518"/>
                  </a:lnTo>
                  <a:lnTo>
                    <a:pt x="885" y="3598"/>
                  </a:lnTo>
                  <a:lnTo>
                    <a:pt x="878" y="3603"/>
                  </a:lnTo>
                  <a:lnTo>
                    <a:pt x="872" y="3608"/>
                  </a:lnTo>
                  <a:lnTo>
                    <a:pt x="866" y="3611"/>
                  </a:lnTo>
                  <a:lnTo>
                    <a:pt x="860" y="3614"/>
                  </a:lnTo>
                  <a:lnTo>
                    <a:pt x="853" y="3618"/>
                  </a:lnTo>
                  <a:lnTo>
                    <a:pt x="847" y="3619"/>
                  </a:lnTo>
                  <a:lnTo>
                    <a:pt x="840" y="3620"/>
                  </a:lnTo>
                  <a:lnTo>
                    <a:pt x="833" y="3621"/>
                  </a:lnTo>
                  <a:lnTo>
                    <a:pt x="826" y="3620"/>
                  </a:lnTo>
                  <a:lnTo>
                    <a:pt x="818" y="3620"/>
                  </a:lnTo>
                  <a:lnTo>
                    <a:pt x="812" y="3618"/>
                  </a:lnTo>
                  <a:lnTo>
                    <a:pt x="805" y="3616"/>
                  </a:lnTo>
                  <a:lnTo>
                    <a:pt x="799" y="3612"/>
                  </a:lnTo>
                  <a:lnTo>
                    <a:pt x="793" y="3608"/>
                  </a:lnTo>
                  <a:lnTo>
                    <a:pt x="787" y="3604"/>
                  </a:lnTo>
                  <a:lnTo>
                    <a:pt x="781" y="3599"/>
                  </a:lnTo>
                  <a:lnTo>
                    <a:pt x="699" y="3518"/>
                  </a:lnTo>
                  <a:lnTo>
                    <a:pt x="694" y="3512"/>
                  </a:lnTo>
                  <a:lnTo>
                    <a:pt x="689" y="3507"/>
                  </a:lnTo>
                  <a:lnTo>
                    <a:pt x="685" y="3500"/>
                  </a:lnTo>
                  <a:lnTo>
                    <a:pt x="682" y="3494"/>
                  </a:lnTo>
                  <a:lnTo>
                    <a:pt x="680" y="3487"/>
                  </a:lnTo>
                  <a:lnTo>
                    <a:pt x="678" y="3480"/>
                  </a:lnTo>
                  <a:lnTo>
                    <a:pt x="677" y="3473"/>
                  </a:lnTo>
                  <a:lnTo>
                    <a:pt x="677" y="3466"/>
                  </a:lnTo>
                  <a:lnTo>
                    <a:pt x="677" y="3459"/>
                  </a:lnTo>
                  <a:lnTo>
                    <a:pt x="678" y="3452"/>
                  </a:lnTo>
                  <a:lnTo>
                    <a:pt x="679" y="3446"/>
                  </a:lnTo>
                  <a:lnTo>
                    <a:pt x="682" y="3439"/>
                  </a:lnTo>
                  <a:lnTo>
                    <a:pt x="685" y="3433"/>
                  </a:lnTo>
                  <a:lnTo>
                    <a:pt x="688" y="3427"/>
                  </a:lnTo>
                  <a:lnTo>
                    <a:pt x="693" y="3420"/>
                  </a:lnTo>
                  <a:lnTo>
                    <a:pt x="698" y="3414"/>
                  </a:lnTo>
                  <a:lnTo>
                    <a:pt x="760" y="3352"/>
                  </a:lnTo>
                  <a:lnTo>
                    <a:pt x="720" y="3313"/>
                  </a:lnTo>
                  <a:lnTo>
                    <a:pt x="680" y="3273"/>
                  </a:lnTo>
                  <a:lnTo>
                    <a:pt x="643" y="3230"/>
                  </a:lnTo>
                  <a:lnTo>
                    <a:pt x="605" y="3188"/>
                  </a:lnTo>
                  <a:lnTo>
                    <a:pt x="528" y="3250"/>
                  </a:lnTo>
                  <a:lnTo>
                    <a:pt x="522" y="3254"/>
                  </a:lnTo>
                  <a:lnTo>
                    <a:pt x="516" y="3258"/>
                  </a:lnTo>
                  <a:lnTo>
                    <a:pt x="509" y="3261"/>
                  </a:lnTo>
                  <a:lnTo>
                    <a:pt x="503" y="3263"/>
                  </a:lnTo>
                  <a:lnTo>
                    <a:pt x="495" y="3265"/>
                  </a:lnTo>
                  <a:lnTo>
                    <a:pt x="488" y="3265"/>
                  </a:lnTo>
                  <a:lnTo>
                    <a:pt x="481" y="3266"/>
                  </a:lnTo>
                  <a:lnTo>
                    <a:pt x="474" y="3265"/>
                  </a:lnTo>
                  <a:lnTo>
                    <a:pt x="468" y="3264"/>
                  </a:lnTo>
                  <a:lnTo>
                    <a:pt x="461" y="3262"/>
                  </a:lnTo>
                  <a:lnTo>
                    <a:pt x="454" y="3260"/>
                  </a:lnTo>
                  <a:lnTo>
                    <a:pt x="448" y="3257"/>
                  </a:lnTo>
                  <a:lnTo>
                    <a:pt x="442" y="3253"/>
                  </a:lnTo>
                  <a:lnTo>
                    <a:pt x="435" y="3249"/>
                  </a:lnTo>
                  <a:lnTo>
                    <a:pt x="430" y="3244"/>
                  </a:lnTo>
                  <a:lnTo>
                    <a:pt x="425" y="3239"/>
                  </a:lnTo>
                  <a:lnTo>
                    <a:pt x="353" y="3148"/>
                  </a:lnTo>
                  <a:lnTo>
                    <a:pt x="348" y="3142"/>
                  </a:lnTo>
                  <a:lnTo>
                    <a:pt x="345" y="3135"/>
                  </a:lnTo>
                  <a:lnTo>
                    <a:pt x="342" y="3129"/>
                  </a:lnTo>
                  <a:lnTo>
                    <a:pt x="340" y="3122"/>
                  </a:lnTo>
                  <a:lnTo>
                    <a:pt x="338" y="3116"/>
                  </a:lnTo>
                  <a:lnTo>
                    <a:pt x="337" y="3109"/>
                  </a:lnTo>
                  <a:lnTo>
                    <a:pt x="337" y="3101"/>
                  </a:lnTo>
                  <a:lnTo>
                    <a:pt x="337" y="3094"/>
                  </a:lnTo>
                  <a:lnTo>
                    <a:pt x="339" y="3087"/>
                  </a:lnTo>
                  <a:lnTo>
                    <a:pt x="340" y="3080"/>
                  </a:lnTo>
                  <a:lnTo>
                    <a:pt x="343" y="3074"/>
                  </a:lnTo>
                  <a:lnTo>
                    <a:pt x="346" y="3068"/>
                  </a:lnTo>
                  <a:lnTo>
                    <a:pt x="349" y="3062"/>
                  </a:lnTo>
                  <a:lnTo>
                    <a:pt x="354" y="3056"/>
                  </a:lnTo>
                  <a:lnTo>
                    <a:pt x="358" y="3051"/>
                  </a:lnTo>
                  <a:lnTo>
                    <a:pt x="364" y="3046"/>
                  </a:lnTo>
                  <a:lnTo>
                    <a:pt x="453" y="2974"/>
                  </a:lnTo>
                  <a:lnTo>
                    <a:pt x="424" y="2925"/>
                  </a:lnTo>
                  <a:lnTo>
                    <a:pt x="397" y="2875"/>
                  </a:lnTo>
                  <a:lnTo>
                    <a:pt x="370" y="2824"/>
                  </a:lnTo>
                  <a:lnTo>
                    <a:pt x="347" y="2773"/>
                  </a:lnTo>
                  <a:lnTo>
                    <a:pt x="257" y="2815"/>
                  </a:lnTo>
                  <a:lnTo>
                    <a:pt x="251" y="2818"/>
                  </a:lnTo>
                  <a:lnTo>
                    <a:pt x="243" y="2820"/>
                  </a:lnTo>
                  <a:lnTo>
                    <a:pt x="236" y="2821"/>
                  </a:lnTo>
                  <a:lnTo>
                    <a:pt x="229" y="2822"/>
                  </a:lnTo>
                  <a:lnTo>
                    <a:pt x="222" y="2822"/>
                  </a:lnTo>
                  <a:lnTo>
                    <a:pt x="215" y="2821"/>
                  </a:lnTo>
                  <a:lnTo>
                    <a:pt x="208" y="2820"/>
                  </a:lnTo>
                  <a:lnTo>
                    <a:pt x="202" y="2818"/>
                  </a:lnTo>
                  <a:lnTo>
                    <a:pt x="195" y="2815"/>
                  </a:lnTo>
                  <a:lnTo>
                    <a:pt x="189" y="2812"/>
                  </a:lnTo>
                  <a:lnTo>
                    <a:pt x="182" y="2808"/>
                  </a:lnTo>
                  <a:lnTo>
                    <a:pt x="177" y="2804"/>
                  </a:lnTo>
                  <a:lnTo>
                    <a:pt x="172" y="2799"/>
                  </a:lnTo>
                  <a:lnTo>
                    <a:pt x="168" y="2793"/>
                  </a:lnTo>
                  <a:lnTo>
                    <a:pt x="164" y="2786"/>
                  </a:lnTo>
                  <a:lnTo>
                    <a:pt x="160" y="2780"/>
                  </a:lnTo>
                  <a:lnTo>
                    <a:pt x="110" y="2676"/>
                  </a:lnTo>
                  <a:lnTo>
                    <a:pt x="108" y="2669"/>
                  </a:lnTo>
                  <a:lnTo>
                    <a:pt x="106" y="2661"/>
                  </a:lnTo>
                  <a:lnTo>
                    <a:pt x="104" y="2654"/>
                  </a:lnTo>
                  <a:lnTo>
                    <a:pt x="104" y="2647"/>
                  </a:lnTo>
                  <a:lnTo>
                    <a:pt x="104" y="2640"/>
                  </a:lnTo>
                  <a:lnTo>
                    <a:pt x="104" y="2633"/>
                  </a:lnTo>
                  <a:lnTo>
                    <a:pt x="106" y="2626"/>
                  </a:lnTo>
                  <a:lnTo>
                    <a:pt x="108" y="2620"/>
                  </a:lnTo>
                  <a:lnTo>
                    <a:pt x="110" y="2613"/>
                  </a:lnTo>
                  <a:lnTo>
                    <a:pt x="114" y="2607"/>
                  </a:lnTo>
                  <a:lnTo>
                    <a:pt x="118" y="2601"/>
                  </a:lnTo>
                  <a:lnTo>
                    <a:pt x="123" y="2595"/>
                  </a:lnTo>
                  <a:lnTo>
                    <a:pt x="128" y="2590"/>
                  </a:lnTo>
                  <a:lnTo>
                    <a:pt x="133" y="2586"/>
                  </a:lnTo>
                  <a:lnTo>
                    <a:pt x="139" y="2582"/>
                  </a:lnTo>
                  <a:lnTo>
                    <a:pt x="146" y="2578"/>
                  </a:lnTo>
                  <a:lnTo>
                    <a:pt x="251" y="2528"/>
                  </a:lnTo>
                  <a:lnTo>
                    <a:pt x="257" y="2526"/>
                  </a:lnTo>
                  <a:lnTo>
                    <a:pt x="242" y="2475"/>
                  </a:lnTo>
                  <a:lnTo>
                    <a:pt x="230" y="2423"/>
                  </a:lnTo>
                  <a:lnTo>
                    <a:pt x="219" y="2371"/>
                  </a:lnTo>
                  <a:lnTo>
                    <a:pt x="210" y="2319"/>
                  </a:lnTo>
                  <a:lnTo>
                    <a:pt x="112" y="2340"/>
                  </a:lnTo>
                  <a:lnTo>
                    <a:pt x="105" y="2341"/>
                  </a:lnTo>
                  <a:lnTo>
                    <a:pt x="98" y="2341"/>
                  </a:lnTo>
                  <a:lnTo>
                    <a:pt x="91" y="2341"/>
                  </a:lnTo>
                  <a:lnTo>
                    <a:pt x="84" y="2340"/>
                  </a:lnTo>
                  <a:lnTo>
                    <a:pt x="77" y="2338"/>
                  </a:lnTo>
                  <a:lnTo>
                    <a:pt x="71" y="2336"/>
                  </a:lnTo>
                  <a:lnTo>
                    <a:pt x="64" y="2333"/>
                  </a:lnTo>
                  <a:lnTo>
                    <a:pt x="58" y="2330"/>
                  </a:lnTo>
                  <a:lnTo>
                    <a:pt x="52" y="2326"/>
                  </a:lnTo>
                  <a:lnTo>
                    <a:pt x="46" y="2321"/>
                  </a:lnTo>
                  <a:lnTo>
                    <a:pt x="42" y="2316"/>
                  </a:lnTo>
                  <a:lnTo>
                    <a:pt x="37" y="2311"/>
                  </a:lnTo>
                  <a:lnTo>
                    <a:pt x="34" y="2305"/>
                  </a:lnTo>
                  <a:lnTo>
                    <a:pt x="30" y="2299"/>
                  </a:lnTo>
                  <a:lnTo>
                    <a:pt x="28" y="2292"/>
                  </a:lnTo>
                  <a:lnTo>
                    <a:pt x="26" y="2285"/>
                  </a:lnTo>
                  <a:lnTo>
                    <a:pt x="1" y="2171"/>
                  </a:lnTo>
                  <a:lnTo>
                    <a:pt x="0" y="2164"/>
                  </a:lnTo>
                  <a:lnTo>
                    <a:pt x="0" y="2157"/>
                  </a:lnTo>
                  <a:lnTo>
                    <a:pt x="0" y="2149"/>
                  </a:lnTo>
                  <a:lnTo>
                    <a:pt x="1" y="2142"/>
                  </a:lnTo>
                  <a:lnTo>
                    <a:pt x="2" y="2135"/>
                  </a:lnTo>
                  <a:lnTo>
                    <a:pt x="5" y="2129"/>
                  </a:lnTo>
                  <a:lnTo>
                    <a:pt x="8" y="2122"/>
                  </a:lnTo>
                  <a:lnTo>
                    <a:pt x="11" y="2116"/>
                  </a:lnTo>
                  <a:lnTo>
                    <a:pt x="15" y="2111"/>
                  </a:lnTo>
                  <a:lnTo>
                    <a:pt x="19" y="2105"/>
                  </a:lnTo>
                  <a:lnTo>
                    <a:pt x="24" y="2101"/>
                  </a:lnTo>
                  <a:lnTo>
                    <a:pt x="30" y="2096"/>
                  </a:lnTo>
                  <a:lnTo>
                    <a:pt x="36" y="2093"/>
                  </a:lnTo>
                  <a:lnTo>
                    <a:pt x="42" y="2088"/>
                  </a:lnTo>
                  <a:lnTo>
                    <a:pt x="49" y="2086"/>
                  </a:lnTo>
                  <a:lnTo>
                    <a:pt x="57" y="2084"/>
                  </a:lnTo>
                  <a:lnTo>
                    <a:pt x="170" y="2059"/>
                  </a:lnTo>
                  <a:lnTo>
                    <a:pt x="178" y="2058"/>
                  </a:lnTo>
                  <a:lnTo>
                    <a:pt x="187" y="2058"/>
                  </a:lnTo>
                  <a:lnTo>
                    <a:pt x="187" y="2004"/>
                  </a:lnTo>
                  <a:lnTo>
                    <a:pt x="188" y="1951"/>
                  </a:lnTo>
                  <a:lnTo>
                    <a:pt x="191" y="1897"/>
                  </a:lnTo>
                  <a:lnTo>
                    <a:pt x="195" y="1845"/>
                  </a:lnTo>
                  <a:lnTo>
                    <a:pt x="194" y="1845"/>
                  </a:lnTo>
                  <a:lnTo>
                    <a:pt x="79" y="1833"/>
                  </a:lnTo>
                  <a:lnTo>
                    <a:pt x="71" y="1832"/>
                  </a:lnTo>
                  <a:lnTo>
                    <a:pt x="64" y="1830"/>
                  </a:lnTo>
                  <a:lnTo>
                    <a:pt x="58" y="1828"/>
                  </a:lnTo>
                  <a:lnTo>
                    <a:pt x="50" y="1825"/>
                  </a:lnTo>
                  <a:lnTo>
                    <a:pt x="44" y="1821"/>
                  </a:lnTo>
                  <a:lnTo>
                    <a:pt x="39" y="1817"/>
                  </a:lnTo>
                  <a:lnTo>
                    <a:pt x="34" y="1812"/>
                  </a:lnTo>
                  <a:lnTo>
                    <a:pt x="29" y="1807"/>
                  </a:lnTo>
                  <a:lnTo>
                    <a:pt x="25" y="1802"/>
                  </a:lnTo>
                  <a:lnTo>
                    <a:pt x="21" y="1796"/>
                  </a:lnTo>
                  <a:lnTo>
                    <a:pt x="18" y="1789"/>
                  </a:lnTo>
                  <a:lnTo>
                    <a:pt x="16" y="1783"/>
                  </a:lnTo>
                  <a:lnTo>
                    <a:pt x="14" y="1776"/>
                  </a:lnTo>
                  <a:lnTo>
                    <a:pt x="13" y="1768"/>
                  </a:lnTo>
                  <a:lnTo>
                    <a:pt x="13" y="1761"/>
                  </a:lnTo>
                  <a:lnTo>
                    <a:pt x="13" y="1754"/>
                  </a:lnTo>
                  <a:lnTo>
                    <a:pt x="24" y="1638"/>
                  </a:lnTo>
                  <a:lnTo>
                    <a:pt x="25" y="1631"/>
                  </a:lnTo>
                  <a:lnTo>
                    <a:pt x="27" y="1624"/>
                  </a:lnTo>
                  <a:lnTo>
                    <a:pt x="30" y="1617"/>
                  </a:lnTo>
                  <a:lnTo>
                    <a:pt x="33" y="1611"/>
                  </a:lnTo>
                  <a:lnTo>
                    <a:pt x="36" y="1605"/>
                  </a:lnTo>
                  <a:lnTo>
                    <a:pt x="40" y="1599"/>
                  </a:lnTo>
                  <a:lnTo>
                    <a:pt x="45" y="1594"/>
                  </a:lnTo>
                  <a:lnTo>
                    <a:pt x="50" y="1589"/>
                  </a:lnTo>
                  <a:lnTo>
                    <a:pt x="57" y="1585"/>
                  </a:lnTo>
                  <a:lnTo>
                    <a:pt x="62" y="1582"/>
                  </a:lnTo>
                  <a:lnTo>
                    <a:pt x="69" y="1578"/>
                  </a:lnTo>
                  <a:lnTo>
                    <a:pt x="75" y="1575"/>
                  </a:lnTo>
                  <a:lnTo>
                    <a:pt x="82" y="1574"/>
                  </a:lnTo>
                  <a:lnTo>
                    <a:pt x="89" y="1572"/>
                  </a:lnTo>
                  <a:lnTo>
                    <a:pt x="96" y="1572"/>
                  </a:lnTo>
                  <a:lnTo>
                    <a:pt x="104" y="1572"/>
                  </a:lnTo>
                  <a:lnTo>
                    <a:pt x="219" y="1585"/>
                  </a:lnTo>
                  <a:lnTo>
                    <a:pt x="229" y="1586"/>
                  </a:lnTo>
                  <a:lnTo>
                    <a:pt x="238" y="1589"/>
                  </a:lnTo>
                  <a:lnTo>
                    <a:pt x="252" y="1539"/>
                  </a:lnTo>
                  <a:lnTo>
                    <a:pt x="266" y="1490"/>
                  </a:lnTo>
                  <a:lnTo>
                    <a:pt x="282" y="1441"/>
                  </a:lnTo>
                  <a:lnTo>
                    <a:pt x="298" y="1393"/>
                  </a:lnTo>
                  <a:lnTo>
                    <a:pt x="193" y="1344"/>
                  </a:lnTo>
                  <a:lnTo>
                    <a:pt x="187" y="1341"/>
                  </a:lnTo>
                  <a:lnTo>
                    <a:pt x="180" y="1337"/>
                  </a:lnTo>
                  <a:lnTo>
                    <a:pt x="174" y="1332"/>
                  </a:lnTo>
                  <a:lnTo>
                    <a:pt x="169" y="1327"/>
                  </a:lnTo>
                  <a:lnTo>
                    <a:pt x="165" y="1321"/>
                  </a:lnTo>
                  <a:lnTo>
                    <a:pt x="161" y="1315"/>
                  </a:lnTo>
                  <a:lnTo>
                    <a:pt x="158" y="1309"/>
                  </a:lnTo>
                  <a:lnTo>
                    <a:pt x="155" y="1303"/>
                  </a:lnTo>
                  <a:lnTo>
                    <a:pt x="153" y="1296"/>
                  </a:lnTo>
                  <a:lnTo>
                    <a:pt x="151" y="1289"/>
                  </a:lnTo>
                  <a:lnTo>
                    <a:pt x="151" y="1282"/>
                  </a:lnTo>
                  <a:lnTo>
                    <a:pt x="151" y="1275"/>
                  </a:lnTo>
                  <a:lnTo>
                    <a:pt x="151" y="1268"/>
                  </a:lnTo>
                  <a:lnTo>
                    <a:pt x="152" y="1261"/>
                  </a:lnTo>
                  <a:lnTo>
                    <a:pt x="154" y="1254"/>
                  </a:lnTo>
                  <a:lnTo>
                    <a:pt x="157" y="1247"/>
                  </a:lnTo>
                  <a:lnTo>
                    <a:pt x="206" y="1142"/>
                  </a:lnTo>
                  <a:lnTo>
                    <a:pt x="210" y="1135"/>
                  </a:lnTo>
                  <a:lnTo>
                    <a:pt x="213" y="1129"/>
                  </a:lnTo>
                  <a:lnTo>
                    <a:pt x="218" y="1123"/>
                  </a:lnTo>
                  <a:lnTo>
                    <a:pt x="223" y="1118"/>
                  </a:lnTo>
                  <a:lnTo>
                    <a:pt x="228" y="1114"/>
                  </a:lnTo>
                  <a:lnTo>
                    <a:pt x="234" y="1110"/>
                  </a:lnTo>
                  <a:lnTo>
                    <a:pt x="240" y="1107"/>
                  </a:lnTo>
                  <a:lnTo>
                    <a:pt x="246" y="1104"/>
                  </a:lnTo>
                  <a:lnTo>
                    <a:pt x="254" y="1102"/>
                  </a:lnTo>
                  <a:lnTo>
                    <a:pt x="261" y="1100"/>
                  </a:lnTo>
                  <a:lnTo>
                    <a:pt x="268" y="1100"/>
                  </a:lnTo>
                  <a:lnTo>
                    <a:pt x="275" y="1099"/>
                  </a:lnTo>
                  <a:lnTo>
                    <a:pt x="282" y="1100"/>
                  </a:lnTo>
                  <a:lnTo>
                    <a:pt x="289" y="1101"/>
                  </a:lnTo>
                  <a:lnTo>
                    <a:pt x="295" y="1103"/>
                  </a:lnTo>
                  <a:lnTo>
                    <a:pt x="302" y="1106"/>
                  </a:lnTo>
                  <a:lnTo>
                    <a:pt x="407" y="1154"/>
                  </a:lnTo>
                  <a:lnTo>
                    <a:pt x="433" y="1107"/>
                  </a:lnTo>
                  <a:lnTo>
                    <a:pt x="461" y="1060"/>
                  </a:lnTo>
                  <a:lnTo>
                    <a:pt x="491" y="1015"/>
                  </a:lnTo>
                  <a:lnTo>
                    <a:pt x="522" y="969"/>
                  </a:lnTo>
                  <a:lnTo>
                    <a:pt x="517" y="966"/>
                  </a:lnTo>
                  <a:lnTo>
                    <a:pt x="419" y="903"/>
                  </a:lnTo>
                  <a:lnTo>
                    <a:pt x="413" y="899"/>
                  </a:lnTo>
                  <a:lnTo>
                    <a:pt x="408" y="894"/>
                  </a:lnTo>
                  <a:lnTo>
                    <a:pt x="403" y="889"/>
                  </a:lnTo>
                  <a:lnTo>
                    <a:pt x="399" y="883"/>
                  </a:lnTo>
                  <a:lnTo>
                    <a:pt x="395" y="876"/>
                  </a:lnTo>
                  <a:lnTo>
                    <a:pt x="392" y="870"/>
                  </a:lnTo>
                  <a:lnTo>
                    <a:pt x="390" y="863"/>
                  </a:lnTo>
                  <a:lnTo>
                    <a:pt x="388" y="857"/>
                  </a:lnTo>
                  <a:lnTo>
                    <a:pt x="387" y="850"/>
                  </a:lnTo>
                  <a:lnTo>
                    <a:pt x="386" y="843"/>
                  </a:lnTo>
                  <a:lnTo>
                    <a:pt x="387" y="836"/>
                  </a:lnTo>
                  <a:lnTo>
                    <a:pt x="388" y="829"/>
                  </a:lnTo>
                  <a:lnTo>
                    <a:pt x="389" y="822"/>
                  </a:lnTo>
                  <a:lnTo>
                    <a:pt x="391" y="815"/>
                  </a:lnTo>
                  <a:lnTo>
                    <a:pt x="394" y="808"/>
                  </a:lnTo>
                  <a:lnTo>
                    <a:pt x="398" y="802"/>
                  </a:lnTo>
                  <a:lnTo>
                    <a:pt x="461" y="705"/>
                  </a:lnTo>
                  <a:lnTo>
                    <a:pt x="466" y="699"/>
                  </a:lnTo>
                  <a:lnTo>
                    <a:pt x="471" y="694"/>
                  </a:lnTo>
                  <a:lnTo>
                    <a:pt x="476" y="688"/>
                  </a:lnTo>
                  <a:lnTo>
                    <a:pt x="481" y="684"/>
                  </a:lnTo>
                  <a:lnTo>
                    <a:pt x="487" y="680"/>
                  </a:lnTo>
                  <a:lnTo>
                    <a:pt x="494" y="677"/>
                  </a:lnTo>
                  <a:lnTo>
                    <a:pt x="500" y="675"/>
                  </a:lnTo>
                  <a:lnTo>
                    <a:pt x="508" y="673"/>
                  </a:lnTo>
                  <a:lnTo>
                    <a:pt x="514" y="672"/>
                  </a:lnTo>
                  <a:lnTo>
                    <a:pt x="521" y="671"/>
                  </a:lnTo>
                  <a:lnTo>
                    <a:pt x="528" y="671"/>
                  </a:lnTo>
                  <a:lnTo>
                    <a:pt x="535" y="672"/>
                  </a:lnTo>
                  <a:lnTo>
                    <a:pt x="542" y="674"/>
                  </a:lnTo>
                  <a:lnTo>
                    <a:pt x="549" y="676"/>
                  </a:lnTo>
                  <a:lnTo>
                    <a:pt x="555" y="679"/>
                  </a:lnTo>
                  <a:lnTo>
                    <a:pt x="562" y="683"/>
                  </a:lnTo>
                  <a:close/>
                  <a:moveTo>
                    <a:pt x="1786" y="1715"/>
                  </a:moveTo>
                  <a:lnTo>
                    <a:pt x="1786" y="1715"/>
                  </a:lnTo>
                  <a:lnTo>
                    <a:pt x="1771" y="1727"/>
                  </a:lnTo>
                  <a:lnTo>
                    <a:pt x="1757" y="1740"/>
                  </a:lnTo>
                  <a:lnTo>
                    <a:pt x="1745" y="1753"/>
                  </a:lnTo>
                  <a:lnTo>
                    <a:pt x="1733" y="1767"/>
                  </a:lnTo>
                  <a:lnTo>
                    <a:pt x="1722" y="1782"/>
                  </a:lnTo>
                  <a:lnTo>
                    <a:pt x="1712" y="1797"/>
                  </a:lnTo>
                  <a:lnTo>
                    <a:pt x="1701" y="1812"/>
                  </a:lnTo>
                  <a:lnTo>
                    <a:pt x="1692" y="1828"/>
                  </a:lnTo>
                  <a:lnTo>
                    <a:pt x="1685" y="1845"/>
                  </a:lnTo>
                  <a:lnTo>
                    <a:pt x="1678" y="1861"/>
                  </a:lnTo>
                  <a:lnTo>
                    <a:pt x="1671" y="1878"/>
                  </a:lnTo>
                  <a:lnTo>
                    <a:pt x="1666" y="1894"/>
                  </a:lnTo>
                  <a:lnTo>
                    <a:pt x="1661" y="1912"/>
                  </a:lnTo>
                  <a:lnTo>
                    <a:pt x="1657" y="1929"/>
                  </a:lnTo>
                  <a:lnTo>
                    <a:pt x="1654" y="1947"/>
                  </a:lnTo>
                  <a:lnTo>
                    <a:pt x="1652" y="1965"/>
                  </a:lnTo>
                  <a:lnTo>
                    <a:pt x="1651" y="1982"/>
                  </a:lnTo>
                  <a:lnTo>
                    <a:pt x="1651" y="2000"/>
                  </a:lnTo>
                  <a:lnTo>
                    <a:pt x="1651" y="2017"/>
                  </a:lnTo>
                  <a:lnTo>
                    <a:pt x="1652" y="2036"/>
                  </a:lnTo>
                  <a:lnTo>
                    <a:pt x="1654" y="2053"/>
                  </a:lnTo>
                  <a:lnTo>
                    <a:pt x="1657" y="2071"/>
                  </a:lnTo>
                  <a:lnTo>
                    <a:pt x="1661" y="2088"/>
                  </a:lnTo>
                  <a:lnTo>
                    <a:pt x="1665" y="2106"/>
                  </a:lnTo>
                  <a:lnTo>
                    <a:pt x="1671" y="2123"/>
                  </a:lnTo>
                  <a:lnTo>
                    <a:pt x="1677" y="2140"/>
                  </a:lnTo>
                  <a:lnTo>
                    <a:pt x="1684" y="2157"/>
                  </a:lnTo>
                  <a:lnTo>
                    <a:pt x="1692" y="2174"/>
                  </a:lnTo>
                  <a:lnTo>
                    <a:pt x="1701" y="2190"/>
                  </a:lnTo>
                  <a:lnTo>
                    <a:pt x="1712" y="2205"/>
                  </a:lnTo>
                  <a:lnTo>
                    <a:pt x="1723" y="2221"/>
                  </a:lnTo>
                  <a:lnTo>
                    <a:pt x="1734" y="2236"/>
                  </a:lnTo>
                  <a:lnTo>
                    <a:pt x="1746" y="2251"/>
                  </a:lnTo>
                  <a:lnTo>
                    <a:pt x="1759" y="2264"/>
                  </a:lnTo>
                  <a:lnTo>
                    <a:pt x="1773" y="2277"/>
                  </a:lnTo>
                  <a:lnTo>
                    <a:pt x="1787" y="2289"/>
                  </a:lnTo>
                  <a:lnTo>
                    <a:pt x="1802" y="2301"/>
                  </a:lnTo>
                  <a:lnTo>
                    <a:pt x="1817" y="2311"/>
                  </a:lnTo>
                  <a:lnTo>
                    <a:pt x="1832" y="2320"/>
                  </a:lnTo>
                  <a:lnTo>
                    <a:pt x="1848" y="2329"/>
                  </a:lnTo>
                  <a:lnTo>
                    <a:pt x="1864" y="2337"/>
                  </a:lnTo>
                  <a:lnTo>
                    <a:pt x="1880" y="2345"/>
                  </a:lnTo>
                  <a:lnTo>
                    <a:pt x="1897" y="2351"/>
                  </a:lnTo>
                  <a:lnTo>
                    <a:pt x="1915" y="2357"/>
                  </a:lnTo>
                  <a:lnTo>
                    <a:pt x="1932" y="2361"/>
                  </a:lnTo>
                  <a:lnTo>
                    <a:pt x="1949" y="2365"/>
                  </a:lnTo>
                  <a:lnTo>
                    <a:pt x="1967" y="2368"/>
                  </a:lnTo>
                  <a:lnTo>
                    <a:pt x="1984" y="2370"/>
                  </a:lnTo>
                  <a:lnTo>
                    <a:pt x="2002" y="2371"/>
                  </a:lnTo>
                  <a:lnTo>
                    <a:pt x="2019" y="2372"/>
                  </a:lnTo>
                  <a:lnTo>
                    <a:pt x="2038" y="2372"/>
                  </a:lnTo>
                  <a:lnTo>
                    <a:pt x="2055" y="2370"/>
                  </a:lnTo>
                  <a:lnTo>
                    <a:pt x="2073" y="2368"/>
                  </a:lnTo>
                  <a:lnTo>
                    <a:pt x="2090" y="2365"/>
                  </a:lnTo>
                  <a:lnTo>
                    <a:pt x="2109" y="2362"/>
                  </a:lnTo>
                  <a:lnTo>
                    <a:pt x="2126" y="2357"/>
                  </a:lnTo>
                  <a:lnTo>
                    <a:pt x="2143" y="2352"/>
                  </a:lnTo>
                  <a:lnTo>
                    <a:pt x="2160" y="2345"/>
                  </a:lnTo>
                  <a:lnTo>
                    <a:pt x="2177" y="2337"/>
                  </a:lnTo>
                  <a:lnTo>
                    <a:pt x="2193" y="2329"/>
                  </a:lnTo>
                  <a:lnTo>
                    <a:pt x="2209" y="2320"/>
                  </a:lnTo>
                  <a:lnTo>
                    <a:pt x="2226" y="2310"/>
                  </a:lnTo>
                  <a:lnTo>
                    <a:pt x="2241" y="2300"/>
                  </a:lnTo>
                  <a:lnTo>
                    <a:pt x="2256" y="2288"/>
                  </a:lnTo>
                  <a:lnTo>
                    <a:pt x="2270" y="2275"/>
                  </a:lnTo>
                  <a:lnTo>
                    <a:pt x="2284" y="2262"/>
                  </a:lnTo>
                  <a:lnTo>
                    <a:pt x="2297" y="2249"/>
                  </a:lnTo>
                  <a:lnTo>
                    <a:pt x="2309" y="2235"/>
                  </a:lnTo>
                  <a:lnTo>
                    <a:pt x="2320" y="2221"/>
                  </a:lnTo>
                  <a:lnTo>
                    <a:pt x="2330" y="2205"/>
                  </a:lnTo>
                  <a:lnTo>
                    <a:pt x="2340" y="2190"/>
                  </a:lnTo>
                  <a:lnTo>
                    <a:pt x="2349" y="2174"/>
                  </a:lnTo>
                  <a:lnTo>
                    <a:pt x="2357" y="2158"/>
                  </a:lnTo>
                  <a:lnTo>
                    <a:pt x="2364" y="2141"/>
                  </a:lnTo>
                  <a:lnTo>
                    <a:pt x="2371" y="2124"/>
                  </a:lnTo>
                  <a:lnTo>
                    <a:pt x="2376" y="2108"/>
                  </a:lnTo>
                  <a:lnTo>
                    <a:pt x="2381" y="2091"/>
                  </a:lnTo>
                  <a:lnTo>
                    <a:pt x="2384" y="2073"/>
                  </a:lnTo>
                  <a:lnTo>
                    <a:pt x="2387" y="2055"/>
                  </a:lnTo>
                  <a:lnTo>
                    <a:pt x="2390" y="2038"/>
                  </a:lnTo>
                  <a:lnTo>
                    <a:pt x="2391" y="2020"/>
                  </a:lnTo>
                  <a:lnTo>
                    <a:pt x="2391" y="2002"/>
                  </a:lnTo>
                  <a:lnTo>
                    <a:pt x="2391" y="1985"/>
                  </a:lnTo>
                  <a:lnTo>
                    <a:pt x="2390" y="1967"/>
                  </a:lnTo>
                  <a:lnTo>
                    <a:pt x="2388" y="1949"/>
                  </a:lnTo>
                  <a:lnTo>
                    <a:pt x="2385" y="1931"/>
                  </a:lnTo>
                  <a:lnTo>
                    <a:pt x="2381" y="1914"/>
                  </a:lnTo>
                  <a:lnTo>
                    <a:pt x="2377" y="1896"/>
                  </a:lnTo>
                  <a:lnTo>
                    <a:pt x="2371" y="1879"/>
                  </a:lnTo>
                  <a:lnTo>
                    <a:pt x="2365" y="1862"/>
                  </a:lnTo>
                  <a:lnTo>
                    <a:pt x="2358" y="1846"/>
                  </a:lnTo>
                  <a:lnTo>
                    <a:pt x="2350" y="1828"/>
                  </a:lnTo>
                  <a:lnTo>
                    <a:pt x="2340" y="1812"/>
                  </a:lnTo>
                  <a:lnTo>
                    <a:pt x="2330" y="1797"/>
                  </a:lnTo>
                  <a:lnTo>
                    <a:pt x="2319" y="1782"/>
                  </a:lnTo>
                  <a:lnTo>
                    <a:pt x="2308" y="1766"/>
                  </a:lnTo>
                  <a:lnTo>
                    <a:pt x="2295" y="1752"/>
                  </a:lnTo>
                  <a:lnTo>
                    <a:pt x="2282" y="1738"/>
                  </a:lnTo>
                  <a:lnTo>
                    <a:pt x="2268" y="1725"/>
                  </a:lnTo>
                  <a:lnTo>
                    <a:pt x="2254" y="1714"/>
                  </a:lnTo>
                  <a:lnTo>
                    <a:pt x="2240" y="1701"/>
                  </a:lnTo>
                  <a:lnTo>
                    <a:pt x="2225" y="1691"/>
                  </a:lnTo>
                  <a:lnTo>
                    <a:pt x="2209" y="1682"/>
                  </a:lnTo>
                  <a:lnTo>
                    <a:pt x="2193" y="1673"/>
                  </a:lnTo>
                  <a:lnTo>
                    <a:pt x="2178" y="1665"/>
                  </a:lnTo>
                  <a:lnTo>
                    <a:pt x="2161" y="1658"/>
                  </a:lnTo>
                  <a:lnTo>
                    <a:pt x="2144" y="1652"/>
                  </a:lnTo>
                  <a:lnTo>
                    <a:pt x="2127" y="1646"/>
                  </a:lnTo>
                  <a:lnTo>
                    <a:pt x="2110" y="1641"/>
                  </a:lnTo>
                  <a:lnTo>
                    <a:pt x="2092" y="1637"/>
                  </a:lnTo>
                  <a:lnTo>
                    <a:pt x="2075" y="1634"/>
                  </a:lnTo>
                  <a:lnTo>
                    <a:pt x="2057" y="1632"/>
                  </a:lnTo>
                  <a:lnTo>
                    <a:pt x="2040" y="1631"/>
                  </a:lnTo>
                  <a:lnTo>
                    <a:pt x="2021" y="1630"/>
                  </a:lnTo>
                  <a:lnTo>
                    <a:pt x="2004" y="1630"/>
                  </a:lnTo>
                  <a:lnTo>
                    <a:pt x="1986" y="1632"/>
                  </a:lnTo>
                  <a:lnTo>
                    <a:pt x="1969" y="1634"/>
                  </a:lnTo>
                  <a:lnTo>
                    <a:pt x="1951" y="1637"/>
                  </a:lnTo>
                  <a:lnTo>
                    <a:pt x="1933" y="1640"/>
                  </a:lnTo>
                  <a:lnTo>
                    <a:pt x="1916" y="1646"/>
                  </a:lnTo>
                  <a:lnTo>
                    <a:pt x="1898" y="1651"/>
                  </a:lnTo>
                  <a:lnTo>
                    <a:pt x="1881" y="1658"/>
                  </a:lnTo>
                  <a:lnTo>
                    <a:pt x="1865" y="1665"/>
                  </a:lnTo>
                  <a:lnTo>
                    <a:pt x="1849" y="1673"/>
                  </a:lnTo>
                  <a:lnTo>
                    <a:pt x="1832" y="1682"/>
                  </a:lnTo>
                  <a:lnTo>
                    <a:pt x="1816" y="1692"/>
                  </a:lnTo>
                  <a:lnTo>
                    <a:pt x="1801" y="1702"/>
                  </a:lnTo>
                  <a:lnTo>
                    <a:pt x="1786" y="1715"/>
                  </a:lnTo>
                  <a:close/>
                  <a:moveTo>
                    <a:pt x="2917" y="2627"/>
                  </a:moveTo>
                  <a:lnTo>
                    <a:pt x="2523" y="2305"/>
                  </a:lnTo>
                  <a:lnTo>
                    <a:pt x="2515" y="2320"/>
                  </a:lnTo>
                  <a:lnTo>
                    <a:pt x="2507" y="2335"/>
                  </a:lnTo>
                  <a:lnTo>
                    <a:pt x="2498" y="2349"/>
                  </a:lnTo>
                  <a:lnTo>
                    <a:pt x="2489" y="2362"/>
                  </a:lnTo>
                  <a:lnTo>
                    <a:pt x="2480" y="2375"/>
                  </a:lnTo>
                  <a:lnTo>
                    <a:pt x="2469" y="2386"/>
                  </a:lnTo>
                  <a:lnTo>
                    <a:pt x="2449" y="2409"/>
                  </a:lnTo>
                  <a:lnTo>
                    <a:pt x="2428" y="2428"/>
                  </a:lnTo>
                  <a:lnTo>
                    <a:pt x="2406" y="2444"/>
                  </a:lnTo>
                  <a:lnTo>
                    <a:pt x="2386" y="2459"/>
                  </a:lnTo>
                  <a:lnTo>
                    <a:pt x="2366" y="2473"/>
                  </a:lnTo>
                  <a:lnTo>
                    <a:pt x="2345" y="2483"/>
                  </a:lnTo>
                  <a:lnTo>
                    <a:pt x="2328" y="2492"/>
                  </a:lnTo>
                  <a:lnTo>
                    <a:pt x="2311" y="2499"/>
                  </a:lnTo>
                  <a:lnTo>
                    <a:pt x="2297" y="2505"/>
                  </a:lnTo>
                  <a:lnTo>
                    <a:pt x="2276" y="2512"/>
                  </a:lnTo>
                  <a:lnTo>
                    <a:pt x="2268" y="2514"/>
                  </a:lnTo>
                  <a:lnTo>
                    <a:pt x="2507" y="2964"/>
                  </a:lnTo>
                  <a:lnTo>
                    <a:pt x="2530" y="2955"/>
                  </a:lnTo>
                  <a:lnTo>
                    <a:pt x="2554" y="2946"/>
                  </a:lnTo>
                  <a:lnTo>
                    <a:pt x="2576" y="2936"/>
                  </a:lnTo>
                  <a:lnTo>
                    <a:pt x="2597" y="2925"/>
                  </a:lnTo>
                  <a:lnTo>
                    <a:pt x="2619" y="2913"/>
                  </a:lnTo>
                  <a:lnTo>
                    <a:pt x="2639" y="2901"/>
                  </a:lnTo>
                  <a:lnTo>
                    <a:pt x="2659" y="2888"/>
                  </a:lnTo>
                  <a:lnTo>
                    <a:pt x="2679" y="2875"/>
                  </a:lnTo>
                  <a:lnTo>
                    <a:pt x="2697" y="2862"/>
                  </a:lnTo>
                  <a:lnTo>
                    <a:pt x="2715" y="2847"/>
                  </a:lnTo>
                  <a:lnTo>
                    <a:pt x="2749" y="2820"/>
                  </a:lnTo>
                  <a:lnTo>
                    <a:pt x="2779" y="2792"/>
                  </a:lnTo>
                  <a:lnTo>
                    <a:pt x="2808" y="2763"/>
                  </a:lnTo>
                  <a:lnTo>
                    <a:pt x="2833" y="2737"/>
                  </a:lnTo>
                  <a:lnTo>
                    <a:pt x="2854" y="2711"/>
                  </a:lnTo>
                  <a:lnTo>
                    <a:pt x="2874" y="2688"/>
                  </a:lnTo>
                  <a:lnTo>
                    <a:pt x="2889" y="2668"/>
                  </a:lnTo>
                  <a:lnTo>
                    <a:pt x="2910" y="2638"/>
                  </a:lnTo>
                  <a:lnTo>
                    <a:pt x="2917" y="2627"/>
                  </a:lnTo>
                  <a:close/>
                  <a:moveTo>
                    <a:pt x="2675" y="1133"/>
                  </a:moveTo>
                  <a:lnTo>
                    <a:pt x="2353" y="1528"/>
                  </a:lnTo>
                  <a:lnTo>
                    <a:pt x="2368" y="1536"/>
                  </a:lnTo>
                  <a:lnTo>
                    <a:pt x="2382" y="1544"/>
                  </a:lnTo>
                  <a:lnTo>
                    <a:pt x="2396" y="1553"/>
                  </a:lnTo>
                  <a:lnTo>
                    <a:pt x="2409" y="1562"/>
                  </a:lnTo>
                  <a:lnTo>
                    <a:pt x="2422" y="1572"/>
                  </a:lnTo>
                  <a:lnTo>
                    <a:pt x="2434" y="1582"/>
                  </a:lnTo>
                  <a:lnTo>
                    <a:pt x="2455" y="1603"/>
                  </a:lnTo>
                  <a:lnTo>
                    <a:pt x="2475" y="1623"/>
                  </a:lnTo>
                  <a:lnTo>
                    <a:pt x="2492" y="1645"/>
                  </a:lnTo>
                  <a:lnTo>
                    <a:pt x="2506" y="1666"/>
                  </a:lnTo>
                  <a:lnTo>
                    <a:pt x="2519" y="1686"/>
                  </a:lnTo>
                  <a:lnTo>
                    <a:pt x="2530" y="1705"/>
                  </a:lnTo>
                  <a:lnTo>
                    <a:pt x="2539" y="1724"/>
                  </a:lnTo>
                  <a:lnTo>
                    <a:pt x="2547" y="1740"/>
                  </a:lnTo>
                  <a:lnTo>
                    <a:pt x="2552" y="1754"/>
                  </a:lnTo>
                  <a:lnTo>
                    <a:pt x="2559" y="1776"/>
                  </a:lnTo>
                  <a:lnTo>
                    <a:pt x="2561" y="1783"/>
                  </a:lnTo>
                  <a:lnTo>
                    <a:pt x="3011" y="1545"/>
                  </a:lnTo>
                  <a:lnTo>
                    <a:pt x="3003" y="1522"/>
                  </a:lnTo>
                  <a:lnTo>
                    <a:pt x="2993" y="1498"/>
                  </a:lnTo>
                  <a:lnTo>
                    <a:pt x="2982" y="1476"/>
                  </a:lnTo>
                  <a:lnTo>
                    <a:pt x="2971" y="1455"/>
                  </a:lnTo>
                  <a:lnTo>
                    <a:pt x="2960" y="1433"/>
                  </a:lnTo>
                  <a:lnTo>
                    <a:pt x="2948" y="1413"/>
                  </a:lnTo>
                  <a:lnTo>
                    <a:pt x="2935" y="1393"/>
                  </a:lnTo>
                  <a:lnTo>
                    <a:pt x="2923" y="1373"/>
                  </a:lnTo>
                  <a:lnTo>
                    <a:pt x="2908" y="1355"/>
                  </a:lnTo>
                  <a:lnTo>
                    <a:pt x="2895" y="1337"/>
                  </a:lnTo>
                  <a:lnTo>
                    <a:pt x="2867" y="1303"/>
                  </a:lnTo>
                  <a:lnTo>
                    <a:pt x="2838" y="1272"/>
                  </a:lnTo>
                  <a:lnTo>
                    <a:pt x="2811" y="1244"/>
                  </a:lnTo>
                  <a:lnTo>
                    <a:pt x="2783" y="1219"/>
                  </a:lnTo>
                  <a:lnTo>
                    <a:pt x="2758" y="1196"/>
                  </a:lnTo>
                  <a:lnTo>
                    <a:pt x="2735" y="1178"/>
                  </a:lnTo>
                  <a:lnTo>
                    <a:pt x="2715" y="1162"/>
                  </a:lnTo>
                  <a:lnTo>
                    <a:pt x="2685" y="1141"/>
                  </a:lnTo>
                  <a:lnTo>
                    <a:pt x="2675" y="1133"/>
                  </a:lnTo>
                  <a:close/>
                  <a:moveTo>
                    <a:pt x="1378" y="2882"/>
                  </a:moveTo>
                  <a:lnTo>
                    <a:pt x="1700" y="2488"/>
                  </a:lnTo>
                  <a:lnTo>
                    <a:pt x="1685" y="2480"/>
                  </a:lnTo>
                  <a:lnTo>
                    <a:pt x="1671" y="2472"/>
                  </a:lnTo>
                  <a:lnTo>
                    <a:pt x="1657" y="2462"/>
                  </a:lnTo>
                  <a:lnTo>
                    <a:pt x="1643" y="2453"/>
                  </a:lnTo>
                  <a:lnTo>
                    <a:pt x="1631" y="2444"/>
                  </a:lnTo>
                  <a:lnTo>
                    <a:pt x="1619" y="2434"/>
                  </a:lnTo>
                  <a:lnTo>
                    <a:pt x="1598" y="2414"/>
                  </a:lnTo>
                  <a:lnTo>
                    <a:pt x="1578" y="2392"/>
                  </a:lnTo>
                  <a:lnTo>
                    <a:pt x="1561" y="2371"/>
                  </a:lnTo>
                  <a:lnTo>
                    <a:pt x="1547" y="2351"/>
                  </a:lnTo>
                  <a:lnTo>
                    <a:pt x="1534" y="2330"/>
                  </a:lnTo>
                  <a:lnTo>
                    <a:pt x="1523" y="2310"/>
                  </a:lnTo>
                  <a:lnTo>
                    <a:pt x="1514" y="2293"/>
                  </a:lnTo>
                  <a:lnTo>
                    <a:pt x="1506" y="2275"/>
                  </a:lnTo>
                  <a:lnTo>
                    <a:pt x="1501" y="2261"/>
                  </a:lnTo>
                  <a:lnTo>
                    <a:pt x="1494" y="2241"/>
                  </a:lnTo>
                  <a:lnTo>
                    <a:pt x="1492" y="2233"/>
                  </a:lnTo>
                  <a:lnTo>
                    <a:pt x="1042" y="2472"/>
                  </a:lnTo>
                  <a:lnTo>
                    <a:pt x="1050" y="2495"/>
                  </a:lnTo>
                  <a:lnTo>
                    <a:pt x="1060" y="2518"/>
                  </a:lnTo>
                  <a:lnTo>
                    <a:pt x="1070" y="2541"/>
                  </a:lnTo>
                  <a:lnTo>
                    <a:pt x="1081" y="2562"/>
                  </a:lnTo>
                  <a:lnTo>
                    <a:pt x="1093" y="2583"/>
                  </a:lnTo>
                  <a:lnTo>
                    <a:pt x="1105" y="2604"/>
                  </a:lnTo>
                  <a:lnTo>
                    <a:pt x="1117" y="2624"/>
                  </a:lnTo>
                  <a:lnTo>
                    <a:pt x="1130" y="2643"/>
                  </a:lnTo>
                  <a:lnTo>
                    <a:pt x="1145" y="2661"/>
                  </a:lnTo>
                  <a:lnTo>
                    <a:pt x="1158" y="2680"/>
                  </a:lnTo>
                  <a:lnTo>
                    <a:pt x="1186" y="2713"/>
                  </a:lnTo>
                  <a:lnTo>
                    <a:pt x="1215" y="2744"/>
                  </a:lnTo>
                  <a:lnTo>
                    <a:pt x="1242" y="2772"/>
                  </a:lnTo>
                  <a:lnTo>
                    <a:pt x="1270" y="2798"/>
                  </a:lnTo>
                  <a:lnTo>
                    <a:pt x="1295" y="2819"/>
                  </a:lnTo>
                  <a:lnTo>
                    <a:pt x="1317" y="2838"/>
                  </a:lnTo>
                  <a:lnTo>
                    <a:pt x="1338" y="2854"/>
                  </a:lnTo>
                  <a:lnTo>
                    <a:pt x="1368" y="2875"/>
                  </a:lnTo>
                  <a:lnTo>
                    <a:pt x="1378" y="2882"/>
                  </a:lnTo>
                  <a:close/>
                  <a:moveTo>
                    <a:pt x="1172" y="1335"/>
                  </a:moveTo>
                  <a:lnTo>
                    <a:pt x="1566" y="1657"/>
                  </a:lnTo>
                  <a:lnTo>
                    <a:pt x="1574" y="1641"/>
                  </a:lnTo>
                  <a:lnTo>
                    <a:pt x="1582" y="1627"/>
                  </a:lnTo>
                  <a:lnTo>
                    <a:pt x="1592" y="1613"/>
                  </a:lnTo>
                  <a:lnTo>
                    <a:pt x="1601" y="1600"/>
                  </a:lnTo>
                  <a:lnTo>
                    <a:pt x="1610" y="1588"/>
                  </a:lnTo>
                  <a:lnTo>
                    <a:pt x="1620" y="1575"/>
                  </a:lnTo>
                  <a:lnTo>
                    <a:pt x="1640" y="1554"/>
                  </a:lnTo>
                  <a:lnTo>
                    <a:pt x="1662" y="1535"/>
                  </a:lnTo>
                  <a:lnTo>
                    <a:pt x="1683" y="1518"/>
                  </a:lnTo>
                  <a:lnTo>
                    <a:pt x="1704" y="1503"/>
                  </a:lnTo>
                  <a:lnTo>
                    <a:pt x="1725" y="1490"/>
                  </a:lnTo>
                  <a:lnTo>
                    <a:pt x="1744" y="1479"/>
                  </a:lnTo>
                  <a:lnTo>
                    <a:pt x="1762" y="1471"/>
                  </a:lnTo>
                  <a:lnTo>
                    <a:pt x="1779" y="1463"/>
                  </a:lnTo>
                  <a:lnTo>
                    <a:pt x="1793" y="1458"/>
                  </a:lnTo>
                  <a:lnTo>
                    <a:pt x="1813" y="1450"/>
                  </a:lnTo>
                  <a:lnTo>
                    <a:pt x="1821" y="1448"/>
                  </a:lnTo>
                  <a:lnTo>
                    <a:pt x="1584" y="998"/>
                  </a:lnTo>
                  <a:lnTo>
                    <a:pt x="1559" y="1006"/>
                  </a:lnTo>
                  <a:lnTo>
                    <a:pt x="1537" y="1017"/>
                  </a:lnTo>
                  <a:lnTo>
                    <a:pt x="1514" y="1027"/>
                  </a:lnTo>
                  <a:lnTo>
                    <a:pt x="1492" y="1038"/>
                  </a:lnTo>
                  <a:lnTo>
                    <a:pt x="1471" y="1049"/>
                  </a:lnTo>
                  <a:lnTo>
                    <a:pt x="1450" y="1061"/>
                  </a:lnTo>
                  <a:lnTo>
                    <a:pt x="1431" y="1075"/>
                  </a:lnTo>
                  <a:lnTo>
                    <a:pt x="1412" y="1087"/>
                  </a:lnTo>
                  <a:lnTo>
                    <a:pt x="1393" y="1101"/>
                  </a:lnTo>
                  <a:lnTo>
                    <a:pt x="1375" y="1114"/>
                  </a:lnTo>
                  <a:lnTo>
                    <a:pt x="1342" y="1143"/>
                  </a:lnTo>
                  <a:lnTo>
                    <a:pt x="1310" y="1171"/>
                  </a:lnTo>
                  <a:lnTo>
                    <a:pt x="1282" y="1198"/>
                  </a:lnTo>
                  <a:lnTo>
                    <a:pt x="1257" y="1226"/>
                  </a:lnTo>
                  <a:lnTo>
                    <a:pt x="1235" y="1251"/>
                  </a:lnTo>
                  <a:lnTo>
                    <a:pt x="1216" y="1275"/>
                  </a:lnTo>
                  <a:lnTo>
                    <a:pt x="1200" y="1294"/>
                  </a:lnTo>
                  <a:lnTo>
                    <a:pt x="1179" y="1324"/>
                  </a:lnTo>
                  <a:lnTo>
                    <a:pt x="1172" y="13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Freeform 8"/>
            <p:cNvSpPr>
              <a:spLocks noEditPoints="1"/>
            </p:cNvSpPr>
            <p:nvPr/>
          </p:nvSpPr>
          <p:spPr bwMode="auto">
            <a:xfrm>
              <a:off x="3180805" y="1988840"/>
              <a:ext cx="1031155" cy="1030283"/>
            </a:xfrm>
            <a:custGeom>
              <a:avLst/>
              <a:gdLst>
                <a:gd name="T0" fmla="*/ 772319 w 2364"/>
                <a:gd name="T1" fmla="*/ 73056 h 2361"/>
                <a:gd name="T2" fmla="*/ 804069 w 2364"/>
                <a:gd name="T3" fmla="*/ 12705 h 2361"/>
                <a:gd name="T4" fmla="*/ 931863 w 2364"/>
                <a:gd name="T5" fmla="*/ 12705 h 2361"/>
                <a:gd name="T6" fmla="*/ 1081881 w 2364"/>
                <a:gd name="T7" fmla="*/ 158023 h 2361"/>
                <a:gd name="T8" fmla="*/ 1232694 w 2364"/>
                <a:gd name="T9" fmla="*/ 51616 h 2361"/>
                <a:gd name="T10" fmla="*/ 1353344 w 2364"/>
                <a:gd name="T11" fmla="*/ 92908 h 2361"/>
                <a:gd name="T12" fmla="*/ 1354931 w 2364"/>
                <a:gd name="T13" fmla="*/ 257284 h 2361"/>
                <a:gd name="T14" fmla="*/ 1582738 w 2364"/>
                <a:gd name="T15" fmla="*/ 290636 h 2361"/>
                <a:gd name="T16" fmla="*/ 1694656 w 2364"/>
                <a:gd name="T17" fmla="*/ 362897 h 2361"/>
                <a:gd name="T18" fmla="*/ 1687513 w 2364"/>
                <a:gd name="T19" fmla="*/ 432777 h 2361"/>
                <a:gd name="T20" fmla="*/ 1781175 w 2364"/>
                <a:gd name="T21" fmla="*/ 659092 h 2361"/>
                <a:gd name="T22" fmla="*/ 1846263 w 2364"/>
                <a:gd name="T23" fmla="*/ 681326 h 2361"/>
                <a:gd name="T24" fmla="*/ 1864519 w 2364"/>
                <a:gd name="T25" fmla="*/ 807586 h 2361"/>
                <a:gd name="T26" fmla="*/ 1744663 w 2364"/>
                <a:gd name="T27" fmla="*/ 975932 h 2361"/>
                <a:gd name="T28" fmla="*/ 1870869 w 2364"/>
                <a:gd name="T29" fmla="*/ 1102986 h 2361"/>
                <a:gd name="T30" fmla="*/ 1852613 w 2364"/>
                <a:gd name="T31" fmla="*/ 1230834 h 2361"/>
                <a:gd name="T32" fmla="*/ 1679575 w 2364"/>
                <a:gd name="T33" fmla="*/ 1257833 h 2361"/>
                <a:gd name="T34" fmla="*/ 1671638 w 2364"/>
                <a:gd name="T35" fmla="*/ 1480177 h 2361"/>
                <a:gd name="T36" fmla="*/ 1673225 w 2364"/>
                <a:gd name="T37" fmla="*/ 1550057 h 2361"/>
                <a:gd name="T38" fmla="*/ 1557338 w 2364"/>
                <a:gd name="T39" fmla="*/ 1613584 h 2361"/>
                <a:gd name="T40" fmla="*/ 1363663 w 2364"/>
                <a:gd name="T41" fmla="*/ 1621524 h 2361"/>
                <a:gd name="T42" fmla="*/ 1337469 w 2364"/>
                <a:gd name="T43" fmla="*/ 1781930 h 2361"/>
                <a:gd name="T44" fmla="*/ 1226344 w 2364"/>
                <a:gd name="T45" fmla="*/ 1847045 h 2361"/>
                <a:gd name="T46" fmla="*/ 1115219 w 2364"/>
                <a:gd name="T47" fmla="*/ 1720785 h 2361"/>
                <a:gd name="T48" fmla="*/ 917575 w 2364"/>
                <a:gd name="T49" fmla="*/ 1829575 h 2361"/>
                <a:gd name="T50" fmla="*/ 863600 w 2364"/>
                <a:gd name="T51" fmla="*/ 1874838 h 2361"/>
                <a:gd name="T52" fmla="*/ 742156 w 2364"/>
                <a:gd name="T53" fmla="*/ 1823222 h 2361"/>
                <a:gd name="T54" fmla="*/ 599281 w 2364"/>
                <a:gd name="T55" fmla="*/ 1655670 h 2361"/>
                <a:gd name="T56" fmla="*/ 451644 w 2364"/>
                <a:gd name="T57" fmla="*/ 1734285 h 2361"/>
                <a:gd name="T58" fmla="*/ 354013 w 2364"/>
                <a:gd name="T59" fmla="*/ 1650112 h 2361"/>
                <a:gd name="T60" fmla="*/ 354013 w 2364"/>
                <a:gd name="T61" fmla="*/ 1468266 h 2361"/>
                <a:gd name="T62" fmla="*/ 169863 w 2364"/>
                <a:gd name="T63" fmla="*/ 1434914 h 2361"/>
                <a:gd name="T64" fmla="*/ 90488 w 2364"/>
                <a:gd name="T65" fmla="*/ 1334859 h 2361"/>
                <a:gd name="T66" fmla="*/ 200819 w 2364"/>
                <a:gd name="T67" fmla="*/ 1207805 h 2361"/>
                <a:gd name="T68" fmla="*/ 55563 w 2364"/>
                <a:gd name="T69" fmla="*/ 1019607 h 2361"/>
                <a:gd name="T70" fmla="*/ 794 w 2364"/>
                <a:gd name="T71" fmla="*/ 978314 h 2361"/>
                <a:gd name="T72" fmla="*/ 23813 w 2364"/>
                <a:gd name="T73" fmla="*/ 852849 h 2361"/>
                <a:gd name="T74" fmla="*/ 187325 w 2364"/>
                <a:gd name="T75" fmla="*/ 721030 h 2361"/>
                <a:gd name="T76" fmla="*/ 115888 w 2364"/>
                <a:gd name="T77" fmla="*/ 559831 h 2361"/>
                <a:gd name="T78" fmla="*/ 176213 w 2364"/>
                <a:gd name="T79" fmla="*/ 445482 h 2361"/>
                <a:gd name="T80" fmla="*/ 318294 w 2364"/>
                <a:gd name="T81" fmla="*/ 459776 h 2361"/>
                <a:gd name="T82" fmla="*/ 381794 w 2364"/>
                <a:gd name="T83" fmla="*/ 250931 h 2361"/>
                <a:gd name="T84" fmla="*/ 453231 w 2364"/>
                <a:gd name="T85" fmla="*/ 138965 h 2361"/>
                <a:gd name="T86" fmla="*/ 523081 w 2364"/>
                <a:gd name="T87" fmla="*/ 146112 h 2361"/>
                <a:gd name="T88" fmla="*/ 1127125 w 2364"/>
                <a:gd name="T89" fmla="*/ 1176836 h 2361"/>
                <a:gd name="T90" fmla="*/ 1253331 w 2364"/>
                <a:gd name="T91" fmla="*/ 1394416 h 2361"/>
                <a:gd name="T92" fmla="*/ 1270000 w 2364"/>
                <a:gd name="T93" fmla="*/ 521715 h 2361"/>
                <a:gd name="T94" fmla="*/ 1203325 w 2364"/>
                <a:gd name="T95" fmla="*/ 813144 h 2361"/>
                <a:gd name="T96" fmla="*/ 1365250 w 2364"/>
                <a:gd name="T97" fmla="*/ 605094 h 2361"/>
                <a:gd name="T98" fmla="*/ 773906 w 2364"/>
                <a:gd name="T99" fmla="*/ 1182395 h 2361"/>
                <a:gd name="T100" fmla="*/ 686594 w 2364"/>
                <a:gd name="T101" fmla="*/ 1064870 h 2361"/>
                <a:gd name="T102" fmla="*/ 576263 w 2364"/>
                <a:gd name="T103" fmla="*/ 1343594 h 2361"/>
                <a:gd name="T104" fmla="*/ 759619 w 2364"/>
                <a:gd name="T105" fmla="*/ 728971 h 2361"/>
                <a:gd name="T106" fmla="*/ 719138 w 2364"/>
                <a:gd name="T107" fmla="*/ 458982 h 2361"/>
                <a:gd name="T108" fmla="*/ 531813 w 2364"/>
                <a:gd name="T109" fmla="*/ 615417 h 2361"/>
                <a:gd name="T110" fmla="*/ 773906 w 2364"/>
                <a:gd name="T111" fmla="*/ 861584 h 2361"/>
                <a:gd name="T112" fmla="*/ 773906 w 2364"/>
                <a:gd name="T113" fmla="*/ 1050576 h 2361"/>
                <a:gd name="T114" fmla="*/ 850900 w 2364"/>
                <a:gd name="T115" fmla="*/ 1130779 h 2361"/>
                <a:gd name="T116" fmla="*/ 1039019 w 2364"/>
                <a:gd name="T117" fmla="*/ 1140308 h 2361"/>
                <a:gd name="T118" fmla="*/ 1123156 w 2364"/>
                <a:gd name="T119" fmla="*/ 1068046 h 2361"/>
                <a:gd name="T120" fmla="*/ 1142206 w 2364"/>
                <a:gd name="T121" fmla="*/ 879848 h 2361"/>
                <a:gd name="T122" fmla="*/ 1073150 w 2364"/>
                <a:gd name="T123" fmla="*/ 792498 h 2361"/>
                <a:gd name="T124" fmla="*/ 887413 w 2364"/>
                <a:gd name="T125" fmla="*/ 764705 h 236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364"/>
                <a:gd name="T190" fmla="*/ 0 h 2361"/>
                <a:gd name="T191" fmla="*/ 2364 w 2364"/>
                <a:gd name="T192" fmla="*/ 2361 h 236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364" h="2361">
                  <a:moveTo>
                    <a:pt x="665" y="190"/>
                  </a:moveTo>
                  <a:lnTo>
                    <a:pt x="764" y="284"/>
                  </a:lnTo>
                  <a:lnTo>
                    <a:pt x="789" y="272"/>
                  </a:lnTo>
                  <a:lnTo>
                    <a:pt x="814" y="261"/>
                  </a:lnTo>
                  <a:lnTo>
                    <a:pt x="839" y="250"/>
                  </a:lnTo>
                  <a:lnTo>
                    <a:pt x="866" y="241"/>
                  </a:lnTo>
                  <a:lnTo>
                    <a:pt x="891" y="233"/>
                  </a:lnTo>
                  <a:lnTo>
                    <a:pt x="918" y="225"/>
                  </a:lnTo>
                  <a:lnTo>
                    <a:pt x="944" y="218"/>
                  </a:lnTo>
                  <a:lnTo>
                    <a:pt x="970" y="211"/>
                  </a:lnTo>
                  <a:lnTo>
                    <a:pt x="973" y="92"/>
                  </a:lnTo>
                  <a:lnTo>
                    <a:pt x="973" y="85"/>
                  </a:lnTo>
                  <a:lnTo>
                    <a:pt x="973" y="78"/>
                  </a:lnTo>
                  <a:lnTo>
                    <a:pt x="975" y="64"/>
                  </a:lnTo>
                  <a:lnTo>
                    <a:pt x="980" y="50"/>
                  </a:lnTo>
                  <a:lnTo>
                    <a:pt x="986" y="39"/>
                  </a:lnTo>
                  <a:lnTo>
                    <a:pt x="989" y="34"/>
                  </a:lnTo>
                  <a:lnTo>
                    <a:pt x="993" y="29"/>
                  </a:lnTo>
                  <a:lnTo>
                    <a:pt x="998" y="25"/>
                  </a:lnTo>
                  <a:lnTo>
                    <a:pt x="1003" y="21"/>
                  </a:lnTo>
                  <a:lnTo>
                    <a:pt x="1008" y="18"/>
                  </a:lnTo>
                  <a:lnTo>
                    <a:pt x="1013" y="16"/>
                  </a:lnTo>
                  <a:lnTo>
                    <a:pt x="1019" y="14"/>
                  </a:lnTo>
                  <a:lnTo>
                    <a:pt x="1025" y="13"/>
                  </a:lnTo>
                  <a:lnTo>
                    <a:pt x="1129" y="1"/>
                  </a:lnTo>
                  <a:lnTo>
                    <a:pt x="1135" y="0"/>
                  </a:lnTo>
                  <a:lnTo>
                    <a:pt x="1141" y="1"/>
                  </a:lnTo>
                  <a:lnTo>
                    <a:pt x="1147" y="2"/>
                  </a:lnTo>
                  <a:lnTo>
                    <a:pt x="1152" y="3"/>
                  </a:lnTo>
                  <a:lnTo>
                    <a:pt x="1158" y="6"/>
                  </a:lnTo>
                  <a:lnTo>
                    <a:pt x="1163" y="9"/>
                  </a:lnTo>
                  <a:lnTo>
                    <a:pt x="1168" y="12"/>
                  </a:lnTo>
                  <a:lnTo>
                    <a:pt x="1174" y="16"/>
                  </a:lnTo>
                  <a:lnTo>
                    <a:pt x="1183" y="26"/>
                  </a:lnTo>
                  <a:lnTo>
                    <a:pt x="1190" y="37"/>
                  </a:lnTo>
                  <a:lnTo>
                    <a:pt x="1195" y="50"/>
                  </a:lnTo>
                  <a:lnTo>
                    <a:pt x="1197" y="57"/>
                  </a:lnTo>
                  <a:lnTo>
                    <a:pt x="1198" y="65"/>
                  </a:lnTo>
                  <a:lnTo>
                    <a:pt x="1223" y="185"/>
                  </a:lnTo>
                  <a:lnTo>
                    <a:pt x="1251" y="186"/>
                  </a:lnTo>
                  <a:lnTo>
                    <a:pt x="1279" y="189"/>
                  </a:lnTo>
                  <a:lnTo>
                    <a:pt x="1307" y="192"/>
                  </a:lnTo>
                  <a:lnTo>
                    <a:pt x="1335" y="195"/>
                  </a:lnTo>
                  <a:lnTo>
                    <a:pt x="1363" y="199"/>
                  </a:lnTo>
                  <a:lnTo>
                    <a:pt x="1390" y="204"/>
                  </a:lnTo>
                  <a:lnTo>
                    <a:pt x="1417" y="210"/>
                  </a:lnTo>
                  <a:lnTo>
                    <a:pt x="1445" y="216"/>
                  </a:lnTo>
                  <a:lnTo>
                    <a:pt x="1506" y="111"/>
                  </a:lnTo>
                  <a:lnTo>
                    <a:pt x="1509" y="104"/>
                  </a:lnTo>
                  <a:lnTo>
                    <a:pt x="1512" y="98"/>
                  </a:lnTo>
                  <a:lnTo>
                    <a:pt x="1520" y="87"/>
                  </a:lnTo>
                  <a:lnTo>
                    <a:pt x="1530" y="77"/>
                  </a:lnTo>
                  <a:lnTo>
                    <a:pt x="1540" y="70"/>
                  </a:lnTo>
                  <a:lnTo>
                    <a:pt x="1546" y="67"/>
                  </a:lnTo>
                  <a:lnTo>
                    <a:pt x="1553" y="65"/>
                  </a:lnTo>
                  <a:lnTo>
                    <a:pt x="1559" y="64"/>
                  </a:lnTo>
                  <a:lnTo>
                    <a:pt x="1565" y="63"/>
                  </a:lnTo>
                  <a:lnTo>
                    <a:pt x="1571" y="62"/>
                  </a:lnTo>
                  <a:lnTo>
                    <a:pt x="1577" y="63"/>
                  </a:lnTo>
                  <a:lnTo>
                    <a:pt x="1583" y="64"/>
                  </a:lnTo>
                  <a:lnTo>
                    <a:pt x="1588" y="66"/>
                  </a:lnTo>
                  <a:lnTo>
                    <a:pt x="1686" y="103"/>
                  </a:lnTo>
                  <a:lnTo>
                    <a:pt x="1691" y="105"/>
                  </a:lnTo>
                  <a:lnTo>
                    <a:pt x="1696" y="109"/>
                  </a:lnTo>
                  <a:lnTo>
                    <a:pt x="1701" y="112"/>
                  </a:lnTo>
                  <a:lnTo>
                    <a:pt x="1705" y="117"/>
                  </a:lnTo>
                  <a:lnTo>
                    <a:pt x="1709" y="121"/>
                  </a:lnTo>
                  <a:lnTo>
                    <a:pt x="1713" y="127"/>
                  </a:lnTo>
                  <a:lnTo>
                    <a:pt x="1715" y="133"/>
                  </a:lnTo>
                  <a:lnTo>
                    <a:pt x="1718" y="139"/>
                  </a:lnTo>
                  <a:lnTo>
                    <a:pt x="1721" y="151"/>
                  </a:lnTo>
                  <a:lnTo>
                    <a:pt x="1721" y="165"/>
                  </a:lnTo>
                  <a:lnTo>
                    <a:pt x="1720" y="178"/>
                  </a:lnTo>
                  <a:lnTo>
                    <a:pt x="1718" y="185"/>
                  </a:lnTo>
                  <a:lnTo>
                    <a:pt x="1716" y="193"/>
                  </a:lnTo>
                  <a:lnTo>
                    <a:pt x="1682" y="309"/>
                  </a:lnTo>
                  <a:lnTo>
                    <a:pt x="1707" y="324"/>
                  </a:lnTo>
                  <a:lnTo>
                    <a:pt x="1731" y="339"/>
                  </a:lnTo>
                  <a:lnTo>
                    <a:pt x="1756" y="355"/>
                  </a:lnTo>
                  <a:lnTo>
                    <a:pt x="1779" y="371"/>
                  </a:lnTo>
                  <a:lnTo>
                    <a:pt x="1803" y="389"/>
                  </a:lnTo>
                  <a:lnTo>
                    <a:pt x="1826" y="407"/>
                  </a:lnTo>
                  <a:lnTo>
                    <a:pt x="1849" y="426"/>
                  </a:lnTo>
                  <a:lnTo>
                    <a:pt x="1871" y="446"/>
                  </a:lnTo>
                  <a:lnTo>
                    <a:pt x="1970" y="382"/>
                  </a:lnTo>
                  <a:lnTo>
                    <a:pt x="1976" y="377"/>
                  </a:lnTo>
                  <a:lnTo>
                    <a:pt x="1982" y="373"/>
                  </a:lnTo>
                  <a:lnTo>
                    <a:pt x="1994" y="366"/>
                  </a:lnTo>
                  <a:lnTo>
                    <a:pt x="2008" y="362"/>
                  </a:lnTo>
                  <a:lnTo>
                    <a:pt x="2021" y="361"/>
                  </a:lnTo>
                  <a:lnTo>
                    <a:pt x="2027" y="361"/>
                  </a:lnTo>
                  <a:lnTo>
                    <a:pt x="2033" y="362"/>
                  </a:lnTo>
                  <a:lnTo>
                    <a:pt x="2039" y="363"/>
                  </a:lnTo>
                  <a:lnTo>
                    <a:pt x="2045" y="365"/>
                  </a:lnTo>
                  <a:lnTo>
                    <a:pt x="2051" y="367"/>
                  </a:lnTo>
                  <a:lnTo>
                    <a:pt x="2056" y="371"/>
                  </a:lnTo>
                  <a:lnTo>
                    <a:pt x="2060" y="374"/>
                  </a:lnTo>
                  <a:lnTo>
                    <a:pt x="2066" y="380"/>
                  </a:lnTo>
                  <a:lnTo>
                    <a:pt x="2135" y="457"/>
                  </a:lnTo>
                  <a:lnTo>
                    <a:pt x="2138" y="462"/>
                  </a:lnTo>
                  <a:lnTo>
                    <a:pt x="2141" y="467"/>
                  </a:lnTo>
                  <a:lnTo>
                    <a:pt x="2144" y="473"/>
                  </a:lnTo>
                  <a:lnTo>
                    <a:pt x="2146" y="478"/>
                  </a:lnTo>
                  <a:lnTo>
                    <a:pt x="2147" y="484"/>
                  </a:lnTo>
                  <a:lnTo>
                    <a:pt x="2148" y="490"/>
                  </a:lnTo>
                  <a:lnTo>
                    <a:pt x="2147" y="497"/>
                  </a:lnTo>
                  <a:lnTo>
                    <a:pt x="2147" y="503"/>
                  </a:lnTo>
                  <a:lnTo>
                    <a:pt x="2144" y="516"/>
                  </a:lnTo>
                  <a:lnTo>
                    <a:pt x="2138" y="529"/>
                  </a:lnTo>
                  <a:lnTo>
                    <a:pt x="2130" y="540"/>
                  </a:lnTo>
                  <a:lnTo>
                    <a:pt x="2126" y="545"/>
                  </a:lnTo>
                  <a:lnTo>
                    <a:pt x="2119" y="551"/>
                  </a:lnTo>
                  <a:lnTo>
                    <a:pt x="2036" y="639"/>
                  </a:lnTo>
                  <a:lnTo>
                    <a:pt x="2051" y="663"/>
                  </a:lnTo>
                  <a:lnTo>
                    <a:pt x="2066" y="688"/>
                  </a:lnTo>
                  <a:lnTo>
                    <a:pt x="2080" y="713"/>
                  </a:lnTo>
                  <a:lnTo>
                    <a:pt x="2093" y="738"/>
                  </a:lnTo>
                  <a:lnTo>
                    <a:pt x="2105" y="765"/>
                  </a:lnTo>
                  <a:lnTo>
                    <a:pt x="2117" y="790"/>
                  </a:lnTo>
                  <a:lnTo>
                    <a:pt x="2128" y="816"/>
                  </a:lnTo>
                  <a:lnTo>
                    <a:pt x="2138" y="843"/>
                  </a:lnTo>
                  <a:lnTo>
                    <a:pt x="2244" y="830"/>
                  </a:lnTo>
                  <a:lnTo>
                    <a:pt x="2251" y="829"/>
                  </a:lnTo>
                  <a:lnTo>
                    <a:pt x="2259" y="828"/>
                  </a:lnTo>
                  <a:lnTo>
                    <a:pt x="2273" y="827"/>
                  </a:lnTo>
                  <a:lnTo>
                    <a:pt x="2286" y="829"/>
                  </a:lnTo>
                  <a:lnTo>
                    <a:pt x="2298" y="834"/>
                  </a:lnTo>
                  <a:lnTo>
                    <a:pt x="2304" y="837"/>
                  </a:lnTo>
                  <a:lnTo>
                    <a:pt x="2309" y="840"/>
                  </a:lnTo>
                  <a:lnTo>
                    <a:pt x="2314" y="844"/>
                  </a:lnTo>
                  <a:lnTo>
                    <a:pt x="2319" y="848"/>
                  </a:lnTo>
                  <a:lnTo>
                    <a:pt x="2323" y="852"/>
                  </a:lnTo>
                  <a:lnTo>
                    <a:pt x="2326" y="858"/>
                  </a:lnTo>
                  <a:lnTo>
                    <a:pt x="2329" y="863"/>
                  </a:lnTo>
                  <a:lnTo>
                    <a:pt x="2331" y="869"/>
                  </a:lnTo>
                  <a:lnTo>
                    <a:pt x="2358" y="969"/>
                  </a:lnTo>
                  <a:lnTo>
                    <a:pt x="2359" y="975"/>
                  </a:lnTo>
                  <a:lnTo>
                    <a:pt x="2360" y="981"/>
                  </a:lnTo>
                  <a:lnTo>
                    <a:pt x="2360" y="987"/>
                  </a:lnTo>
                  <a:lnTo>
                    <a:pt x="2359" y="993"/>
                  </a:lnTo>
                  <a:lnTo>
                    <a:pt x="2358" y="999"/>
                  </a:lnTo>
                  <a:lnTo>
                    <a:pt x="2355" y="1005"/>
                  </a:lnTo>
                  <a:lnTo>
                    <a:pt x="2353" y="1010"/>
                  </a:lnTo>
                  <a:lnTo>
                    <a:pt x="2349" y="1017"/>
                  </a:lnTo>
                  <a:lnTo>
                    <a:pt x="2341" y="1027"/>
                  </a:lnTo>
                  <a:lnTo>
                    <a:pt x="2331" y="1035"/>
                  </a:lnTo>
                  <a:lnTo>
                    <a:pt x="2319" y="1042"/>
                  </a:lnTo>
                  <a:lnTo>
                    <a:pt x="2311" y="1045"/>
                  </a:lnTo>
                  <a:lnTo>
                    <a:pt x="2304" y="1047"/>
                  </a:lnTo>
                  <a:lnTo>
                    <a:pt x="2194" y="1089"/>
                  </a:lnTo>
                  <a:lnTo>
                    <a:pt x="2197" y="1116"/>
                  </a:lnTo>
                  <a:lnTo>
                    <a:pt x="2198" y="1145"/>
                  </a:lnTo>
                  <a:lnTo>
                    <a:pt x="2199" y="1172"/>
                  </a:lnTo>
                  <a:lnTo>
                    <a:pt x="2199" y="1200"/>
                  </a:lnTo>
                  <a:lnTo>
                    <a:pt x="2198" y="1229"/>
                  </a:lnTo>
                  <a:lnTo>
                    <a:pt x="2197" y="1256"/>
                  </a:lnTo>
                  <a:lnTo>
                    <a:pt x="2194" y="1285"/>
                  </a:lnTo>
                  <a:lnTo>
                    <a:pt x="2191" y="1312"/>
                  </a:lnTo>
                  <a:lnTo>
                    <a:pt x="2302" y="1352"/>
                  </a:lnTo>
                  <a:lnTo>
                    <a:pt x="2310" y="1354"/>
                  </a:lnTo>
                  <a:lnTo>
                    <a:pt x="2317" y="1356"/>
                  </a:lnTo>
                  <a:lnTo>
                    <a:pt x="2330" y="1362"/>
                  </a:lnTo>
                  <a:lnTo>
                    <a:pt x="2341" y="1370"/>
                  </a:lnTo>
                  <a:lnTo>
                    <a:pt x="2350" y="1379"/>
                  </a:lnTo>
                  <a:lnTo>
                    <a:pt x="2354" y="1384"/>
                  </a:lnTo>
                  <a:lnTo>
                    <a:pt x="2357" y="1389"/>
                  </a:lnTo>
                  <a:lnTo>
                    <a:pt x="2360" y="1396"/>
                  </a:lnTo>
                  <a:lnTo>
                    <a:pt x="2362" y="1401"/>
                  </a:lnTo>
                  <a:lnTo>
                    <a:pt x="2363" y="1407"/>
                  </a:lnTo>
                  <a:lnTo>
                    <a:pt x="2364" y="1413"/>
                  </a:lnTo>
                  <a:lnTo>
                    <a:pt x="2364" y="1419"/>
                  </a:lnTo>
                  <a:lnTo>
                    <a:pt x="2363" y="1425"/>
                  </a:lnTo>
                  <a:lnTo>
                    <a:pt x="2344" y="1528"/>
                  </a:lnTo>
                  <a:lnTo>
                    <a:pt x="2342" y="1534"/>
                  </a:lnTo>
                  <a:lnTo>
                    <a:pt x="2340" y="1540"/>
                  </a:lnTo>
                  <a:lnTo>
                    <a:pt x="2337" y="1545"/>
                  </a:lnTo>
                  <a:lnTo>
                    <a:pt x="2334" y="1550"/>
                  </a:lnTo>
                  <a:lnTo>
                    <a:pt x="2330" y="1554"/>
                  </a:lnTo>
                  <a:lnTo>
                    <a:pt x="2326" y="1559"/>
                  </a:lnTo>
                  <a:lnTo>
                    <a:pt x="2321" y="1562"/>
                  </a:lnTo>
                  <a:lnTo>
                    <a:pt x="2314" y="1566"/>
                  </a:lnTo>
                  <a:lnTo>
                    <a:pt x="2303" y="1571"/>
                  </a:lnTo>
                  <a:lnTo>
                    <a:pt x="2290" y="1574"/>
                  </a:lnTo>
                  <a:lnTo>
                    <a:pt x="2276" y="1575"/>
                  </a:lnTo>
                  <a:lnTo>
                    <a:pt x="2269" y="1575"/>
                  </a:lnTo>
                  <a:lnTo>
                    <a:pt x="2261" y="1574"/>
                  </a:lnTo>
                  <a:lnTo>
                    <a:pt x="2127" y="1560"/>
                  </a:lnTo>
                  <a:lnTo>
                    <a:pt x="2116" y="1584"/>
                  </a:lnTo>
                  <a:lnTo>
                    <a:pt x="2105" y="1610"/>
                  </a:lnTo>
                  <a:lnTo>
                    <a:pt x="2094" y="1634"/>
                  </a:lnTo>
                  <a:lnTo>
                    <a:pt x="2081" y="1658"/>
                  </a:lnTo>
                  <a:lnTo>
                    <a:pt x="2068" y="1682"/>
                  </a:lnTo>
                  <a:lnTo>
                    <a:pt x="2054" y="1705"/>
                  </a:lnTo>
                  <a:lnTo>
                    <a:pt x="2040" y="1729"/>
                  </a:lnTo>
                  <a:lnTo>
                    <a:pt x="2025" y="1751"/>
                  </a:lnTo>
                  <a:lnTo>
                    <a:pt x="2030" y="1756"/>
                  </a:lnTo>
                  <a:lnTo>
                    <a:pt x="2101" y="1858"/>
                  </a:lnTo>
                  <a:lnTo>
                    <a:pt x="2106" y="1864"/>
                  </a:lnTo>
                  <a:lnTo>
                    <a:pt x="2110" y="1869"/>
                  </a:lnTo>
                  <a:lnTo>
                    <a:pt x="2117" y="1882"/>
                  </a:lnTo>
                  <a:lnTo>
                    <a:pt x="2122" y="1894"/>
                  </a:lnTo>
                  <a:lnTo>
                    <a:pt x="2124" y="1908"/>
                  </a:lnTo>
                  <a:lnTo>
                    <a:pt x="2124" y="1914"/>
                  </a:lnTo>
                  <a:lnTo>
                    <a:pt x="2123" y="1920"/>
                  </a:lnTo>
                  <a:lnTo>
                    <a:pt x="2122" y="1926"/>
                  </a:lnTo>
                  <a:lnTo>
                    <a:pt x="2121" y="1932"/>
                  </a:lnTo>
                  <a:lnTo>
                    <a:pt x="2118" y="1938"/>
                  </a:lnTo>
                  <a:lnTo>
                    <a:pt x="2115" y="1943"/>
                  </a:lnTo>
                  <a:lnTo>
                    <a:pt x="2112" y="1948"/>
                  </a:lnTo>
                  <a:lnTo>
                    <a:pt x="2108" y="1952"/>
                  </a:lnTo>
                  <a:lnTo>
                    <a:pt x="2033" y="2024"/>
                  </a:lnTo>
                  <a:lnTo>
                    <a:pt x="2028" y="2028"/>
                  </a:lnTo>
                  <a:lnTo>
                    <a:pt x="2023" y="2033"/>
                  </a:lnTo>
                  <a:lnTo>
                    <a:pt x="2018" y="2035"/>
                  </a:lnTo>
                  <a:lnTo>
                    <a:pt x="2012" y="2037"/>
                  </a:lnTo>
                  <a:lnTo>
                    <a:pt x="2007" y="2039"/>
                  </a:lnTo>
                  <a:lnTo>
                    <a:pt x="2000" y="2040"/>
                  </a:lnTo>
                  <a:lnTo>
                    <a:pt x="1993" y="2040"/>
                  </a:lnTo>
                  <a:lnTo>
                    <a:pt x="1987" y="2040"/>
                  </a:lnTo>
                  <a:lnTo>
                    <a:pt x="1974" y="2037"/>
                  </a:lnTo>
                  <a:lnTo>
                    <a:pt x="1962" y="2032"/>
                  </a:lnTo>
                  <a:lnTo>
                    <a:pt x="1950" y="2024"/>
                  </a:lnTo>
                  <a:lnTo>
                    <a:pt x="1945" y="2019"/>
                  </a:lnTo>
                  <a:lnTo>
                    <a:pt x="1939" y="2014"/>
                  </a:lnTo>
                  <a:lnTo>
                    <a:pt x="1855" y="1941"/>
                  </a:lnTo>
                  <a:lnTo>
                    <a:pt x="1832" y="1961"/>
                  </a:lnTo>
                  <a:lnTo>
                    <a:pt x="1810" y="1979"/>
                  </a:lnTo>
                  <a:lnTo>
                    <a:pt x="1787" y="1996"/>
                  </a:lnTo>
                  <a:lnTo>
                    <a:pt x="1765" y="2012"/>
                  </a:lnTo>
                  <a:lnTo>
                    <a:pt x="1741" y="2027"/>
                  </a:lnTo>
                  <a:lnTo>
                    <a:pt x="1718" y="2042"/>
                  </a:lnTo>
                  <a:lnTo>
                    <a:pt x="1695" y="2056"/>
                  </a:lnTo>
                  <a:lnTo>
                    <a:pt x="1670" y="2069"/>
                  </a:lnTo>
                  <a:lnTo>
                    <a:pt x="1646" y="2082"/>
                  </a:lnTo>
                  <a:lnTo>
                    <a:pt x="1680" y="2178"/>
                  </a:lnTo>
                  <a:lnTo>
                    <a:pt x="1684" y="2185"/>
                  </a:lnTo>
                  <a:lnTo>
                    <a:pt x="1686" y="2192"/>
                  </a:lnTo>
                  <a:lnTo>
                    <a:pt x="1689" y="2205"/>
                  </a:lnTo>
                  <a:lnTo>
                    <a:pt x="1690" y="2219"/>
                  </a:lnTo>
                  <a:lnTo>
                    <a:pt x="1689" y="2232"/>
                  </a:lnTo>
                  <a:lnTo>
                    <a:pt x="1687" y="2238"/>
                  </a:lnTo>
                  <a:lnTo>
                    <a:pt x="1685" y="2244"/>
                  </a:lnTo>
                  <a:lnTo>
                    <a:pt x="1682" y="2250"/>
                  </a:lnTo>
                  <a:lnTo>
                    <a:pt x="1678" y="2255"/>
                  </a:lnTo>
                  <a:lnTo>
                    <a:pt x="1674" y="2260"/>
                  </a:lnTo>
                  <a:lnTo>
                    <a:pt x="1670" y="2264"/>
                  </a:lnTo>
                  <a:lnTo>
                    <a:pt x="1665" y="2268"/>
                  </a:lnTo>
                  <a:lnTo>
                    <a:pt x="1660" y="2271"/>
                  </a:lnTo>
                  <a:lnTo>
                    <a:pt x="1569" y="2320"/>
                  </a:lnTo>
                  <a:lnTo>
                    <a:pt x="1563" y="2322"/>
                  </a:lnTo>
                  <a:lnTo>
                    <a:pt x="1557" y="2324"/>
                  </a:lnTo>
                  <a:lnTo>
                    <a:pt x="1551" y="2325"/>
                  </a:lnTo>
                  <a:lnTo>
                    <a:pt x="1545" y="2326"/>
                  </a:lnTo>
                  <a:lnTo>
                    <a:pt x="1539" y="2326"/>
                  </a:lnTo>
                  <a:lnTo>
                    <a:pt x="1533" y="2325"/>
                  </a:lnTo>
                  <a:lnTo>
                    <a:pt x="1527" y="2323"/>
                  </a:lnTo>
                  <a:lnTo>
                    <a:pt x="1521" y="2321"/>
                  </a:lnTo>
                  <a:lnTo>
                    <a:pt x="1509" y="2315"/>
                  </a:lnTo>
                  <a:lnTo>
                    <a:pt x="1499" y="2307"/>
                  </a:lnTo>
                  <a:lnTo>
                    <a:pt x="1489" y="2297"/>
                  </a:lnTo>
                  <a:lnTo>
                    <a:pt x="1484" y="2291"/>
                  </a:lnTo>
                  <a:lnTo>
                    <a:pt x="1480" y="2284"/>
                  </a:lnTo>
                  <a:lnTo>
                    <a:pt x="1406" y="2169"/>
                  </a:lnTo>
                  <a:lnTo>
                    <a:pt x="1405" y="2167"/>
                  </a:lnTo>
                  <a:lnTo>
                    <a:pt x="1379" y="2172"/>
                  </a:lnTo>
                  <a:lnTo>
                    <a:pt x="1351" y="2176"/>
                  </a:lnTo>
                  <a:lnTo>
                    <a:pt x="1325" y="2180"/>
                  </a:lnTo>
                  <a:lnTo>
                    <a:pt x="1298" y="2183"/>
                  </a:lnTo>
                  <a:lnTo>
                    <a:pt x="1271" y="2185"/>
                  </a:lnTo>
                  <a:lnTo>
                    <a:pt x="1244" y="2187"/>
                  </a:lnTo>
                  <a:lnTo>
                    <a:pt x="1216" y="2188"/>
                  </a:lnTo>
                  <a:lnTo>
                    <a:pt x="1189" y="2188"/>
                  </a:lnTo>
                  <a:lnTo>
                    <a:pt x="1157" y="2297"/>
                  </a:lnTo>
                  <a:lnTo>
                    <a:pt x="1156" y="2304"/>
                  </a:lnTo>
                  <a:lnTo>
                    <a:pt x="1154" y="2311"/>
                  </a:lnTo>
                  <a:lnTo>
                    <a:pt x="1149" y="2324"/>
                  </a:lnTo>
                  <a:lnTo>
                    <a:pt x="1142" y="2335"/>
                  </a:lnTo>
                  <a:lnTo>
                    <a:pt x="1133" y="2345"/>
                  </a:lnTo>
                  <a:lnTo>
                    <a:pt x="1128" y="2350"/>
                  </a:lnTo>
                  <a:lnTo>
                    <a:pt x="1123" y="2353"/>
                  </a:lnTo>
                  <a:lnTo>
                    <a:pt x="1118" y="2356"/>
                  </a:lnTo>
                  <a:lnTo>
                    <a:pt x="1112" y="2358"/>
                  </a:lnTo>
                  <a:lnTo>
                    <a:pt x="1107" y="2360"/>
                  </a:lnTo>
                  <a:lnTo>
                    <a:pt x="1100" y="2361"/>
                  </a:lnTo>
                  <a:lnTo>
                    <a:pt x="1094" y="2361"/>
                  </a:lnTo>
                  <a:lnTo>
                    <a:pt x="1088" y="2361"/>
                  </a:lnTo>
                  <a:lnTo>
                    <a:pt x="985" y="2347"/>
                  </a:lnTo>
                  <a:lnTo>
                    <a:pt x="978" y="2346"/>
                  </a:lnTo>
                  <a:lnTo>
                    <a:pt x="972" y="2344"/>
                  </a:lnTo>
                  <a:lnTo>
                    <a:pt x="967" y="2341"/>
                  </a:lnTo>
                  <a:lnTo>
                    <a:pt x="962" y="2338"/>
                  </a:lnTo>
                  <a:lnTo>
                    <a:pt x="957" y="2335"/>
                  </a:lnTo>
                  <a:lnTo>
                    <a:pt x="953" y="2330"/>
                  </a:lnTo>
                  <a:lnTo>
                    <a:pt x="949" y="2326"/>
                  </a:lnTo>
                  <a:lnTo>
                    <a:pt x="945" y="2320"/>
                  </a:lnTo>
                  <a:lnTo>
                    <a:pt x="939" y="2309"/>
                  </a:lnTo>
                  <a:lnTo>
                    <a:pt x="935" y="2296"/>
                  </a:lnTo>
                  <a:lnTo>
                    <a:pt x="933" y="2281"/>
                  </a:lnTo>
                  <a:lnTo>
                    <a:pt x="933" y="2274"/>
                  </a:lnTo>
                  <a:lnTo>
                    <a:pt x="934" y="2267"/>
                  </a:lnTo>
                  <a:lnTo>
                    <a:pt x="939" y="2154"/>
                  </a:lnTo>
                  <a:lnTo>
                    <a:pt x="912" y="2146"/>
                  </a:lnTo>
                  <a:lnTo>
                    <a:pt x="885" y="2138"/>
                  </a:lnTo>
                  <a:lnTo>
                    <a:pt x="859" y="2129"/>
                  </a:lnTo>
                  <a:lnTo>
                    <a:pt x="832" y="2119"/>
                  </a:lnTo>
                  <a:lnTo>
                    <a:pt x="806" y="2109"/>
                  </a:lnTo>
                  <a:lnTo>
                    <a:pt x="780" y="2098"/>
                  </a:lnTo>
                  <a:lnTo>
                    <a:pt x="755" y="2085"/>
                  </a:lnTo>
                  <a:lnTo>
                    <a:pt x="730" y="2072"/>
                  </a:lnTo>
                  <a:lnTo>
                    <a:pt x="639" y="2154"/>
                  </a:lnTo>
                  <a:lnTo>
                    <a:pt x="635" y="2161"/>
                  </a:lnTo>
                  <a:lnTo>
                    <a:pt x="630" y="2166"/>
                  </a:lnTo>
                  <a:lnTo>
                    <a:pt x="618" y="2174"/>
                  </a:lnTo>
                  <a:lnTo>
                    <a:pt x="607" y="2180"/>
                  </a:lnTo>
                  <a:lnTo>
                    <a:pt x="593" y="2184"/>
                  </a:lnTo>
                  <a:lnTo>
                    <a:pt x="587" y="2185"/>
                  </a:lnTo>
                  <a:lnTo>
                    <a:pt x="581" y="2185"/>
                  </a:lnTo>
                  <a:lnTo>
                    <a:pt x="575" y="2185"/>
                  </a:lnTo>
                  <a:lnTo>
                    <a:pt x="569" y="2184"/>
                  </a:lnTo>
                  <a:lnTo>
                    <a:pt x="563" y="2183"/>
                  </a:lnTo>
                  <a:lnTo>
                    <a:pt x="557" y="2181"/>
                  </a:lnTo>
                  <a:lnTo>
                    <a:pt x="552" y="2178"/>
                  </a:lnTo>
                  <a:lnTo>
                    <a:pt x="547" y="2174"/>
                  </a:lnTo>
                  <a:lnTo>
                    <a:pt x="465" y="2110"/>
                  </a:lnTo>
                  <a:lnTo>
                    <a:pt x="460" y="2105"/>
                  </a:lnTo>
                  <a:lnTo>
                    <a:pt x="456" y="2101"/>
                  </a:lnTo>
                  <a:lnTo>
                    <a:pt x="453" y="2096"/>
                  </a:lnTo>
                  <a:lnTo>
                    <a:pt x="450" y="2090"/>
                  </a:lnTo>
                  <a:lnTo>
                    <a:pt x="448" y="2084"/>
                  </a:lnTo>
                  <a:lnTo>
                    <a:pt x="446" y="2078"/>
                  </a:lnTo>
                  <a:lnTo>
                    <a:pt x="445" y="2072"/>
                  </a:lnTo>
                  <a:lnTo>
                    <a:pt x="445" y="2066"/>
                  </a:lnTo>
                  <a:lnTo>
                    <a:pt x="446" y="2053"/>
                  </a:lnTo>
                  <a:lnTo>
                    <a:pt x="449" y="2040"/>
                  </a:lnTo>
                  <a:lnTo>
                    <a:pt x="455" y="2026"/>
                  </a:lnTo>
                  <a:lnTo>
                    <a:pt x="458" y="2020"/>
                  </a:lnTo>
                  <a:lnTo>
                    <a:pt x="463" y="2014"/>
                  </a:lnTo>
                  <a:lnTo>
                    <a:pt x="522" y="1926"/>
                  </a:lnTo>
                  <a:lnTo>
                    <a:pt x="496" y="1901"/>
                  </a:lnTo>
                  <a:lnTo>
                    <a:pt x="471" y="1876"/>
                  </a:lnTo>
                  <a:lnTo>
                    <a:pt x="446" y="1849"/>
                  </a:lnTo>
                  <a:lnTo>
                    <a:pt x="423" y="1821"/>
                  </a:lnTo>
                  <a:lnTo>
                    <a:pt x="395" y="1786"/>
                  </a:lnTo>
                  <a:lnTo>
                    <a:pt x="369" y="1749"/>
                  </a:lnTo>
                  <a:lnTo>
                    <a:pt x="273" y="1794"/>
                  </a:lnTo>
                  <a:lnTo>
                    <a:pt x="267" y="1798"/>
                  </a:lnTo>
                  <a:lnTo>
                    <a:pt x="261" y="1801"/>
                  </a:lnTo>
                  <a:lnTo>
                    <a:pt x="247" y="1805"/>
                  </a:lnTo>
                  <a:lnTo>
                    <a:pt x="234" y="1808"/>
                  </a:lnTo>
                  <a:lnTo>
                    <a:pt x="221" y="1807"/>
                  </a:lnTo>
                  <a:lnTo>
                    <a:pt x="214" y="1807"/>
                  </a:lnTo>
                  <a:lnTo>
                    <a:pt x="208" y="1805"/>
                  </a:lnTo>
                  <a:lnTo>
                    <a:pt x="202" y="1803"/>
                  </a:lnTo>
                  <a:lnTo>
                    <a:pt x="197" y="1800"/>
                  </a:lnTo>
                  <a:lnTo>
                    <a:pt x="192" y="1797"/>
                  </a:lnTo>
                  <a:lnTo>
                    <a:pt x="187" y="1793"/>
                  </a:lnTo>
                  <a:lnTo>
                    <a:pt x="183" y="1789"/>
                  </a:lnTo>
                  <a:lnTo>
                    <a:pt x="179" y="1784"/>
                  </a:lnTo>
                  <a:lnTo>
                    <a:pt x="121" y="1697"/>
                  </a:lnTo>
                  <a:lnTo>
                    <a:pt x="118" y="1692"/>
                  </a:lnTo>
                  <a:lnTo>
                    <a:pt x="116" y="1686"/>
                  </a:lnTo>
                  <a:lnTo>
                    <a:pt x="114" y="1681"/>
                  </a:lnTo>
                  <a:lnTo>
                    <a:pt x="113" y="1675"/>
                  </a:lnTo>
                  <a:lnTo>
                    <a:pt x="113" y="1669"/>
                  </a:lnTo>
                  <a:lnTo>
                    <a:pt x="113" y="1663"/>
                  </a:lnTo>
                  <a:lnTo>
                    <a:pt x="114" y="1656"/>
                  </a:lnTo>
                  <a:lnTo>
                    <a:pt x="115" y="1650"/>
                  </a:lnTo>
                  <a:lnTo>
                    <a:pt x="120" y="1637"/>
                  </a:lnTo>
                  <a:lnTo>
                    <a:pt x="127" y="1626"/>
                  </a:lnTo>
                  <a:lnTo>
                    <a:pt x="136" y="1616"/>
                  </a:lnTo>
                  <a:lnTo>
                    <a:pt x="141" y="1611"/>
                  </a:lnTo>
                  <a:lnTo>
                    <a:pt x="147" y="1607"/>
                  </a:lnTo>
                  <a:lnTo>
                    <a:pt x="253" y="1521"/>
                  </a:lnTo>
                  <a:lnTo>
                    <a:pt x="245" y="1495"/>
                  </a:lnTo>
                  <a:lnTo>
                    <a:pt x="237" y="1470"/>
                  </a:lnTo>
                  <a:lnTo>
                    <a:pt x="229" y="1442"/>
                  </a:lnTo>
                  <a:lnTo>
                    <a:pt x="223" y="1416"/>
                  </a:lnTo>
                  <a:lnTo>
                    <a:pt x="217" y="1389"/>
                  </a:lnTo>
                  <a:lnTo>
                    <a:pt x="211" y="1363"/>
                  </a:lnTo>
                  <a:lnTo>
                    <a:pt x="207" y="1336"/>
                  </a:lnTo>
                  <a:lnTo>
                    <a:pt x="203" y="1308"/>
                  </a:lnTo>
                  <a:lnTo>
                    <a:pt x="197" y="1309"/>
                  </a:lnTo>
                  <a:lnTo>
                    <a:pt x="191" y="1309"/>
                  </a:lnTo>
                  <a:lnTo>
                    <a:pt x="70" y="1284"/>
                  </a:lnTo>
                  <a:lnTo>
                    <a:pt x="63" y="1284"/>
                  </a:lnTo>
                  <a:lnTo>
                    <a:pt x="55" y="1282"/>
                  </a:lnTo>
                  <a:lnTo>
                    <a:pt x="42" y="1278"/>
                  </a:lnTo>
                  <a:lnTo>
                    <a:pt x="30" y="1272"/>
                  </a:lnTo>
                  <a:lnTo>
                    <a:pt x="19" y="1263"/>
                  </a:lnTo>
                  <a:lnTo>
                    <a:pt x="15" y="1259"/>
                  </a:lnTo>
                  <a:lnTo>
                    <a:pt x="11" y="1254"/>
                  </a:lnTo>
                  <a:lnTo>
                    <a:pt x="7" y="1249"/>
                  </a:lnTo>
                  <a:lnTo>
                    <a:pt x="5" y="1243"/>
                  </a:lnTo>
                  <a:lnTo>
                    <a:pt x="3" y="1238"/>
                  </a:lnTo>
                  <a:lnTo>
                    <a:pt x="1" y="1232"/>
                  </a:lnTo>
                  <a:lnTo>
                    <a:pt x="0" y="1226"/>
                  </a:lnTo>
                  <a:lnTo>
                    <a:pt x="0" y="1220"/>
                  </a:lnTo>
                  <a:lnTo>
                    <a:pt x="6" y="1116"/>
                  </a:lnTo>
                  <a:lnTo>
                    <a:pt x="6" y="1110"/>
                  </a:lnTo>
                  <a:lnTo>
                    <a:pt x="8" y="1104"/>
                  </a:lnTo>
                  <a:lnTo>
                    <a:pt x="10" y="1098"/>
                  </a:lnTo>
                  <a:lnTo>
                    <a:pt x="12" y="1093"/>
                  </a:lnTo>
                  <a:lnTo>
                    <a:pt x="16" y="1088"/>
                  </a:lnTo>
                  <a:lnTo>
                    <a:pt x="19" y="1083"/>
                  </a:lnTo>
                  <a:lnTo>
                    <a:pt x="25" y="1079"/>
                  </a:lnTo>
                  <a:lnTo>
                    <a:pt x="30" y="1074"/>
                  </a:lnTo>
                  <a:lnTo>
                    <a:pt x="41" y="1067"/>
                  </a:lnTo>
                  <a:lnTo>
                    <a:pt x="53" y="1062"/>
                  </a:lnTo>
                  <a:lnTo>
                    <a:pt x="67" y="1059"/>
                  </a:lnTo>
                  <a:lnTo>
                    <a:pt x="74" y="1059"/>
                  </a:lnTo>
                  <a:lnTo>
                    <a:pt x="81" y="1059"/>
                  </a:lnTo>
                  <a:lnTo>
                    <a:pt x="204" y="1055"/>
                  </a:lnTo>
                  <a:lnTo>
                    <a:pt x="209" y="1026"/>
                  </a:lnTo>
                  <a:lnTo>
                    <a:pt x="214" y="996"/>
                  </a:lnTo>
                  <a:lnTo>
                    <a:pt x="221" y="967"/>
                  </a:lnTo>
                  <a:lnTo>
                    <a:pt x="228" y="937"/>
                  </a:lnTo>
                  <a:lnTo>
                    <a:pt x="236" y="908"/>
                  </a:lnTo>
                  <a:lnTo>
                    <a:pt x="244" y="879"/>
                  </a:lnTo>
                  <a:lnTo>
                    <a:pt x="254" y="851"/>
                  </a:lnTo>
                  <a:lnTo>
                    <a:pt x="264" y="822"/>
                  </a:lnTo>
                  <a:lnTo>
                    <a:pt x="185" y="757"/>
                  </a:lnTo>
                  <a:lnTo>
                    <a:pt x="179" y="753"/>
                  </a:lnTo>
                  <a:lnTo>
                    <a:pt x="173" y="749"/>
                  </a:lnTo>
                  <a:lnTo>
                    <a:pt x="163" y="739"/>
                  </a:lnTo>
                  <a:lnTo>
                    <a:pt x="155" y="728"/>
                  </a:lnTo>
                  <a:lnTo>
                    <a:pt x="149" y="717"/>
                  </a:lnTo>
                  <a:lnTo>
                    <a:pt x="147" y="711"/>
                  </a:lnTo>
                  <a:lnTo>
                    <a:pt x="146" y="705"/>
                  </a:lnTo>
                  <a:lnTo>
                    <a:pt x="145" y="698"/>
                  </a:lnTo>
                  <a:lnTo>
                    <a:pt x="145" y="691"/>
                  </a:lnTo>
                  <a:lnTo>
                    <a:pt x="146" y="685"/>
                  </a:lnTo>
                  <a:lnTo>
                    <a:pt x="147" y="680"/>
                  </a:lnTo>
                  <a:lnTo>
                    <a:pt x="149" y="674"/>
                  </a:lnTo>
                  <a:lnTo>
                    <a:pt x="153" y="668"/>
                  </a:lnTo>
                  <a:lnTo>
                    <a:pt x="205" y="579"/>
                  </a:lnTo>
                  <a:lnTo>
                    <a:pt x="208" y="574"/>
                  </a:lnTo>
                  <a:lnTo>
                    <a:pt x="212" y="570"/>
                  </a:lnTo>
                  <a:lnTo>
                    <a:pt x="218" y="564"/>
                  </a:lnTo>
                  <a:lnTo>
                    <a:pt x="222" y="561"/>
                  </a:lnTo>
                  <a:lnTo>
                    <a:pt x="228" y="558"/>
                  </a:lnTo>
                  <a:lnTo>
                    <a:pt x="233" y="555"/>
                  </a:lnTo>
                  <a:lnTo>
                    <a:pt x="239" y="554"/>
                  </a:lnTo>
                  <a:lnTo>
                    <a:pt x="245" y="552"/>
                  </a:lnTo>
                  <a:lnTo>
                    <a:pt x="258" y="551"/>
                  </a:lnTo>
                  <a:lnTo>
                    <a:pt x="271" y="553"/>
                  </a:lnTo>
                  <a:lnTo>
                    <a:pt x="286" y="556"/>
                  </a:lnTo>
                  <a:lnTo>
                    <a:pt x="292" y="559"/>
                  </a:lnTo>
                  <a:lnTo>
                    <a:pt x="299" y="563"/>
                  </a:lnTo>
                  <a:lnTo>
                    <a:pt x="383" y="603"/>
                  </a:lnTo>
                  <a:lnTo>
                    <a:pt x="401" y="579"/>
                  </a:lnTo>
                  <a:lnTo>
                    <a:pt x="420" y="555"/>
                  </a:lnTo>
                  <a:lnTo>
                    <a:pt x="440" y="532"/>
                  </a:lnTo>
                  <a:lnTo>
                    <a:pt x="460" y="509"/>
                  </a:lnTo>
                  <a:lnTo>
                    <a:pt x="482" y="486"/>
                  </a:lnTo>
                  <a:lnTo>
                    <a:pt x="503" y="465"/>
                  </a:lnTo>
                  <a:lnTo>
                    <a:pt x="526" y="444"/>
                  </a:lnTo>
                  <a:lnTo>
                    <a:pt x="550" y="423"/>
                  </a:lnTo>
                  <a:lnTo>
                    <a:pt x="496" y="340"/>
                  </a:lnTo>
                  <a:lnTo>
                    <a:pt x="492" y="334"/>
                  </a:lnTo>
                  <a:lnTo>
                    <a:pt x="488" y="328"/>
                  </a:lnTo>
                  <a:lnTo>
                    <a:pt x="481" y="316"/>
                  </a:lnTo>
                  <a:lnTo>
                    <a:pt x="477" y="302"/>
                  </a:lnTo>
                  <a:lnTo>
                    <a:pt x="476" y="289"/>
                  </a:lnTo>
                  <a:lnTo>
                    <a:pt x="476" y="283"/>
                  </a:lnTo>
                  <a:lnTo>
                    <a:pt x="477" y="277"/>
                  </a:lnTo>
                  <a:lnTo>
                    <a:pt x="478" y="271"/>
                  </a:lnTo>
                  <a:lnTo>
                    <a:pt x="480" y="265"/>
                  </a:lnTo>
                  <a:lnTo>
                    <a:pt x="482" y="260"/>
                  </a:lnTo>
                  <a:lnTo>
                    <a:pt x="485" y="254"/>
                  </a:lnTo>
                  <a:lnTo>
                    <a:pt x="489" y="249"/>
                  </a:lnTo>
                  <a:lnTo>
                    <a:pt x="493" y="244"/>
                  </a:lnTo>
                  <a:lnTo>
                    <a:pt x="571" y="175"/>
                  </a:lnTo>
                  <a:lnTo>
                    <a:pt x="575" y="171"/>
                  </a:lnTo>
                  <a:lnTo>
                    <a:pt x="581" y="168"/>
                  </a:lnTo>
                  <a:lnTo>
                    <a:pt x="586" y="166"/>
                  </a:lnTo>
                  <a:lnTo>
                    <a:pt x="592" y="164"/>
                  </a:lnTo>
                  <a:lnTo>
                    <a:pt x="599" y="163"/>
                  </a:lnTo>
                  <a:lnTo>
                    <a:pt x="605" y="162"/>
                  </a:lnTo>
                  <a:lnTo>
                    <a:pt x="611" y="162"/>
                  </a:lnTo>
                  <a:lnTo>
                    <a:pt x="617" y="163"/>
                  </a:lnTo>
                  <a:lnTo>
                    <a:pt x="630" y="166"/>
                  </a:lnTo>
                  <a:lnTo>
                    <a:pt x="642" y="171"/>
                  </a:lnTo>
                  <a:lnTo>
                    <a:pt x="654" y="179"/>
                  </a:lnTo>
                  <a:lnTo>
                    <a:pt x="659" y="184"/>
                  </a:lnTo>
                  <a:lnTo>
                    <a:pt x="665" y="190"/>
                  </a:lnTo>
                  <a:close/>
                  <a:moveTo>
                    <a:pt x="1752" y="1587"/>
                  </a:moveTo>
                  <a:lnTo>
                    <a:pt x="1507" y="1385"/>
                  </a:lnTo>
                  <a:lnTo>
                    <a:pt x="1497" y="1405"/>
                  </a:lnTo>
                  <a:lnTo>
                    <a:pt x="1485" y="1421"/>
                  </a:lnTo>
                  <a:lnTo>
                    <a:pt x="1473" y="1436"/>
                  </a:lnTo>
                  <a:lnTo>
                    <a:pt x="1460" y="1449"/>
                  </a:lnTo>
                  <a:lnTo>
                    <a:pt x="1447" y="1462"/>
                  </a:lnTo>
                  <a:lnTo>
                    <a:pt x="1434" y="1473"/>
                  </a:lnTo>
                  <a:lnTo>
                    <a:pt x="1420" y="1482"/>
                  </a:lnTo>
                  <a:lnTo>
                    <a:pt x="1408" y="1490"/>
                  </a:lnTo>
                  <a:lnTo>
                    <a:pt x="1396" y="1496"/>
                  </a:lnTo>
                  <a:lnTo>
                    <a:pt x="1385" y="1502"/>
                  </a:lnTo>
                  <a:lnTo>
                    <a:pt x="1366" y="1510"/>
                  </a:lnTo>
                  <a:lnTo>
                    <a:pt x="1352" y="1514"/>
                  </a:lnTo>
                  <a:lnTo>
                    <a:pt x="1348" y="1515"/>
                  </a:lnTo>
                  <a:lnTo>
                    <a:pt x="1497" y="1796"/>
                  </a:lnTo>
                  <a:lnTo>
                    <a:pt x="1511" y="1791"/>
                  </a:lnTo>
                  <a:lnTo>
                    <a:pt x="1525" y="1785"/>
                  </a:lnTo>
                  <a:lnTo>
                    <a:pt x="1553" y="1771"/>
                  </a:lnTo>
                  <a:lnTo>
                    <a:pt x="1579" y="1756"/>
                  </a:lnTo>
                  <a:lnTo>
                    <a:pt x="1603" y="1740"/>
                  </a:lnTo>
                  <a:lnTo>
                    <a:pt x="1626" y="1724"/>
                  </a:lnTo>
                  <a:lnTo>
                    <a:pt x="1647" y="1705"/>
                  </a:lnTo>
                  <a:lnTo>
                    <a:pt x="1666" y="1688"/>
                  </a:lnTo>
                  <a:lnTo>
                    <a:pt x="1684" y="1671"/>
                  </a:lnTo>
                  <a:lnTo>
                    <a:pt x="1699" y="1655"/>
                  </a:lnTo>
                  <a:lnTo>
                    <a:pt x="1713" y="1638"/>
                  </a:lnTo>
                  <a:lnTo>
                    <a:pt x="1734" y="1611"/>
                  </a:lnTo>
                  <a:lnTo>
                    <a:pt x="1748" y="1593"/>
                  </a:lnTo>
                  <a:lnTo>
                    <a:pt x="1752" y="1587"/>
                  </a:lnTo>
                  <a:close/>
                  <a:moveTo>
                    <a:pt x="1600" y="657"/>
                  </a:moveTo>
                  <a:lnTo>
                    <a:pt x="1400" y="902"/>
                  </a:lnTo>
                  <a:lnTo>
                    <a:pt x="1418" y="912"/>
                  </a:lnTo>
                  <a:lnTo>
                    <a:pt x="1436" y="923"/>
                  </a:lnTo>
                  <a:lnTo>
                    <a:pt x="1451" y="935"/>
                  </a:lnTo>
                  <a:lnTo>
                    <a:pt x="1464" y="948"/>
                  </a:lnTo>
                  <a:lnTo>
                    <a:pt x="1476" y="962"/>
                  </a:lnTo>
                  <a:lnTo>
                    <a:pt x="1486" y="975"/>
                  </a:lnTo>
                  <a:lnTo>
                    <a:pt x="1496" y="987"/>
                  </a:lnTo>
                  <a:lnTo>
                    <a:pt x="1504" y="1000"/>
                  </a:lnTo>
                  <a:lnTo>
                    <a:pt x="1511" y="1012"/>
                  </a:lnTo>
                  <a:lnTo>
                    <a:pt x="1516" y="1024"/>
                  </a:lnTo>
                  <a:lnTo>
                    <a:pt x="1524" y="1043"/>
                  </a:lnTo>
                  <a:lnTo>
                    <a:pt x="1529" y="1056"/>
                  </a:lnTo>
                  <a:lnTo>
                    <a:pt x="1530" y="1060"/>
                  </a:lnTo>
                  <a:lnTo>
                    <a:pt x="1811" y="912"/>
                  </a:lnTo>
                  <a:lnTo>
                    <a:pt x="1804" y="898"/>
                  </a:lnTo>
                  <a:lnTo>
                    <a:pt x="1799" y="883"/>
                  </a:lnTo>
                  <a:lnTo>
                    <a:pt x="1786" y="856"/>
                  </a:lnTo>
                  <a:lnTo>
                    <a:pt x="1771" y="830"/>
                  </a:lnTo>
                  <a:lnTo>
                    <a:pt x="1755" y="805"/>
                  </a:lnTo>
                  <a:lnTo>
                    <a:pt x="1737" y="783"/>
                  </a:lnTo>
                  <a:lnTo>
                    <a:pt x="1720" y="762"/>
                  </a:lnTo>
                  <a:lnTo>
                    <a:pt x="1703" y="742"/>
                  </a:lnTo>
                  <a:lnTo>
                    <a:pt x="1686" y="725"/>
                  </a:lnTo>
                  <a:lnTo>
                    <a:pt x="1668" y="710"/>
                  </a:lnTo>
                  <a:lnTo>
                    <a:pt x="1653" y="695"/>
                  </a:lnTo>
                  <a:lnTo>
                    <a:pt x="1626" y="674"/>
                  </a:lnTo>
                  <a:lnTo>
                    <a:pt x="1607" y="661"/>
                  </a:lnTo>
                  <a:lnTo>
                    <a:pt x="1600" y="657"/>
                  </a:lnTo>
                  <a:close/>
                  <a:moveTo>
                    <a:pt x="794" y="1745"/>
                  </a:moveTo>
                  <a:lnTo>
                    <a:pt x="995" y="1499"/>
                  </a:lnTo>
                  <a:lnTo>
                    <a:pt x="975" y="1489"/>
                  </a:lnTo>
                  <a:lnTo>
                    <a:pt x="959" y="1478"/>
                  </a:lnTo>
                  <a:lnTo>
                    <a:pt x="944" y="1466"/>
                  </a:lnTo>
                  <a:lnTo>
                    <a:pt x="931" y="1453"/>
                  </a:lnTo>
                  <a:lnTo>
                    <a:pt x="919" y="1440"/>
                  </a:lnTo>
                  <a:lnTo>
                    <a:pt x="907" y="1427"/>
                  </a:lnTo>
                  <a:lnTo>
                    <a:pt x="898" y="1414"/>
                  </a:lnTo>
                  <a:lnTo>
                    <a:pt x="890" y="1401"/>
                  </a:lnTo>
                  <a:lnTo>
                    <a:pt x="884" y="1388"/>
                  </a:lnTo>
                  <a:lnTo>
                    <a:pt x="878" y="1377"/>
                  </a:lnTo>
                  <a:lnTo>
                    <a:pt x="870" y="1359"/>
                  </a:lnTo>
                  <a:lnTo>
                    <a:pt x="866" y="1346"/>
                  </a:lnTo>
                  <a:lnTo>
                    <a:pt x="865" y="1341"/>
                  </a:lnTo>
                  <a:lnTo>
                    <a:pt x="584" y="1489"/>
                  </a:lnTo>
                  <a:lnTo>
                    <a:pt x="589" y="1503"/>
                  </a:lnTo>
                  <a:lnTo>
                    <a:pt x="595" y="1518"/>
                  </a:lnTo>
                  <a:lnTo>
                    <a:pt x="609" y="1546"/>
                  </a:lnTo>
                  <a:lnTo>
                    <a:pt x="624" y="1571"/>
                  </a:lnTo>
                  <a:lnTo>
                    <a:pt x="639" y="1596"/>
                  </a:lnTo>
                  <a:lnTo>
                    <a:pt x="656" y="1618"/>
                  </a:lnTo>
                  <a:lnTo>
                    <a:pt x="674" y="1639"/>
                  </a:lnTo>
                  <a:lnTo>
                    <a:pt x="692" y="1659"/>
                  </a:lnTo>
                  <a:lnTo>
                    <a:pt x="709" y="1676"/>
                  </a:lnTo>
                  <a:lnTo>
                    <a:pt x="726" y="1692"/>
                  </a:lnTo>
                  <a:lnTo>
                    <a:pt x="742" y="1705"/>
                  </a:lnTo>
                  <a:lnTo>
                    <a:pt x="768" y="1727"/>
                  </a:lnTo>
                  <a:lnTo>
                    <a:pt x="787" y="1740"/>
                  </a:lnTo>
                  <a:lnTo>
                    <a:pt x="794" y="1745"/>
                  </a:lnTo>
                  <a:close/>
                  <a:moveTo>
                    <a:pt x="666" y="782"/>
                  </a:moveTo>
                  <a:lnTo>
                    <a:pt x="910" y="982"/>
                  </a:lnTo>
                  <a:lnTo>
                    <a:pt x="921" y="964"/>
                  </a:lnTo>
                  <a:lnTo>
                    <a:pt x="932" y="946"/>
                  </a:lnTo>
                  <a:lnTo>
                    <a:pt x="944" y="931"/>
                  </a:lnTo>
                  <a:lnTo>
                    <a:pt x="957" y="918"/>
                  </a:lnTo>
                  <a:lnTo>
                    <a:pt x="970" y="906"/>
                  </a:lnTo>
                  <a:lnTo>
                    <a:pt x="984" y="896"/>
                  </a:lnTo>
                  <a:lnTo>
                    <a:pt x="997" y="887"/>
                  </a:lnTo>
                  <a:lnTo>
                    <a:pt x="1009" y="878"/>
                  </a:lnTo>
                  <a:lnTo>
                    <a:pt x="1021" y="871"/>
                  </a:lnTo>
                  <a:lnTo>
                    <a:pt x="1032" y="866"/>
                  </a:lnTo>
                  <a:lnTo>
                    <a:pt x="1052" y="858"/>
                  </a:lnTo>
                  <a:lnTo>
                    <a:pt x="1065" y="853"/>
                  </a:lnTo>
                  <a:lnTo>
                    <a:pt x="1069" y="852"/>
                  </a:lnTo>
                  <a:lnTo>
                    <a:pt x="922" y="573"/>
                  </a:lnTo>
                  <a:lnTo>
                    <a:pt x="906" y="578"/>
                  </a:lnTo>
                  <a:lnTo>
                    <a:pt x="892" y="584"/>
                  </a:lnTo>
                  <a:lnTo>
                    <a:pt x="865" y="596"/>
                  </a:lnTo>
                  <a:lnTo>
                    <a:pt x="838" y="611"/>
                  </a:lnTo>
                  <a:lnTo>
                    <a:pt x="814" y="627"/>
                  </a:lnTo>
                  <a:lnTo>
                    <a:pt x="792" y="645"/>
                  </a:lnTo>
                  <a:lnTo>
                    <a:pt x="770" y="662"/>
                  </a:lnTo>
                  <a:lnTo>
                    <a:pt x="751" y="679"/>
                  </a:lnTo>
                  <a:lnTo>
                    <a:pt x="734" y="697"/>
                  </a:lnTo>
                  <a:lnTo>
                    <a:pt x="718" y="714"/>
                  </a:lnTo>
                  <a:lnTo>
                    <a:pt x="704" y="729"/>
                  </a:lnTo>
                  <a:lnTo>
                    <a:pt x="683" y="756"/>
                  </a:lnTo>
                  <a:lnTo>
                    <a:pt x="670" y="775"/>
                  </a:lnTo>
                  <a:lnTo>
                    <a:pt x="666" y="782"/>
                  </a:lnTo>
                  <a:close/>
                  <a:moveTo>
                    <a:pt x="1039" y="1006"/>
                  </a:moveTo>
                  <a:lnTo>
                    <a:pt x="1039" y="1006"/>
                  </a:lnTo>
                  <a:lnTo>
                    <a:pt x="1030" y="1016"/>
                  </a:lnTo>
                  <a:lnTo>
                    <a:pt x="1020" y="1024"/>
                  </a:lnTo>
                  <a:lnTo>
                    <a:pt x="1012" y="1034"/>
                  </a:lnTo>
                  <a:lnTo>
                    <a:pt x="1003" y="1043"/>
                  </a:lnTo>
                  <a:lnTo>
                    <a:pt x="996" y="1053"/>
                  </a:lnTo>
                  <a:lnTo>
                    <a:pt x="989" y="1063"/>
                  </a:lnTo>
                  <a:lnTo>
                    <a:pt x="982" y="1074"/>
                  </a:lnTo>
                  <a:lnTo>
                    <a:pt x="975" y="1085"/>
                  </a:lnTo>
                  <a:lnTo>
                    <a:pt x="965" y="1108"/>
                  </a:lnTo>
                  <a:lnTo>
                    <a:pt x="957" y="1130"/>
                  </a:lnTo>
                  <a:lnTo>
                    <a:pt x="951" y="1155"/>
                  </a:lnTo>
                  <a:lnTo>
                    <a:pt x="948" y="1179"/>
                  </a:lnTo>
                  <a:lnTo>
                    <a:pt x="946" y="1203"/>
                  </a:lnTo>
                  <a:lnTo>
                    <a:pt x="947" y="1228"/>
                  </a:lnTo>
                  <a:lnTo>
                    <a:pt x="951" y="1252"/>
                  </a:lnTo>
                  <a:lnTo>
                    <a:pt x="957" y="1277"/>
                  </a:lnTo>
                  <a:lnTo>
                    <a:pt x="960" y="1288"/>
                  </a:lnTo>
                  <a:lnTo>
                    <a:pt x="965" y="1300"/>
                  </a:lnTo>
                  <a:lnTo>
                    <a:pt x="970" y="1311"/>
                  </a:lnTo>
                  <a:lnTo>
                    <a:pt x="975" y="1323"/>
                  </a:lnTo>
                  <a:lnTo>
                    <a:pt x="982" y="1335"/>
                  </a:lnTo>
                  <a:lnTo>
                    <a:pt x="989" y="1345"/>
                  </a:lnTo>
                  <a:lnTo>
                    <a:pt x="996" y="1356"/>
                  </a:lnTo>
                  <a:lnTo>
                    <a:pt x="1004" y="1366"/>
                  </a:lnTo>
                  <a:lnTo>
                    <a:pt x="1013" y="1376"/>
                  </a:lnTo>
                  <a:lnTo>
                    <a:pt x="1022" y="1385"/>
                  </a:lnTo>
                  <a:lnTo>
                    <a:pt x="1031" y="1394"/>
                  </a:lnTo>
                  <a:lnTo>
                    <a:pt x="1040" y="1403"/>
                  </a:lnTo>
                  <a:lnTo>
                    <a:pt x="1051" y="1411"/>
                  </a:lnTo>
                  <a:lnTo>
                    <a:pt x="1061" y="1418"/>
                  </a:lnTo>
                  <a:lnTo>
                    <a:pt x="1072" y="1424"/>
                  </a:lnTo>
                  <a:lnTo>
                    <a:pt x="1083" y="1430"/>
                  </a:lnTo>
                  <a:lnTo>
                    <a:pt x="1105" y="1440"/>
                  </a:lnTo>
                  <a:lnTo>
                    <a:pt x="1129" y="1448"/>
                  </a:lnTo>
                  <a:lnTo>
                    <a:pt x="1152" y="1454"/>
                  </a:lnTo>
                  <a:lnTo>
                    <a:pt x="1177" y="1459"/>
                  </a:lnTo>
                  <a:lnTo>
                    <a:pt x="1201" y="1460"/>
                  </a:lnTo>
                  <a:lnTo>
                    <a:pt x="1225" y="1459"/>
                  </a:lnTo>
                  <a:lnTo>
                    <a:pt x="1250" y="1455"/>
                  </a:lnTo>
                  <a:lnTo>
                    <a:pt x="1274" y="1449"/>
                  </a:lnTo>
                  <a:lnTo>
                    <a:pt x="1286" y="1445"/>
                  </a:lnTo>
                  <a:lnTo>
                    <a:pt x="1298" y="1441"/>
                  </a:lnTo>
                  <a:lnTo>
                    <a:pt x="1309" y="1436"/>
                  </a:lnTo>
                  <a:lnTo>
                    <a:pt x="1321" y="1430"/>
                  </a:lnTo>
                  <a:lnTo>
                    <a:pt x="1332" y="1424"/>
                  </a:lnTo>
                  <a:lnTo>
                    <a:pt x="1342" y="1417"/>
                  </a:lnTo>
                  <a:lnTo>
                    <a:pt x="1353" y="1410"/>
                  </a:lnTo>
                  <a:lnTo>
                    <a:pt x="1364" y="1402"/>
                  </a:lnTo>
                  <a:lnTo>
                    <a:pt x="1374" y="1393"/>
                  </a:lnTo>
                  <a:lnTo>
                    <a:pt x="1383" y="1384"/>
                  </a:lnTo>
                  <a:lnTo>
                    <a:pt x="1392" y="1375"/>
                  </a:lnTo>
                  <a:lnTo>
                    <a:pt x="1400" y="1365"/>
                  </a:lnTo>
                  <a:lnTo>
                    <a:pt x="1408" y="1355"/>
                  </a:lnTo>
                  <a:lnTo>
                    <a:pt x="1415" y="1345"/>
                  </a:lnTo>
                  <a:lnTo>
                    <a:pt x="1421" y="1335"/>
                  </a:lnTo>
                  <a:lnTo>
                    <a:pt x="1428" y="1323"/>
                  </a:lnTo>
                  <a:lnTo>
                    <a:pt x="1439" y="1301"/>
                  </a:lnTo>
                  <a:lnTo>
                    <a:pt x="1447" y="1278"/>
                  </a:lnTo>
                  <a:lnTo>
                    <a:pt x="1452" y="1253"/>
                  </a:lnTo>
                  <a:lnTo>
                    <a:pt x="1456" y="1229"/>
                  </a:lnTo>
                  <a:lnTo>
                    <a:pt x="1457" y="1205"/>
                  </a:lnTo>
                  <a:lnTo>
                    <a:pt x="1456" y="1180"/>
                  </a:lnTo>
                  <a:lnTo>
                    <a:pt x="1453" y="1156"/>
                  </a:lnTo>
                  <a:lnTo>
                    <a:pt x="1447" y="1132"/>
                  </a:lnTo>
                  <a:lnTo>
                    <a:pt x="1443" y="1120"/>
                  </a:lnTo>
                  <a:lnTo>
                    <a:pt x="1439" y="1108"/>
                  </a:lnTo>
                  <a:lnTo>
                    <a:pt x="1434" y="1097"/>
                  </a:lnTo>
                  <a:lnTo>
                    <a:pt x="1428" y="1086"/>
                  </a:lnTo>
                  <a:lnTo>
                    <a:pt x="1421" y="1074"/>
                  </a:lnTo>
                  <a:lnTo>
                    <a:pt x="1414" y="1063"/>
                  </a:lnTo>
                  <a:lnTo>
                    <a:pt x="1407" y="1053"/>
                  </a:lnTo>
                  <a:lnTo>
                    <a:pt x="1399" y="1042"/>
                  </a:lnTo>
                  <a:lnTo>
                    <a:pt x="1391" y="1033"/>
                  </a:lnTo>
                  <a:lnTo>
                    <a:pt x="1382" y="1023"/>
                  </a:lnTo>
                  <a:lnTo>
                    <a:pt x="1373" y="1015"/>
                  </a:lnTo>
                  <a:lnTo>
                    <a:pt x="1363" y="1005"/>
                  </a:lnTo>
                  <a:lnTo>
                    <a:pt x="1352" y="998"/>
                  </a:lnTo>
                  <a:lnTo>
                    <a:pt x="1342" y="991"/>
                  </a:lnTo>
                  <a:lnTo>
                    <a:pt x="1332" y="984"/>
                  </a:lnTo>
                  <a:lnTo>
                    <a:pt x="1321" y="978"/>
                  </a:lnTo>
                  <a:lnTo>
                    <a:pt x="1299" y="968"/>
                  </a:lnTo>
                  <a:lnTo>
                    <a:pt x="1275" y="960"/>
                  </a:lnTo>
                  <a:lnTo>
                    <a:pt x="1251" y="954"/>
                  </a:lnTo>
                  <a:lnTo>
                    <a:pt x="1227" y="949"/>
                  </a:lnTo>
                  <a:lnTo>
                    <a:pt x="1202" y="948"/>
                  </a:lnTo>
                  <a:lnTo>
                    <a:pt x="1178" y="949"/>
                  </a:lnTo>
                  <a:lnTo>
                    <a:pt x="1153" y="954"/>
                  </a:lnTo>
                  <a:lnTo>
                    <a:pt x="1130" y="959"/>
                  </a:lnTo>
                  <a:lnTo>
                    <a:pt x="1118" y="963"/>
                  </a:lnTo>
                  <a:lnTo>
                    <a:pt x="1105" y="968"/>
                  </a:lnTo>
                  <a:lnTo>
                    <a:pt x="1094" y="972"/>
                  </a:lnTo>
                  <a:lnTo>
                    <a:pt x="1083" y="978"/>
                  </a:lnTo>
                  <a:lnTo>
                    <a:pt x="1072" y="984"/>
                  </a:lnTo>
                  <a:lnTo>
                    <a:pt x="1061" y="991"/>
                  </a:lnTo>
                  <a:lnTo>
                    <a:pt x="1051" y="998"/>
                  </a:lnTo>
                  <a:lnTo>
                    <a:pt x="1039" y="10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Freeform 8"/>
            <p:cNvSpPr>
              <a:spLocks/>
            </p:cNvSpPr>
            <p:nvPr/>
          </p:nvSpPr>
          <p:spPr bwMode="auto">
            <a:xfrm>
              <a:off x="1473200" y="1828801"/>
              <a:ext cx="718843" cy="511216"/>
            </a:xfrm>
            <a:custGeom>
              <a:avLst/>
              <a:gdLst>
                <a:gd name="T0" fmla="*/ 0 w 824"/>
                <a:gd name="T1" fmla="*/ 930275 h 586"/>
                <a:gd name="T2" fmla="*/ 520700 w 824"/>
                <a:gd name="T3" fmla="*/ 300038 h 586"/>
                <a:gd name="T4" fmla="*/ 1308100 w 824"/>
                <a:gd name="T5" fmla="*/ 0 h 58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24" h="586">
                  <a:moveTo>
                    <a:pt x="0" y="586"/>
                  </a:moveTo>
                  <a:cubicBezTo>
                    <a:pt x="35" y="511"/>
                    <a:pt x="164" y="308"/>
                    <a:pt x="328" y="189"/>
                  </a:cubicBezTo>
                  <a:cubicBezTo>
                    <a:pt x="492" y="70"/>
                    <a:pt x="661" y="40"/>
                    <a:pt x="824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Freeform 9"/>
            <p:cNvSpPr>
              <a:spLocks/>
            </p:cNvSpPr>
            <p:nvPr/>
          </p:nvSpPr>
          <p:spPr bwMode="auto">
            <a:xfrm rot="18516161" flipH="1">
              <a:off x="3367877" y="1725883"/>
              <a:ext cx="400423" cy="219840"/>
            </a:xfrm>
            <a:custGeom>
              <a:avLst/>
              <a:gdLst>
                <a:gd name="T0" fmla="*/ 0 w 824"/>
                <a:gd name="T1" fmla="*/ 400050 h 586"/>
                <a:gd name="T2" fmla="*/ 290050 w 824"/>
                <a:gd name="T3" fmla="*/ 129026 h 586"/>
                <a:gd name="T4" fmla="*/ 728662 w 824"/>
                <a:gd name="T5" fmla="*/ 0 h 58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24" h="586">
                  <a:moveTo>
                    <a:pt x="0" y="586"/>
                  </a:moveTo>
                  <a:cubicBezTo>
                    <a:pt x="35" y="511"/>
                    <a:pt x="164" y="308"/>
                    <a:pt x="328" y="189"/>
                  </a:cubicBezTo>
                  <a:cubicBezTo>
                    <a:pt x="492" y="70"/>
                    <a:pt x="661" y="40"/>
                    <a:pt x="824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Freeform 10"/>
            <p:cNvSpPr>
              <a:spLocks/>
            </p:cNvSpPr>
            <p:nvPr/>
          </p:nvSpPr>
          <p:spPr bwMode="auto">
            <a:xfrm rot="14624664" flipH="1" flipV="1">
              <a:off x="4742625" y="2514834"/>
              <a:ext cx="400423" cy="219840"/>
            </a:xfrm>
            <a:custGeom>
              <a:avLst/>
              <a:gdLst>
                <a:gd name="T0" fmla="*/ 0 w 824"/>
                <a:gd name="T1" fmla="*/ 400050 h 586"/>
                <a:gd name="T2" fmla="*/ 290050 w 824"/>
                <a:gd name="T3" fmla="*/ 129026 h 586"/>
                <a:gd name="T4" fmla="*/ 728662 w 824"/>
                <a:gd name="T5" fmla="*/ 0 h 58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24" h="586">
                  <a:moveTo>
                    <a:pt x="0" y="586"/>
                  </a:moveTo>
                  <a:cubicBezTo>
                    <a:pt x="35" y="511"/>
                    <a:pt x="164" y="308"/>
                    <a:pt x="328" y="189"/>
                  </a:cubicBezTo>
                  <a:cubicBezTo>
                    <a:pt x="492" y="70"/>
                    <a:pt x="661" y="40"/>
                    <a:pt x="824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aphicFrame>
        <p:nvGraphicFramePr>
          <p:cNvPr id="75" name="Object 7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31682456"/>
              </p:ext>
            </p:extLst>
          </p:nvPr>
        </p:nvGraphicFramePr>
        <p:xfrm>
          <a:off x="10116616" y="1610758"/>
          <a:ext cx="6224588" cy="333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Chart" r:id="rId3" imgW="8505837" imgH="4552970" progId="MSGraph.Chart.8">
                  <p:embed followColorScheme="full"/>
                </p:oleObj>
              </mc:Choice>
              <mc:Fallback>
                <p:oleObj name="Chart" r:id="rId3" imgW="8505837" imgH="4552970" progId="MSGraph.Chart.8">
                  <p:embed followColorScheme="full"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6616" y="1610758"/>
                        <a:ext cx="6224588" cy="333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1592198"/>
              </p:ext>
            </p:extLst>
          </p:nvPr>
        </p:nvGraphicFramePr>
        <p:xfrm>
          <a:off x="395536" y="1484784"/>
          <a:ext cx="3486150" cy="2543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/>
        </p:nvGraphicFramePr>
        <p:xfrm>
          <a:off x="2962275" y="2390775"/>
          <a:ext cx="3219450" cy="207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5650910"/>
              </p:ext>
            </p:extLst>
          </p:nvPr>
        </p:nvGraphicFramePr>
        <p:xfrm>
          <a:off x="467544" y="4097379"/>
          <a:ext cx="3409950" cy="2552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739514"/>
              </p:ext>
            </p:extLst>
          </p:nvPr>
        </p:nvGraphicFramePr>
        <p:xfrm>
          <a:off x="3995936" y="4261343"/>
          <a:ext cx="3429000" cy="2552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3549515"/>
              </p:ext>
            </p:extLst>
          </p:nvPr>
        </p:nvGraphicFramePr>
        <p:xfrm>
          <a:off x="3203848" y="332656"/>
          <a:ext cx="2762250" cy="2305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2360869"/>
              </p:ext>
            </p:extLst>
          </p:nvPr>
        </p:nvGraphicFramePr>
        <p:xfrm>
          <a:off x="-3636912" y="1628552"/>
          <a:ext cx="4114800" cy="3257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pic>
        <p:nvPicPr>
          <p:cNvPr id="4102" name="Picture 6" descr="E:\رسالة ندا\clip art\vector-illustration-of-a-presentation-guy-20804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4791" y="0"/>
            <a:ext cx="28892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E:\رسالة ندا\clip art\moving\success_thumb.gif"/>
          <p:cNvPicPr>
            <a:picLocks noChangeAspect="1" noChangeArrowheads="1" noCrop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2896" y="2992479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98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 smtClean="0"/>
              <a:t>أهم التوصيات 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rtl="1"/>
            <a:r>
              <a:rPr lang="ar-EG" dirty="0"/>
              <a:t>أن يكون هناك قواعد عامة للتعامل بين المكتبات اياً كان نوعها و الناشرين مُعلنة للجميع تتعلق بالعقود و سياسة التزويد .</a:t>
            </a:r>
            <a:endParaRPr lang="en-US" dirty="0"/>
          </a:p>
          <a:p>
            <a:pPr lvl="0" rtl="1"/>
            <a:r>
              <a:rPr lang="ar-EG" dirty="0"/>
              <a:t>وضع قوانين صارمة من قبل الجهات الرقابية المختصة بشأن الرقابة على الناشرين المزورين .</a:t>
            </a:r>
            <a:endParaRPr lang="en-US" dirty="0"/>
          </a:p>
          <a:p>
            <a:pPr lvl="0" rtl="1"/>
            <a:r>
              <a:rPr lang="ar-EG" dirty="0"/>
              <a:t>العمل على تنظيم دورات تدريبية للناشرين لتعريفهم بأهمية مهنة المكتبات و الفرق بين الفهرسة الوصفية و الموضوعية و أهمية الفهرسة أثناء النشر .</a:t>
            </a:r>
            <a:endParaRPr lang="en-US" dirty="0"/>
          </a:p>
          <a:p>
            <a:pPr lvl="0" rtl="1"/>
            <a:r>
              <a:rPr lang="ar-EG" dirty="0"/>
              <a:t>ضرورة سعى اتحاد الناشريين المصريين لجذب كل الناشرين تحت مظلته  .</a:t>
            </a:r>
            <a:endParaRPr lang="en-US" dirty="0"/>
          </a:p>
          <a:p>
            <a:pPr lvl="0" rtl="1"/>
            <a:r>
              <a:rPr lang="ar-EG" dirty="0"/>
              <a:t>وضع استراتيجية قومية و هدف أساسي لمنهة المكتبات و مهنة النشر فى مصر و الذى من شأنه إعلاء و تعميق دور مهنة المكتبات فى المجتمع المصري .</a:t>
            </a:r>
            <a:endParaRPr lang="en-US" dirty="0"/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19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 rtl="1"/>
            <a:r>
              <a:rPr lang="ar-EG" sz="4800" dirty="0" smtClean="0">
                <a:solidFill>
                  <a:schemeClr val="bg1"/>
                </a:solidFill>
              </a:rPr>
              <a:t>الشكر و التقدير </a:t>
            </a:r>
            <a:endParaRPr lang="ar-EG" sz="4800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489259" y="897466"/>
            <a:ext cx="2565142" cy="2923394"/>
            <a:chOff x="850879" y="1566815"/>
            <a:chExt cx="2274676" cy="2466432"/>
          </a:xfrm>
        </p:grpSpPr>
        <p:grpSp>
          <p:nvGrpSpPr>
            <p:cNvPr id="6" name="그룹 80"/>
            <p:cNvGrpSpPr/>
            <p:nvPr/>
          </p:nvGrpSpPr>
          <p:grpSpPr>
            <a:xfrm flipH="1">
              <a:off x="850879" y="1566815"/>
              <a:ext cx="1018926" cy="1085533"/>
              <a:chOff x="7429151" y="3841679"/>
              <a:chExt cx="1260141" cy="1342516"/>
            </a:xfrm>
          </p:grpSpPr>
          <p:grpSp>
            <p:nvGrpSpPr>
              <p:cNvPr id="7" name="그룹 65"/>
              <p:cNvGrpSpPr/>
              <p:nvPr/>
            </p:nvGrpSpPr>
            <p:grpSpPr>
              <a:xfrm rot="16591653" flipH="1" flipV="1">
                <a:off x="8047007" y="4541911"/>
                <a:ext cx="454915" cy="829654"/>
                <a:chOff x="8436353" y="5585513"/>
                <a:chExt cx="834470" cy="152186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8" name="자유형 66"/>
                <p:cNvSpPr/>
                <p:nvPr/>
              </p:nvSpPr>
              <p:spPr>
                <a:xfrm>
                  <a:off x="8436353" y="5585513"/>
                  <a:ext cx="834470" cy="1406770"/>
                </a:xfrm>
                <a:custGeom>
                  <a:avLst/>
                  <a:gdLst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34470" h="1406770">
                      <a:moveTo>
                        <a:pt x="263236" y="1371600"/>
                      </a:moveTo>
                      <a:cubicBezTo>
                        <a:pt x="171050" y="1227726"/>
                        <a:pt x="78864" y="1083852"/>
                        <a:pt x="39432" y="959161"/>
                      </a:cubicBezTo>
                      <a:cubicBezTo>
                        <a:pt x="0" y="834470"/>
                        <a:pt x="20249" y="707648"/>
                        <a:pt x="26643" y="623455"/>
                      </a:cubicBezTo>
                      <a:cubicBezTo>
                        <a:pt x="33037" y="539262"/>
                        <a:pt x="51687" y="506224"/>
                        <a:pt x="77798" y="454003"/>
                      </a:cubicBezTo>
                      <a:cubicBezTo>
                        <a:pt x="103909" y="401782"/>
                        <a:pt x="156663" y="352758"/>
                        <a:pt x="183306" y="310129"/>
                      </a:cubicBezTo>
                      <a:cubicBezTo>
                        <a:pt x="209949" y="267500"/>
                        <a:pt x="224336" y="237126"/>
                        <a:pt x="237658" y="198227"/>
                      </a:cubicBezTo>
                      <a:cubicBezTo>
                        <a:pt x="250980" y="159328"/>
                        <a:pt x="261637" y="109238"/>
                        <a:pt x="263236" y="76733"/>
                      </a:cubicBezTo>
                      <a:cubicBezTo>
                        <a:pt x="264835" y="44228"/>
                        <a:pt x="242454" y="0"/>
                        <a:pt x="247250" y="3197"/>
                      </a:cubicBezTo>
                      <a:cubicBezTo>
                        <a:pt x="252046" y="6394"/>
                        <a:pt x="257908" y="59681"/>
                        <a:pt x="292011" y="95916"/>
                      </a:cubicBezTo>
                      <a:cubicBezTo>
                        <a:pt x="326114" y="132151"/>
                        <a:pt x="388993" y="168386"/>
                        <a:pt x="451871" y="220607"/>
                      </a:cubicBezTo>
                      <a:cubicBezTo>
                        <a:pt x="514749" y="272828"/>
                        <a:pt x="609067" y="347962"/>
                        <a:pt x="669281" y="409242"/>
                      </a:cubicBezTo>
                      <a:cubicBezTo>
                        <a:pt x="729495" y="470522"/>
                        <a:pt x="791840" y="504626"/>
                        <a:pt x="813155" y="588286"/>
                      </a:cubicBezTo>
                      <a:cubicBezTo>
                        <a:pt x="834470" y="671946"/>
                        <a:pt x="832338" y="794505"/>
                        <a:pt x="797169" y="911203"/>
                      </a:cubicBezTo>
                      <a:cubicBezTo>
                        <a:pt x="762000" y="1027901"/>
                        <a:pt x="673010" y="1205879"/>
                        <a:pt x="602139" y="1288473"/>
                      </a:cubicBezTo>
                      <a:cubicBezTo>
                        <a:pt x="531268" y="1371068"/>
                        <a:pt x="371941" y="1406770"/>
                        <a:pt x="371941" y="1406770"/>
                      </a:cubicBezTo>
                      <a:lnTo>
                        <a:pt x="263236" y="137160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36600"/>
                    </a:gs>
                    <a:gs pos="100000">
                      <a:srgbClr val="9BD121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" name="자유형 67"/>
                <p:cNvSpPr/>
                <p:nvPr/>
              </p:nvSpPr>
              <p:spPr>
                <a:xfrm>
                  <a:off x="8526940" y="5761359"/>
                  <a:ext cx="646368" cy="1136073"/>
                </a:xfrm>
                <a:custGeom>
                  <a:avLst/>
                  <a:gdLst>
                    <a:gd name="connsiteX0" fmla="*/ 338903 w 646368"/>
                    <a:gd name="connsiteY0" fmla="*/ 549919 h 1136073"/>
                    <a:gd name="connsiteX1" fmla="*/ 578694 w 646368"/>
                    <a:gd name="connsiteY1" fmla="*/ 326115 h 1136073"/>
                    <a:gd name="connsiteX2" fmla="*/ 393256 w 646368"/>
                    <a:gd name="connsiteY2" fmla="*/ 572300 h 1136073"/>
                    <a:gd name="connsiteX3" fmla="*/ 316523 w 646368"/>
                    <a:gd name="connsiteY3" fmla="*/ 687399 h 1136073"/>
                    <a:gd name="connsiteX4" fmla="*/ 642638 w 646368"/>
                    <a:gd name="connsiteY4" fmla="*/ 511553 h 1136073"/>
                    <a:gd name="connsiteX5" fmla="*/ 338903 w 646368"/>
                    <a:gd name="connsiteY5" fmla="*/ 764132 h 1136073"/>
                    <a:gd name="connsiteX6" fmla="*/ 636243 w 646368"/>
                    <a:gd name="connsiteY6" fmla="*/ 677807 h 1136073"/>
                    <a:gd name="connsiteX7" fmla="*/ 348495 w 646368"/>
                    <a:gd name="connsiteY7" fmla="*/ 847259 h 1136073"/>
                    <a:gd name="connsiteX8" fmla="*/ 610666 w 646368"/>
                    <a:gd name="connsiteY8" fmla="*/ 802498 h 1136073"/>
                    <a:gd name="connsiteX9" fmla="*/ 335706 w 646368"/>
                    <a:gd name="connsiteY9" fmla="*/ 930386 h 1136073"/>
                    <a:gd name="connsiteX10" fmla="*/ 268565 w 646368"/>
                    <a:gd name="connsiteY10" fmla="*/ 1131810 h 1136073"/>
                    <a:gd name="connsiteX11" fmla="*/ 281354 w 646368"/>
                    <a:gd name="connsiteY11" fmla="*/ 904809 h 1136073"/>
                    <a:gd name="connsiteX12" fmla="*/ 3197 w 646368"/>
                    <a:gd name="connsiteY12" fmla="*/ 639441 h 1136073"/>
                    <a:gd name="connsiteX13" fmla="*/ 262170 w 646368"/>
                    <a:gd name="connsiteY13" fmla="*/ 837668 h 1136073"/>
                    <a:gd name="connsiteX14" fmla="*/ 15986 w 646368"/>
                    <a:gd name="connsiteY14" fmla="*/ 501961 h 1136073"/>
                    <a:gd name="connsiteX15" fmla="*/ 294143 w 646368"/>
                    <a:gd name="connsiteY15" fmla="*/ 764132 h 1136073"/>
                    <a:gd name="connsiteX16" fmla="*/ 63944 w 646368"/>
                    <a:gd name="connsiteY16" fmla="*/ 287749 h 1136073"/>
                    <a:gd name="connsiteX17" fmla="*/ 268565 w 646368"/>
                    <a:gd name="connsiteY17" fmla="*/ 588286 h 1136073"/>
                    <a:gd name="connsiteX18" fmla="*/ 118296 w 646368"/>
                    <a:gd name="connsiteY18" fmla="*/ 159861 h 1136073"/>
                    <a:gd name="connsiteX19" fmla="*/ 265368 w 646368"/>
                    <a:gd name="connsiteY19" fmla="*/ 444412 h 1136073"/>
                    <a:gd name="connsiteX20" fmla="*/ 211015 w 646368"/>
                    <a:gd name="connsiteY20" fmla="*/ 9592 h 1136073"/>
                    <a:gd name="connsiteX21" fmla="*/ 303734 w 646368"/>
                    <a:gd name="connsiteY21" fmla="*/ 386862 h 1136073"/>
                    <a:gd name="connsiteX22" fmla="*/ 409242 w 646368"/>
                    <a:gd name="connsiteY22" fmla="*/ 150269 h 1136073"/>
                    <a:gd name="connsiteX23" fmla="*/ 335706 w 646368"/>
                    <a:gd name="connsiteY23" fmla="*/ 450806 h 1136073"/>
                    <a:gd name="connsiteX24" fmla="*/ 498763 w 646368"/>
                    <a:gd name="connsiteY24" fmla="*/ 242988 h 1136073"/>
                    <a:gd name="connsiteX25" fmla="*/ 338903 w 646368"/>
                    <a:gd name="connsiteY25" fmla="*/ 549919 h 1136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46368" h="1136073">
                      <a:moveTo>
                        <a:pt x="338903" y="549919"/>
                      </a:moveTo>
                      <a:cubicBezTo>
                        <a:pt x="352225" y="563773"/>
                        <a:pt x="569635" y="322385"/>
                        <a:pt x="578694" y="326115"/>
                      </a:cubicBezTo>
                      <a:cubicBezTo>
                        <a:pt x="587753" y="329845"/>
                        <a:pt x="436951" y="512086"/>
                        <a:pt x="393256" y="572300"/>
                      </a:cubicBezTo>
                      <a:cubicBezTo>
                        <a:pt x="349561" y="632514"/>
                        <a:pt x="274959" y="697523"/>
                        <a:pt x="316523" y="687399"/>
                      </a:cubicBezTo>
                      <a:cubicBezTo>
                        <a:pt x="358087" y="677275"/>
                        <a:pt x="638908" y="498764"/>
                        <a:pt x="642638" y="511553"/>
                      </a:cubicBezTo>
                      <a:cubicBezTo>
                        <a:pt x="646368" y="524342"/>
                        <a:pt x="339969" y="736423"/>
                        <a:pt x="338903" y="764132"/>
                      </a:cubicBezTo>
                      <a:cubicBezTo>
                        <a:pt x="337837" y="791841"/>
                        <a:pt x="634644" y="663953"/>
                        <a:pt x="636243" y="677807"/>
                      </a:cubicBezTo>
                      <a:cubicBezTo>
                        <a:pt x="637842" y="691662"/>
                        <a:pt x="352758" y="826477"/>
                        <a:pt x="348495" y="847259"/>
                      </a:cubicBezTo>
                      <a:cubicBezTo>
                        <a:pt x="344232" y="868041"/>
                        <a:pt x="612797" y="788644"/>
                        <a:pt x="610666" y="802498"/>
                      </a:cubicBezTo>
                      <a:cubicBezTo>
                        <a:pt x="608535" y="816352"/>
                        <a:pt x="392723" y="875501"/>
                        <a:pt x="335706" y="930386"/>
                      </a:cubicBezTo>
                      <a:cubicBezTo>
                        <a:pt x="278689" y="985271"/>
                        <a:pt x="277624" y="1136073"/>
                        <a:pt x="268565" y="1131810"/>
                      </a:cubicBezTo>
                      <a:cubicBezTo>
                        <a:pt x="259506" y="1127547"/>
                        <a:pt x="325582" y="986870"/>
                        <a:pt x="281354" y="904809"/>
                      </a:cubicBezTo>
                      <a:cubicBezTo>
                        <a:pt x="237126" y="822748"/>
                        <a:pt x="6394" y="650631"/>
                        <a:pt x="3197" y="639441"/>
                      </a:cubicBezTo>
                      <a:cubicBezTo>
                        <a:pt x="0" y="628251"/>
                        <a:pt x="260039" y="860581"/>
                        <a:pt x="262170" y="837668"/>
                      </a:cubicBezTo>
                      <a:cubicBezTo>
                        <a:pt x="264302" y="814755"/>
                        <a:pt x="10657" y="514217"/>
                        <a:pt x="15986" y="501961"/>
                      </a:cubicBezTo>
                      <a:cubicBezTo>
                        <a:pt x="21315" y="489705"/>
                        <a:pt x="286150" y="799834"/>
                        <a:pt x="294143" y="764132"/>
                      </a:cubicBezTo>
                      <a:cubicBezTo>
                        <a:pt x="302136" y="728430"/>
                        <a:pt x="68207" y="317057"/>
                        <a:pt x="63944" y="287749"/>
                      </a:cubicBezTo>
                      <a:cubicBezTo>
                        <a:pt x="59681" y="258441"/>
                        <a:pt x="259506" y="609601"/>
                        <a:pt x="268565" y="588286"/>
                      </a:cubicBezTo>
                      <a:cubicBezTo>
                        <a:pt x="277624" y="566971"/>
                        <a:pt x="118829" y="183840"/>
                        <a:pt x="118296" y="159861"/>
                      </a:cubicBezTo>
                      <a:cubicBezTo>
                        <a:pt x="117763" y="135882"/>
                        <a:pt x="249915" y="469457"/>
                        <a:pt x="265368" y="444412"/>
                      </a:cubicBezTo>
                      <a:cubicBezTo>
                        <a:pt x="280821" y="419367"/>
                        <a:pt x="204621" y="19184"/>
                        <a:pt x="211015" y="9592"/>
                      </a:cubicBezTo>
                      <a:cubicBezTo>
                        <a:pt x="217409" y="0"/>
                        <a:pt x="270696" y="363416"/>
                        <a:pt x="303734" y="386862"/>
                      </a:cubicBezTo>
                      <a:cubicBezTo>
                        <a:pt x="336772" y="410308"/>
                        <a:pt x="403913" y="139612"/>
                        <a:pt x="409242" y="150269"/>
                      </a:cubicBezTo>
                      <a:cubicBezTo>
                        <a:pt x="414571" y="160926"/>
                        <a:pt x="320786" y="435353"/>
                        <a:pt x="335706" y="450806"/>
                      </a:cubicBezTo>
                      <a:cubicBezTo>
                        <a:pt x="350626" y="466259"/>
                        <a:pt x="499296" y="227002"/>
                        <a:pt x="498763" y="242988"/>
                      </a:cubicBezTo>
                      <a:cubicBezTo>
                        <a:pt x="498230" y="258974"/>
                        <a:pt x="325581" y="536065"/>
                        <a:pt x="338903" y="549919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chemeClr val="bg1">
                        <a:alpha val="3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" name="자유형 68"/>
                <p:cNvSpPr/>
                <p:nvPr/>
              </p:nvSpPr>
              <p:spPr>
                <a:xfrm>
                  <a:off x="8535998" y="5801325"/>
                  <a:ext cx="485975" cy="1144065"/>
                </a:xfrm>
                <a:custGeom>
                  <a:avLst/>
                  <a:gdLst>
                    <a:gd name="connsiteX0" fmla="*/ 253112 w 485975"/>
                    <a:gd name="connsiteY0" fmla="*/ 1136605 h 1144065"/>
                    <a:gd name="connsiteX1" fmla="*/ 288282 w 485975"/>
                    <a:gd name="connsiteY1" fmla="*/ 884026 h 1144065"/>
                    <a:gd name="connsiteX2" fmla="*/ 208352 w 485975"/>
                    <a:gd name="connsiteY2" fmla="*/ 688997 h 1144065"/>
                    <a:gd name="connsiteX3" fmla="*/ 13322 w 485975"/>
                    <a:gd name="connsiteY3" fmla="*/ 449206 h 1144065"/>
                    <a:gd name="connsiteX4" fmla="*/ 288282 w 485975"/>
                    <a:gd name="connsiteY4" fmla="*/ 746546 h 1144065"/>
                    <a:gd name="connsiteX5" fmla="*/ 275493 w 485975"/>
                    <a:gd name="connsiteY5" fmla="*/ 580292 h 1144065"/>
                    <a:gd name="connsiteX6" fmla="*/ 182774 w 485975"/>
                    <a:gd name="connsiteY6" fmla="*/ 423629 h 1144065"/>
                    <a:gd name="connsiteX7" fmla="*/ 67675 w 485975"/>
                    <a:gd name="connsiteY7" fmla="*/ 270163 h 1144065"/>
                    <a:gd name="connsiteX8" fmla="*/ 198760 w 485975"/>
                    <a:gd name="connsiteY8" fmla="*/ 410840 h 1144065"/>
                    <a:gd name="connsiteX9" fmla="*/ 272296 w 485975"/>
                    <a:gd name="connsiteY9" fmla="*/ 330910 h 1144065"/>
                    <a:gd name="connsiteX10" fmla="*/ 243521 w 485975"/>
                    <a:gd name="connsiteY10" fmla="*/ 14387 h 1144065"/>
                    <a:gd name="connsiteX11" fmla="*/ 307465 w 485975"/>
                    <a:gd name="connsiteY11" fmla="*/ 244585 h 1144065"/>
                    <a:gd name="connsiteX12" fmla="*/ 412973 w 485975"/>
                    <a:gd name="connsiteY12" fmla="*/ 123092 h 1144065"/>
                    <a:gd name="connsiteX13" fmla="*/ 320254 w 485975"/>
                    <a:gd name="connsiteY13" fmla="*/ 327713 h 1144065"/>
                    <a:gd name="connsiteX14" fmla="*/ 317057 w 485975"/>
                    <a:gd name="connsiteY14" fmla="*/ 529137 h 1144065"/>
                    <a:gd name="connsiteX15" fmla="*/ 483311 w 485975"/>
                    <a:gd name="connsiteY15" fmla="*/ 398051 h 1144065"/>
                    <a:gd name="connsiteX16" fmla="*/ 333043 w 485975"/>
                    <a:gd name="connsiteY16" fmla="*/ 561109 h 1144065"/>
                    <a:gd name="connsiteX17" fmla="*/ 320254 w 485975"/>
                    <a:gd name="connsiteY17" fmla="*/ 647433 h 1144065"/>
                    <a:gd name="connsiteX18" fmla="*/ 342634 w 485975"/>
                    <a:gd name="connsiteY18" fmla="*/ 839265 h 1144065"/>
                    <a:gd name="connsiteX19" fmla="*/ 253112 w 485975"/>
                    <a:gd name="connsiteY19" fmla="*/ 1136605 h 1144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85975" h="1144065">
                      <a:moveTo>
                        <a:pt x="253112" y="1136605"/>
                      </a:moveTo>
                      <a:cubicBezTo>
                        <a:pt x="244053" y="1144065"/>
                        <a:pt x="295742" y="958627"/>
                        <a:pt x="288282" y="884026"/>
                      </a:cubicBezTo>
                      <a:cubicBezTo>
                        <a:pt x="280822" y="809425"/>
                        <a:pt x="254179" y="761467"/>
                        <a:pt x="208352" y="688997"/>
                      </a:cubicBezTo>
                      <a:cubicBezTo>
                        <a:pt x="162525" y="616527"/>
                        <a:pt x="0" y="439615"/>
                        <a:pt x="13322" y="449206"/>
                      </a:cubicBezTo>
                      <a:cubicBezTo>
                        <a:pt x="26644" y="458797"/>
                        <a:pt x="244587" y="724698"/>
                        <a:pt x="288282" y="746546"/>
                      </a:cubicBezTo>
                      <a:cubicBezTo>
                        <a:pt x="331977" y="768394"/>
                        <a:pt x="293078" y="634111"/>
                        <a:pt x="275493" y="580292"/>
                      </a:cubicBezTo>
                      <a:cubicBezTo>
                        <a:pt x="257908" y="526473"/>
                        <a:pt x="217410" y="475317"/>
                        <a:pt x="182774" y="423629"/>
                      </a:cubicBezTo>
                      <a:cubicBezTo>
                        <a:pt x="148138" y="371941"/>
                        <a:pt x="65011" y="272294"/>
                        <a:pt x="67675" y="270163"/>
                      </a:cubicBezTo>
                      <a:cubicBezTo>
                        <a:pt x="70339" y="268032"/>
                        <a:pt x="164657" y="400716"/>
                        <a:pt x="198760" y="410840"/>
                      </a:cubicBezTo>
                      <a:cubicBezTo>
                        <a:pt x="232863" y="420964"/>
                        <a:pt x="264836" y="396986"/>
                        <a:pt x="272296" y="330910"/>
                      </a:cubicBezTo>
                      <a:cubicBezTo>
                        <a:pt x="279756" y="264835"/>
                        <a:pt x="237660" y="28774"/>
                        <a:pt x="243521" y="14387"/>
                      </a:cubicBezTo>
                      <a:cubicBezTo>
                        <a:pt x="249382" y="0"/>
                        <a:pt x="279223" y="226468"/>
                        <a:pt x="307465" y="244585"/>
                      </a:cubicBezTo>
                      <a:cubicBezTo>
                        <a:pt x="335707" y="262702"/>
                        <a:pt x="410841" y="109237"/>
                        <a:pt x="412973" y="123092"/>
                      </a:cubicBezTo>
                      <a:cubicBezTo>
                        <a:pt x="415105" y="136947"/>
                        <a:pt x="336240" y="260039"/>
                        <a:pt x="320254" y="327713"/>
                      </a:cubicBezTo>
                      <a:cubicBezTo>
                        <a:pt x="304268" y="395387"/>
                        <a:pt x="289881" y="517414"/>
                        <a:pt x="317057" y="529137"/>
                      </a:cubicBezTo>
                      <a:cubicBezTo>
                        <a:pt x="344233" y="540860"/>
                        <a:pt x="480647" y="392722"/>
                        <a:pt x="483311" y="398051"/>
                      </a:cubicBezTo>
                      <a:cubicBezTo>
                        <a:pt x="485975" y="403380"/>
                        <a:pt x="360219" y="519545"/>
                        <a:pt x="333043" y="561109"/>
                      </a:cubicBezTo>
                      <a:cubicBezTo>
                        <a:pt x="305867" y="602673"/>
                        <a:pt x="318656" y="601074"/>
                        <a:pt x="320254" y="647433"/>
                      </a:cubicBezTo>
                      <a:cubicBezTo>
                        <a:pt x="321852" y="693792"/>
                        <a:pt x="350627" y="764131"/>
                        <a:pt x="342634" y="839265"/>
                      </a:cubicBezTo>
                      <a:cubicBezTo>
                        <a:pt x="334641" y="914399"/>
                        <a:pt x="262171" y="1129145"/>
                        <a:pt x="253112" y="1136605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rgbClr val="336600"/>
                    </a:gs>
                    <a:gs pos="100000">
                      <a:srgbClr val="80AD1B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" name="자유형 69"/>
                <p:cNvSpPr/>
                <p:nvPr/>
              </p:nvSpPr>
              <p:spPr>
                <a:xfrm>
                  <a:off x="8705983" y="5684627"/>
                  <a:ext cx="166788" cy="1422755"/>
                </a:xfrm>
                <a:custGeom>
                  <a:avLst/>
                  <a:gdLst>
                    <a:gd name="connsiteX0" fmla="*/ 35169 w 166788"/>
                    <a:gd name="connsiteY0" fmla="*/ 1377994 h 1422755"/>
                    <a:gd name="connsiteX1" fmla="*/ 127888 w 166788"/>
                    <a:gd name="connsiteY1" fmla="*/ 1035893 h 1422755"/>
                    <a:gd name="connsiteX2" fmla="*/ 131086 w 166788"/>
                    <a:gd name="connsiteY2" fmla="*/ 732159 h 1422755"/>
                    <a:gd name="connsiteX3" fmla="*/ 92719 w 166788"/>
                    <a:gd name="connsiteY3" fmla="*/ 521144 h 1422755"/>
                    <a:gd name="connsiteX4" fmla="*/ 105508 w 166788"/>
                    <a:gd name="connsiteY4" fmla="*/ 313325 h 1422755"/>
                    <a:gd name="connsiteX5" fmla="*/ 3197 w 166788"/>
                    <a:gd name="connsiteY5" fmla="*/ 15986 h 1422755"/>
                    <a:gd name="connsiteX6" fmla="*/ 124691 w 166788"/>
                    <a:gd name="connsiteY6" fmla="*/ 217409 h 1422755"/>
                    <a:gd name="connsiteX7" fmla="*/ 115100 w 166788"/>
                    <a:gd name="connsiteY7" fmla="*/ 514749 h 1422755"/>
                    <a:gd name="connsiteX8" fmla="*/ 163058 w 166788"/>
                    <a:gd name="connsiteY8" fmla="*/ 824878 h 1422755"/>
                    <a:gd name="connsiteX9" fmla="*/ 92719 w 166788"/>
                    <a:gd name="connsiteY9" fmla="*/ 1304458 h 1422755"/>
                    <a:gd name="connsiteX10" fmla="*/ 35169 w 166788"/>
                    <a:gd name="connsiteY10" fmla="*/ 1377994 h 1422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6788" h="1422755">
                      <a:moveTo>
                        <a:pt x="35169" y="1377994"/>
                      </a:moveTo>
                      <a:cubicBezTo>
                        <a:pt x="41031" y="1333233"/>
                        <a:pt x="111902" y="1143532"/>
                        <a:pt x="127888" y="1035893"/>
                      </a:cubicBezTo>
                      <a:cubicBezTo>
                        <a:pt x="143874" y="928254"/>
                        <a:pt x="136947" y="817950"/>
                        <a:pt x="131086" y="732159"/>
                      </a:cubicBezTo>
                      <a:cubicBezTo>
                        <a:pt x="125225" y="646368"/>
                        <a:pt x="96982" y="590950"/>
                        <a:pt x="92719" y="521144"/>
                      </a:cubicBezTo>
                      <a:cubicBezTo>
                        <a:pt x="88456" y="451338"/>
                        <a:pt x="120428" y="397518"/>
                        <a:pt x="105508" y="313325"/>
                      </a:cubicBezTo>
                      <a:cubicBezTo>
                        <a:pt x="90588" y="229132"/>
                        <a:pt x="0" y="31972"/>
                        <a:pt x="3197" y="15986"/>
                      </a:cubicBezTo>
                      <a:cubicBezTo>
                        <a:pt x="6394" y="0"/>
                        <a:pt x="106041" y="134282"/>
                        <a:pt x="124691" y="217409"/>
                      </a:cubicBezTo>
                      <a:cubicBezTo>
                        <a:pt x="143341" y="300536"/>
                        <a:pt x="108706" y="413504"/>
                        <a:pt x="115100" y="514749"/>
                      </a:cubicBezTo>
                      <a:cubicBezTo>
                        <a:pt x="121494" y="615994"/>
                        <a:pt x="166788" y="693260"/>
                        <a:pt x="163058" y="824878"/>
                      </a:cubicBezTo>
                      <a:cubicBezTo>
                        <a:pt x="159328" y="956496"/>
                        <a:pt x="114567" y="1217068"/>
                        <a:pt x="92719" y="1304458"/>
                      </a:cubicBezTo>
                      <a:cubicBezTo>
                        <a:pt x="70871" y="1391848"/>
                        <a:pt x="29307" y="1422755"/>
                        <a:pt x="35169" y="1377994"/>
                      </a:cubicBezTo>
                      <a:close/>
                    </a:path>
                  </a:pathLst>
                </a:custGeom>
                <a:solidFill>
                  <a:srgbClr val="5877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8" name="그룹 70"/>
              <p:cNvGrpSpPr/>
              <p:nvPr/>
            </p:nvGrpSpPr>
            <p:grpSpPr>
              <a:xfrm rot="1800000" flipH="1">
                <a:off x="7842690" y="4046955"/>
                <a:ext cx="533779" cy="973482"/>
                <a:chOff x="8436353" y="5585513"/>
                <a:chExt cx="834470" cy="152186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4" name="자유형 71"/>
                <p:cNvSpPr/>
                <p:nvPr/>
              </p:nvSpPr>
              <p:spPr>
                <a:xfrm>
                  <a:off x="8436353" y="5585513"/>
                  <a:ext cx="834470" cy="1406770"/>
                </a:xfrm>
                <a:custGeom>
                  <a:avLst/>
                  <a:gdLst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34470" h="1406770">
                      <a:moveTo>
                        <a:pt x="263236" y="1371600"/>
                      </a:moveTo>
                      <a:cubicBezTo>
                        <a:pt x="171050" y="1227726"/>
                        <a:pt x="78864" y="1083852"/>
                        <a:pt x="39432" y="959161"/>
                      </a:cubicBezTo>
                      <a:cubicBezTo>
                        <a:pt x="0" y="834470"/>
                        <a:pt x="20249" y="707648"/>
                        <a:pt x="26643" y="623455"/>
                      </a:cubicBezTo>
                      <a:cubicBezTo>
                        <a:pt x="33037" y="539262"/>
                        <a:pt x="51687" y="506224"/>
                        <a:pt x="77798" y="454003"/>
                      </a:cubicBezTo>
                      <a:cubicBezTo>
                        <a:pt x="103909" y="401782"/>
                        <a:pt x="156663" y="352758"/>
                        <a:pt x="183306" y="310129"/>
                      </a:cubicBezTo>
                      <a:cubicBezTo>
                        <a:pt x="209949" y="267500"/>
                        <a:pt x="224336" y="237126"/>
                        <a:pt x="237658" y="198227"/>
                      </a:cubicBezTo>
                      <a:cubicBezTo>
                        <a:pt x="250980" y="159328"/>
                        <a:pt x="261637" y="109238"/>
                        <a:pt x="263236" y="76733"/>
                      </a:cubicBezTo>
                      <a:cubicBezTo>
                        <a:pt x="264835" y="44228"/>
                        <a:pt x="242454" y="0"/>
                        <a:pt x="247250" y="3197"/>
                      </a:cubicBezTo>
                      <a:cubicBezTo>
                        <a:pt x="252046" y="6394"/>
                        <a:pt x="257908" y="59681"/>
                        <a:pt x="292011" y="95916"/>
                      </a:cubicBezTo>
                      <a:cubicBezTo>
                        <a:pt x="326114" y="132151"/>
                        <a:pt x="388993" y="168386"/>
                        <a:pt x="451871" y="220607"/>
                      </a:cubicBezTo>
                      <a:cubicBezTo>
                        <a:pt x="514749" y="272828"/>
                        <a:pt x="609067" y="347962"/>
                        <a:pt x="669281" y="409242"/>
                      </a:cubicBezTo>
                      <a:cubicBezTo>
                        <a:pt x="729495" y="470522"/>
                        <a:pt x="791840" y="504626"/>
                        <a:pt x="813155" y="588286"/>
                      </a:cubicBezTo>
                      <a:cubicBezTo>
                        <a:pt x="834470" y="671946"/>
                        <a:pt x="832338" y="794505"/>
                        <a:pt x="797169" y="911203"/>
                      </a:cubicBezTo>
                      <a:cubicBezTo>
                        <a:pt x="762000" y="1027901"/>
                        <a:pt x="673010" y="1205879"/>
                        <a:pt x="602139" y="1288473"/>
                      </a:cubicBezTo>
                      <a:cubicBezTo>
                        <a:pt x="531268" y="1371068"/>
                        <a:pt x="371941" y="1406770"/>
                        <a:pt x="371941" y="1406770"/>
                      </a:cubicBezTo>
                      <a:lnTo>
                        <a:pt x="263236" y="137160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36600"/>
                    </a:gs>
                    <a:gs pos="100000">
                      <a:srgbClr val="9BD121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" name="자유형 72"/>
                <p:cNvSpPr/>
                <p:nvPr/>
              </p:nvSpPr>
              <p:spPr>
                <a:xfrm>
                  <a:off x="8526940" y="5761359"/>
                  <a:ext cx="646368" cy="1136073"/>
                </a:xfrm>
                <a:custGeom>
                  <a:avLst/>
                  <a:gdLst>
                    <a:gd name="connsiteX0" fmla="*/ 338903 w 646368"/>
                    <a:gd name="connsiteY0" fmla="*/ 549919 h 1136073"/>
                    <a:gd name="connsiteX1" fmla="*/ 578694 w 646368"/>
                    <a:gd name="connsiteY1" fmla="*/ 326115 h 1136073"/>
                    <a:gd name="connsiteX2" fmla="*/ 393256 w 646368"/>
                    <a:gd name="connsiteY2" fmla="*/ 572300 h 1136073"/>
                    <a:gd name="connsiteX3" fmla="*/ 316523 w 646368"/>
                    <a:gd name="connsiteY3" fmla="*/ 687399 h 1136073"/>
                    <a:gd name="connsiteX4" fmla="*/ 642638 w 646368"/>
                    <a:gd name="connsiteY4" fmla="*/ 511553 h 1136073"/>
                    <a:gd name="connsiteX5" fmla="*/ 338903 w 646368"/>
                    <a:gd name="connsiteY5" fmla="*/ 764132 h 1136073"/>
                    <a:gd name="connsiteX6" fmla="*/ 636243 w 646368"/>
                    <a:gd name="connsiteY6" fmla="*/ 677807 h 1136073"/>
                    <a:gd name="connsiteX7" fmla="*/ 348495 w 646368"/>
                    <a:gd name="connsiteY7" fmla="*/ 847259 h 1136073"/>
                    <a:gd name="connsiteX8" fmla="*/ 610666 w 646368"/>
                    <a:gd name="connsiteY8" fmla="*/ 802498 h 1136073"/>
                    <a:gd name="connsiteX9" fmla="*/ 335706 w 646368"/>
                    <a:gd name="connsiteY9" fmla="*/ 930386 h 1136073"/>
                    <a:gd name="connsiteX10" fmla="*/ 268565 w 646368"/>
                    <a:gd name="connsiteY10" fmla="*/ 1131810 h 1136073"/>
                    <a:gd name="connsiteX11" fmla="*/ 281354 w 646368"/>
                    <a:gd name="connsiteY11" fmla="*/ 904809 h 1136073"/>
                    <a:gd name="connsiteX12" fmla="*/ 3197 w 646368"/>
                    <a:gd name="connsiteY12" fmla="*/ 639441 h 1136073"/>
                    <a:gd name="connsiteX13" fmla="*/ 262170 w 646368"/>
                    <a:gd name="connsiteY13" fmla="*/ 837668 h 1136073"/>
                    <a:gd name="connsiteX14" fmla="*/ 15986 w 646368"/>
                    <a:gd name="connsiteY14" fmla="*/ 501961 h 1136073"/>
                    <a:gd name="connsiteX15" fmla="*/ 294143 w 646368"/>
                    <a:gd name="connsiteY15" fmla="*/ 764132 h 1136073"/>
                    <a:gd name="connsiteX16" fmla="*/ 63944 w 646368"/>
                    <a:gd name="connsiteY16" fmla="*/ 287749 h 1136073"/>
                    <a:gd name="connsiteX17" fmla="*/ 268565 w 646368"/>
                    <a:gd name="connsiteY17" fmla="*/ 588286 h 1136073"/>
                    <a:gd name="connsiteX18" fmla="*/ 118296 w 646368"/>
                    <a:gd name="connsiteY18" fmla="*/ 159861 h 1136073"/>
                    <a:gd name="connsiteX19" fmla="*/ 265368 w 646368"/>
                    <a:gd name="connsiteY19" fmla="*/ 444412 h 1136073"/>
                    <a:gd name="connsiteX20" fmla="*/ 211015 w 646368"/>
                    <a:gd name="connsiteY20" fmla="*/ 9592 h 1136073"/>
                    <a:gd name="connsiteX21" fmla="*/ 303734 w 646368"/>
                    <a:gd name="connsiteY21" fmla="*/ 386862 h 1136073"/>
                    <a:gd name="connsiteX22" fmla="*/ 409242 w 646368"/>
                    <a:gd name="connsiteY22" fmla="*/ 150269 h 1136073"/>
                    <a:gd name="connsiteX23" fmla="*/ 335706 w 646368"/>
                    <a:gd name="connsiteY23" fmla="*/ 450806 h 1136073"/>
                    <a:gd name="connsiteX24" fmla="*/ 498763 w 646368"/>
                    <a:gd name="connsiteY24" fmla="*/ 242988 h 1136073"/>
                    <a:gd name="connsiteX25" fmla="*/ 338903 w 646368"/>
                    <a:gd name="connsiteY25" fmla="*/ 549919 h 1136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46368" h="1136073">
                      <a:moveTo>
                        <a:pt x="338903" y="549919"/>
                      </a:moveTo>
                      <a:cubicBezTo>
                        <a:pt x="352225" y="563773"/>
                        <a:pt x="569635" y="322385"/>
                        <a:pt x="578694" y="326115"/>
                      </a:cubicBezTo>
                      <a:cubicBezTo>
                        <a:pt x="587753" y="329845"/>
                        <a:pt x="436951" y="512086"/>
                        <a:pt x="393256" y="572300"/>
                      </a:cubicBezTo>
                      <a:cubicBezTo>
                        <a:pt x="349561" y="632514"/>
                        <a:pt x="274959" y="697523"/>
                        <a:pt x="316523" y="687399"/>
                      </a:cubicBezTo>
                      <a:cubicBezTo>
                        <a:pt x="358087" y="677275"/>
                        <a:pt x="638908" y="498764"/>
                        <a:pt x="642638" y="511553"/>
                      </a:cubicBezTo>
                      <a:cubicBezTo>
                        <a:pt x="646368" y="524342"/>
                        <a:pt x="339969" y="736423"/>
                        <a:pt x="338903" y="764132"/>
                      </a:cubicBezTo>
                      <a:cubicBezTo>
                        <a:pt x="337837" y="791841"/>
                        <a:pt x="634644" y="663953"/>
                        <a:pt x="636243" y="677807"/>
                      </a:cubicBezTo>
                      <a:cubicBezTo>
                        <a:pt x="637842" y="691662"/>
                        <a:pt x="352758" y="826477"/>
                        <a:pt x="348495" y="847259"/>
                      </a:cubicBezTo>
                      <a:cubicBezTo>
                        <a:pt x="344232" y="868041"/>
                        <a:pt x="612797" y="788644"/>
                        <a:pt x="610666" y="802498"/>
                      </a:cubicBezTo>
                      <a:cubicBezTo>
                        <a:pt x="608535" y="816352"/>
                        <a:pt x="392723" y="875501"/>
                        <a:pt x="335706" y="930386"/>
                      </a:cubicBezTo>
                      <a:cubicBezTo>
                        <a:pt x="278689" y="985271"/>
                        <a:pt x="277624" y="1136073"/>
                        <a:pt x="268565" y="1131810"/>
                      </a:cubicBezTo>
                      <a:cubicBezTo>
                        <a:pt x="259506" y="1127547"/>
                        <a:pt x="325582" y="986870"/>
                        <a:pt x="281354" y="904809"/>
                      </a:cubicBezTo>
                      <a:cubicBezTo>
                        <a:pt x="237126" y="822748"/>
                        <a:pt x="6394" y="650631"/>
                        <a:pt x="3197" y="639441"/>
                      </a:cubicBezTo>
                      <a:cubicBezTo>
                        <a:pt x="0" y="628251"/>
                        <a:pt x="260039" y="860581"/>
                        <a:pt x="262170" y="837668"/>
                      </a:cubicBezTo>
                      <a:cubicBezTo>
                        <a:pt x="264302" y="814755"/>
                        <a:pt x="10657" y="514217"/>
                        <a:pt x="15986" y="501961"/>
                      </a:cubicBezTo>
                      <a:cubicBezTo>
                        <a:pt x="21315" y="489705"/>
                        <a:pt x="286150" y="799834"/>
                        <a:pt x="294143" y="764132"/>
                      </a:cubicBezTo>
                      <a:cubicBezTo>
                        <a:pt x="302136" y="728430"/>
                        <a:pt x="68207" y="317057"/>
                        <a:pt x="63944" y="287749"/>
                      </a:cubicBezTo>
                      <a:cubicBezTo>
                        <a:pt x="59681" y="258441"/>
                        <a:pt x="259506" y="609601"/>
                        <a:pt x="268565" y="588286"/>
                      </a:cubicBezTo>
                      <a:cubicBezTo>
                        <a:pt x="277624" y="566971"/>
                        <a:pt x="118829" y="183840"/>
                        <a:pt x="118296" y="159861"/>
                      </a:cubicBezTo>
                      <a:cubicBezTo>
                        <a:pt x="117763" y="135882"/>
                        <a:pt x="249915" y="469457"/>
                        <a:pt x="265368" y="444412"/>
                      </a:cubicBezTo>
                      <a:cubicBezTo>
                        <a:pt x="280821" y="419367"/>
                        <a:pt x="204621" y="19184"/>
                        <a:pt x="211015" y="9592"/>
                      </a:cubicBezTo>
                      <a:cubicBezTo>
                        <a:pt x="217409" y="0"/>
                        <a:pt x="270696" y="363416"/>
                        <a:pt x="303734" y="386862"/>
                      </a:cubicBezTo>
                      <a:cubicBezTo>
                        <a:pt x="336772" y="410308"/>
                        <a:pt x="403913" y="139612"/>
                        <a:pt x="409242" y="150269"/>
                      </a:cubicBezTo>
                      <a:cubicBezTo>
                        <a:pt x="414571" y="160926"/>
                        <a:pt x="320786" y="435353"/>
                        <a:pt x="335706" y="450806"/>
                      </a:cubicBezTo>
                      <a:cubicBezTo>
                        <a:pt x="350626" y="466259"/>
                        <a:pt x="499296" y="227002"/>
                        <a:pt x="498763" y="242988"/>
                      </a:cubicBezTo>
                      <a:cubicBezTo>
                        <a:pt x="498230" y="258974"/>
                        <a:pt x="325581" y="536065"/>
                        <a:pt x="338903" y="549919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chemeClr val="bg1">
                        <a:alpha val="3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" name="자유형 73"/>
                <p:cNvSpPr/>
                <p:nvPr/>
              </p:nvSpPr>
              <p:spPr>
                <a:xfrm>
                  <a:off x="8535998" y="5801325"/>
                  <a:ext cx="485975" cy="1144065"/>
                </a:xfrm>
                <a:custGeom>
                  <a:avLst/>
                  <a:gdLst>
                    <a:gd name="connsiteX0" fmla="*/ 253112 w 485975"/>
                    <a:gd name="connsiteY0" fmla="*/ 1136605 h 1144065"/>
                    <a:gd name="connsiteX1" fmla="*/ 288282 w 485975"/>
                    <a:gd name="connsiteY1" fmla="*/ 884026 h 1144065"/>
                    <a:gd name="connsiteX2" fmla="*/ 208352 w 485975"/>
                    <a:gd name="connsiteY2" fmla="*/ 688997 h 1144065"/>
                    <a:gd name="connsiteX3" fmla="*/ 13322 w 485975"/>
                    <a:gd name="connsiteY3" fmla="*/ 449206 h 1144065"/>
                    <a:gd name="connsiteX4" fmla="*/ 288282 w 485975"/>
                    <a:gd name="connsiteY4" fmla="*/ 746546 h 1144065"/>
                    <a:gd name="connsiteX5" fmla="*/ 275493 w 485975"/>
                    <a:gd name="connsiteY5" fmla="*/ 580292 h 1144065"/>
                    <a:gd name="connsiteX6" fmla="*/ 182774 w 485975"/>
                    <a:gd name="connsiteY6" fmla="*/ 423629 h 1144065"/>
                    <a:gd name="connsiteX7" fmla="*/ 67675 w 485975"/>
                    <a:gd name="connsiteY7" fmla="*/ 270163 h 1144065"/>
                    <a:gd name="connsiteX8" fmla="*/ 198760 w 485975"/>
                    <a:gd name="connsiteY8" fmla="*/ 410840 h 1144065"/>
                    <a:gd name="connsiteX9" fmla="*/ 272296 w 485975"/>
                    <a:gd name="connsiteY9" fmla="*/ 330910 h 1144065"/>
                    <a:gd name="connsiteX10" fmla="*/ 243521 w 485975"/>
                    <a:gd name="connsiteY10" fmla="*/ 14387 h 1144065"/>
                    <a:gd name="connsiteX11" fmla="*/ 307465 w 485975"/>
                    <a:gd name="connsiteY11" fmla="*/ 244585 h 1144065"/>
                    <a:gd name="connsiteX12" fmla="*/ 412973 w 485975"/>
                    <a:gd name="connsiteY12" fmla="*/ 123092 h 1144065"/>
                    <a:gd name="connsiteX13" fmla="*/ 320254 w 485975"/>
                    <a:gd name="connsiteY13" fmla="*/ 327713 h 1144065"/>
                    <a:gd name="connsiteX14" fmla="*/ 317057 w 485975"/>
                    <a:gd name="connsiteY14" fmla="*/ 529137 h 1144065"/>
                    <a:gd name="connsiteX15" fmla="*/ 483311 w 485975"/>
                    <a:gd name="connsiteY15" fmla="*/ 398051 h 1144065"/>
                    <a:gd name="connsiteX16" fmla="*/ 333043 w 485975"/>
                    <a:gd name="connsiteY16" fmla="*/ 561109 h 1144065"/>
                    <a:gd name="connsiteX17" fmla="*/ 320254 w 485975"/>
                    <a:gd name="connsiteY17" fmla="*/ 647433 h 1144065"/>
                    <a:gd name="connsiteX18" fmla="*/ 342634 w 485975"/>
                    <a:gd name="connsiteY18" fmla="*/ 839265 h 1144065"/>
                    <a:gd name="connsiteX19" fmla="*/ 253112 w 485975"/>
                    <a:gd name="connsiteY19" fmla="*/ 1136605 h 1144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85975" h="1144065">
                      <a:moveTo>
                        <a:pt x="253112" y="1136605"/>
                      </a:moveTo>
                      <a:cubicBezTo>
                        <a:pt x="244053" y="1144065"/>
                        <a:pt x="295742" y="958627"/>
                        <a:pt x="288282" y="884026"/>
                      </a:cubicBezTo>
                      <a:cubicBezTo>
                        <a:pt x="280822" y="809425"/>
                        <a:pt x="254179" y="761467"/>
                        <a:pt x="208352" y="688997"/>
                      </a:cubicBezTo>
                      <a:cubicBezTo>
                        <a:pt x="162525" y="616527"/>
                        <a:pt x="0" y="439615"/>
                        <a:pt x="13322" y="449206"/>
                      </a:cubicBezTo>
                      <a:cubicBezTo>
                        <a:pt x="26644" y="458797"/>
                        <a:pt x="244587" y="724698"/>
                        <a:pt x="288282" y="746546"/>
                      </a:cubicBezTo>
                      <a:cubicBezTo>
                        <a:pt x="331977" y="768394"/>
                        <a:pt x="293078" y="634111"/>
                        <a:pt x="275493" y="580292"/>
                      </a:cubicBezTo>
                      <a:cubicBezTo>
                        <a:pt x="257908" y="526473"/>
                        <a:pt x="217410" y="475317"/>
                        <a:pt x="182774" y="423629"/>
                      </a:cubicBezTo>
                      <a:cubicBezTo>
                        <a:pt x="148138" y="371941"/>
                        <a:pt x="65011" y="272294"/>
                        <a:pt x="67675" y="270163"/>
                      </a:cubicBezTo>
                      <a:cubicBezTo>
                        <a:pt x="70339" y="268032"/>
                        <a:pt x="164657" y="400716"/>
                        <a:pt x="198760" y="410840"/>
                      </a:cubicBezTo>
                      <a:cubicBezTo>
                        <a:pt x="232863" y="420964"/>
                        <a:pt x="264836" y="396986"/>
                        <a:pt x="272296" y="330910"/>
                      </a:cubicBezTo>
                      <a:cubicBezTo>
                        <a:pt x="279756" y="264835"/>
                        <a:pt x="237660" y="28774"/>
                        <a:pt x="243521" y="14387"/>
                      </a:cubicBezTo>
                      <a:cubicBezTo>
                        <a:pt x="249382" y="0"/>
                        <a:pt x="279223" y="226468"/>
                        <a:pt x="307465" y="244585"/>
                      </a:cubicBezTo>
                      <a:cubicBezTo>
                        <a:pt x="335707" y="262702"/>
                        <a:pt x="410841" y="109237"/>
                        <a:pt x="412973" y="123092"/>
                      </a:cubicBezTo>
                      <a:cubicBezTo>
                        <a:pt x="415105" y="136947"/>
                        <a:pt x="336240" y="260039"/>
                        <a:pt x="320254" y="327713"/>
                      </a:cubicBezTo>
                      <a:cubicBezTo>
                        <a:pt x="304268" y="395387"/>
                        <a:pt x="289881" y="517414"/>
                        <a:pt x="317057" y="529137"/>
                      </a:cubicBezTo>
                      <a:cubicBezTo>
                        <a:pt x="344233" y="540860"/>
                        <a:pt x="480647" y="392722"/>
                        <a:pt x="483311" y="398051"/>
                      </a:cubicBezTo>
                      <a:cubicBezTo>
                        <a:pt x="485975" y="403380"/>
                        <a:pt x="360219" y="519545"/>
                        <a:pt x="333043" y="561109"/>
                      </a:cubicBezTo>
                      <a:cubicBezTo>
                        <a:pt x="305867" y="602673"/>
                        <a:pt x="318656" y="601074"/>
                        <a:pt x="320254" y="647433"/>
                      </a:cubicBezTo>
                      <a:cubicBezTo>
                        <a:pt x="321852" y="693792"/>
                        <a:pt x="350627" y="764131"/>
                        <a:pt x="342634" y="839265"/>
                      </a:cubicBezTo>
                      <a:cubicBezTo>
                        <a:pt x="334641" y="914399"/>
                        <a:pt x="262171" y="1129145"/>
                        <a:pt x="253112" y="1136605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rgbClr val="336600"/>
                    </a:gs>
                    <a:gs pos="100000">
                      <a:srgbClr val="80AD1B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" name="자유형 74"/>
                <p:cNvSpPr/>
                <p:nvPr/>
              </p:nvSpPr>
              <p:spPr>
                <a:xfrm>
                  <a:off x="8705983" y="5684627"/>
                  <a:ext cx="166788" cy="1422755"/>
                </a:xfrm>
                <a:custGeom>
                  <a:avLst/>
                  <a:gdLst>
                    <a:gd name="connsiteX0" fmla="*/ 35169 w 166788"/>
                    <a:gd name="connsiteY0" fmla="*/ 1377994 h 1422755"/>
                    <a:gd name="connsiteX1" fmla="*/ 127888 w 166788"/>
                    <a:gd name="connsiteY1" fmla="*/ 1035893 h 1422755"/>
                    <a:gd name="connsiteX2" fmla="*/ 131086 w 166788"/>
                    <a:gd name="connsiteY2" fmla="*/ 732159 h 1422755"/>
                    <a:gd name="connsiteX3" fmla="*/ 92719 w 166788"/>
                    <a:gd name="connsiteY3" fmla="*/ 521144 h 1422755"/>
                    <a:gd name="connsiteX4" fmla="*/ 105508 w 166788"/>
                    <a:gd name="connsiteY4" fmla="*/ 313325 h 1422755"/>
                    <a:gd name="connsiteX5" fmla="*/ 3197 w 166788"/>
                    <a:gd name="connsiteY5" fmla="*/ 15986 h 1422755"/>
                    <a:gd name="connsiteX6" fmla="*/ 124691 w 166788"/>
                    <a:gd name="connsiteY6" fmla="*/ 217409 h 1422755"/>
                    <a:gd name="connsiteX7" fmla="*/ 115100 w 166788"/>
                    <a:gd name="connsiteY7" fmla="*/ 514749 h 1422755"/>
                    <a:gd name="connsiteX8" fmla="*/ 163058 w 166788"/>
                    <a:gd name="connsiteY8" fmla="*/ 824878 h 1422755"/>
                    <a:gd name="connsiteX9" fmla="*/ 92719 w 166788"/>
                    <a:gd name="connsiteY9" fmla="*/ 1304458 h 1422755"/>
                    <a:gd name="connsiteX10" fmla="*/ 35169 w 166788"/>
                    <a:gd name="connsiteY10" fmla="*/ 1377994 h 1422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6788" h="1422755">
                      <a:moveTo>
                        <a:pt x="35169" y="1377994"/>
                      </a:moveTo>
                      <a:cubicBezTo>
                        <a:pt x="41031" y="1333233"/>
                        <a:pt x="111902" y="1143532"/>
                        <a:pt x="127888" y="1035893"/>
                      </a:cubicBezTo>
                      <a:cubicBezTo>
                        <a:pt x="143874" y="928254"/>
                        <a:pt x="136947" y="817950"/>
                        <a:pt x="131086" y="732159"/>
                      </a:cubicBezTo>
                      <a:cubicBezTo>
                        <a:pt x="125225" y="646368"/>
                        <a:pt x="96982" y="590950"/>
                        <a:pt x="92719" y="521144"/>
                      </a:cubicBezTo>
                      <a:cubicBezTo>
                        <a:pt x="88456" y="451338"/>
                        <a:pt x="120428" y="397518"/>
                        <a:pt x="105508" y="313325"/>
                      </a:cubicBezTo>
                      <a:cubicBezTo>
                        <a:pt x="90588" y="229132"/>
                        <a:pt x="0" y="31972"/>
                        <a:pt x="3197" y="15986"/>
                      </a:cubicBezTo>
                      <a:cubicBezTo>
                        <a:pt x="6394" y="0"/>
                        <a:pt x="106041" y="134282"/>
                        <a:pt x="124691" y="217409"/>
                      </a:cubicBezTo>
                      <a:cubicBezTo>
                        <a:pt x="143341" y="300536"/>
                        <a:pt x="108706" y="413504"/>
                        <a:pt x="115100" y="514749"/>
                      </a:cubicBezTo>
                      <a:cubicBezTo>
                        <a:pt x="121494" y="615994"/>
                        <a:pt x="166788" y="693260"/>
                        <a:pt x="163058" y="824878"/>
                      </a:cubicBezTo>
                      <a:cubicBezTo>
                        <a:pt x="159328" y="956496"/>
                        <a:pt x="114567" y="1217068"/>
                        <a:pt x="92719" y="1304458"/>
                      </a:cubicBezTo>
                      <a:cubicBezTo>
                        <a:pt x="70871" y="1391848"/>
                        <a:pt x="29307" y="1422755"/>
                        <a:pt x="35169" y="1377994"/>
                      </a:cubicBezTo>
                      <a:close/>
                    </a:path>
                  </a:pathLst>
                </a:custGeom>
                <a:solidFill>
                  <a:srgbClr val="5877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9" name="그룹 75"/>
              <p:cNvGrpSpPr/>
              <p:nvPr/>
            </p:nvGrpSpPr>
            <p:grpSpPr>
              <a:xfrm>
                <a:off x="7429151" y="3841679"/>
                <a:ext cx="622362" cy="1135036"/>
                <a:chOff x="8436353" y="5585513"/>
                <a:chExt cx="834470" cy="152186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0" name="자유형 76"/>
                <p:cNvSpPr/>
                <p:nvPr/>
              </p:nvSpPr>
              <p:spPr>
                <a:xfrm>
                  <a:off x="8436353" y="5585513"/>
                  <a:ext cx="834470" cy="1406770"/>
                </a:xfrm>
                <a:custGeom>
                  <a:avLst/>
                  <a:gdLst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34470" h="1406770">
                      <a:moveTo>
                        <a:pt x="263236" y="1371600"/>
                      </a:moveTo>
                      <a:cubicBezTo>
                        <a:pt x="171050" y="1227726"/>
                        <a:pt x="78864" y="1083852"/>
                        <a:pt x="39432" y="959161"/>
                      </a:cubicBezTo>
                      <a:cubicBezTo>
                        <a:pt x="0" y="834470"/>
                        <a:pt x="20249" y="707648"/>
                        <a:pt x="26643" y="623455"/>
                      </a:cubicBezTo>
                      <a:cubicBezTo>
                        <a:pt x="33037" y="539262"/>
                        <a:pt x="51687" y="506224"/>
                        <a:pt x="77798" y="454003"/>
                      </a:cubicBezTo>
                      <a:cubicBezTo>
                        <a:pt x="103909" y="401782"/>
                        <a:pt x="156663" y="352758"/>
                        <a:pt x="183306" y="310129"/>
                      </a:cubicBezTo>
                      <a:cubicBezTo>
                        <a:pt x="209949" y="267500"/>
                        <a:pt x="224336" y="237126"/>
                        <a:pt x="237658" y="198227"/>
                      </a:cubicBezTo>
                      <a:cubicBezTo>
                        <a:pt x="250980" y="159328"/>
                        <a:pt x="261637" y="109238"/>
                        <a:pt x="263236" y="76733"/>
                      </a:cubicBezTo>
                      <a:cubicBezTo>
                        <a:pt x="264835" y="44228"/>
                        <a:pt x="242454" y="0"/>
                        <a:pt x="247250" y="3197"/>
                      </a:cubicBezTo>
                      <a:cubicBezTo>
                        <a:pt x="252046" y="6394"/>
                        <a:pt x="257908" y="59681"/>
                        <a:pt x="292011" y="95916"/>
                      </a:cubicBezTo>
                      <a:cubicBezTo>
                        <a:pt x="326114" y="132151"/>
                        <a:pt x="388993" y="168386"/>
                        <a:pt x="451871" y="220607"/>
                      </a:cubicBezTo>
                      <a:cubicBezTo>
                        <a:pt x="514749" y="272828"/>
                        <a:pt x="609067" y="347962"/>
                        <a:pt x="669281" y="409242"/>
                      </a:cubicBezTo>
                      <a:cubicBezTo>
                        <a:pt x="729495" y="470522"/>
                        <a:pt x="791840" y="504626"/>
                        <a:pt x="813155" y="588286"/>
                      </a:cubicBezTo>
                      <a:cubicBezTo>
                        <a:pt x="834470" y="671946"/>
                        <a:pt x="832338" y="794505"/>
                        <a:pt x="797169" y="911203"/>
                      </a:cubicBezTo>
                      <a:cubicBezTo>
                        <a:pt x="762000" y="1027901"/>
                        <a:pt x="673010" y="1205879"/>
                        <a:pt x="602139" y="1288473"/>
                      </a:cubicBezTo>
                      <a:cubicBezTo>
                        <a:pt x="531268" y="1371068"/>
                        <a:pt x="371941" y="1406770"/>
                        <a:pt x="371941" y="1406770"/>
                      </a:cubicBezTo>
                      <a:lnTo>
                        <a:pt x="263236" y="137160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36600"/>
                    </a:gs>
                    <a:gs pos="100000">
                      <a:srgbClr val="9BD121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" name="자유형 77"/>
                <p:cNvSpPr/>
                <p:nvPr/>
              </p:nvSpPr>
              <p:spPr>
                <a:xfrm>
                  <a:off x="8526940" y="5761359"/>
                  <a:ext cx="646368" cy="1136073"/>
                </a:xfrm>
                <a:custGeom>
                  <a:avLst/>
                  <a:gdLst>
                    <a:gd name="connsiteX0" fmla="*/ 338903 w 646368"/>
                    <a:gd name="connsiteY0" fmla="*/ 549919 h 1136073"/>
                    <a:gd name="connsiteX1" fmla="*/ 578694 w 646368"/>
                    <a:gd name="connsiteY1" fmla="*/ 326115 h 1136073"/>
                    <a:gd name="connsiteX2" fmla="*/ 393256 w 646368"/>
                    <a:gd name="connsiteY2" fmla="*/ 572300 h 1136073"/>
                    <a:gd name="connsiteX3" fmla="*/ 316523 w 646368"/>
                    <a:gd name="connsiteY3" fmla="*/ 687399 h 1136073"/>
                    <a:gd name="connsiteX4" fmla="*/ 642638 w 646368"/>
                    <a:gd name="connsiteY4" fmla="*/ 511553 h 1136073"/>
                    <a:gd name="connsiteX5" fmla="*/ 338903 w 646368"/>
                    <a:gd name="connsiteY5" fmla="*/ 764132 h 1136073"/>
                    <a:gd name="connsiteX6" fmla="*/ 636243 w 646368"/>
                    <a:gd name="connsiteY6" fmla="*/ 677807 h 1136073"/>
                    <a:gd name="connsiteX7" fmla="*/ 348495 w 646368"/>
                    <a:gd name="connsiteY7" fmla="*/ 847259 h 1136073"/>
                    <a:gd name="connsiteX8" fmla="*/ 610666 w 646368"/>
                    <a:gd name="connsiteY8" fmla="*/ 802498 h 1136073"/>
                    <a:gd name="connsiteX9" fmla="*/ 335706 w 646368"/>
                    <a:gd name="connsiteY9" fmla="*/ 930386 h 1136073"/>
                    <a:gd name="connsiteX10" fmla="*/ 268565 w 646368"/>
                    <a:gd name="connsiteY10" fmla="*/ 1131810 h 1136073"/>
                    <a:gd name="connsiteX11" fmla="*/ 281354 w 646368"/>
                    <a:gd name="connsiteY11" fmla="*/ 904809 h 1136073"/>
                    <a:gd name="connsiteX12" fmla="*/ 3197 w 646368"/>
                    <a:gd name="connsiteY12" fmla="*/ 639441 h 1136073"/>
                    <a:gd name="connsiteX13" fmla="*/ 262170 w 646368"/>
                    <a:gd name="connsiteY13" fmla="*/ 837668 h 1136073"/>
                    <a:gd name="connsiteX14" fmla="*/ 15986 w 646368"/>
                    <a:gd name="connsiteY14" fmla="*/ 501961 h 1136073"/>
                    <a:gd name="connsiteX15" fmla="*/ 294143 w 646368"/>
                    <a:gd name="connsiteY15" fmla="*/ 764132 h 1136073"/>
                    <a:gd name="connsiteX16" fmla="*/ 63944 w 646368"/>
                    <a:gd name="connsiteY16" fmla="*/ 287749 h 1136073"/>
                    <a:gd name="connsiteX17" fmla="*/ 268565 w 646368"/>
                    <a:gd name="connsiteY17" fmla="*/ 588286 h 1136073"/>
                    <a:gd name="connsiteX18" fmla="*/ 118296 w 646368"/>
                    <a:gd name="connsiteY18" fmla="*/ 159861 h 1136073"/>
                    <a:gd name="connsiteX19" fmla="*/ 265368 w 646368"/>
                    <a:gd name="connsiteY19" fmla="*/ 444412 h 1136073"/>
                    <a:gd name="connsiteX20" fmla="*/ 211015 w 646368"/>
                    <a:gd name="connsiteY20" fmla="*/ 9592 h 1136073"/>
                    <a:gd name="connsiteX21" fmla="*/ 303734 w 646368"/>
                    <a:gd name="connsiteY21" fmla="*/ 386862 h 1136073"/>
                    <a:gd name="connsiteX22" fmla="*/ 409242 w 646368"/>
                    <a:gd name="connsiteY22" fmla="*/ 150269 h 1136073"/>
                    <a:gd name="connsiteX23" fmla="*/ 335706 w 646368"/>
                    <a:gd name="connsiteY23" fmla="*/ 450806 h 1136073"/>
                    <a:gd name="connsiteX24" fmla="*/ 498763 w 646368"/>
                    <a:gd name="connsiteY24" fmla="*/ 242988 h 1136073"/>
                    <a:gd name="connsiteX25" fmla="*/ 338903 w 646368"/>
                    <a:gd name="connsiteY25" fmla="*/ 549919 h 1136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46368" h="1136073">
                      <a:moveTo>
                        <a:pt x="338903" y="549919"/>
                      </a:moveTo>
                      <a:cubicBezTo>
                        <a:pt x="352225" y="563773"/>
                        <a:pt x="569635" y="322385"/>
                        <a:pt x="578694" y="326115"/>
                      </a:cubicBezTo>
                      <a:cubicBezTo>
                        <a:pt x="587753" y="329845"/>
                        <a:pt x="436951" y="512086"/>
                        <a:pt x="393256" y="572300"/>
                      </a:cubicBezTo>
                      <a:cubicBezTo>
                        <a:pt x="349561" y="632514"/>
                        <a:pt x="274959" y="697523"/>
                        <a:pt x="316523" y="687399"/>
                      </a:cubicBezTo>
                      <a:cubicBezTo>
                        <a:pt x="358087" y="677275"/>
                        <a:pt x="638908" y="498764"/>
                        <a:pt x="642638" y="511553"/>
                      </a:cubicBezTo>
                      <a:cubicBezTo>
                        <a:pt x="646368" y="524342"/>
                        <a:pt x="339969" y="736423"/>
                        <a:pt x="338903" y="764132"/>
                      </a:cubicBezTo>
                      <a:cubicBezTo>
                        <a:pt x="337837" y="791841"/>
                        <a:pt x="634644" y="663953"/>
                        <a:pt x="636243" y="677807"/>
                      </a:cubicBezTo>
                      <a:cubicBezTo>
                        <a:pt x="637842" y="691662"/>
                        <a:pt x="352758" y="826477"/>
                        <a:pt x="348495" y="847259"/>
                      </a:cubicBezTo>
                      <a:cubicBezTo>
                        <a:pt x="344232" y="868041"/>
                        <a:pt x="612797" y="788644"/>
                        <a:pt x="610666" y="802498"/>
                      </a:cubicBezTo>
                      <a:cubicBezTo>
                        <a:pt x="608535" y="816352"/>
                        <a:pt x="392723" y="875501"/>
                        <a:pt x="335706" y="930386"/>
                      </a:cubicBezTo>
                      <a:cubicBezTo>
                        <a:pt x="278689" y="985271"/>
                        <a:pt x="277624" y="1136073"/>
                        <a:pt x="268565" y="1131810"/>
                      </a:cubicBezTo>
                      <a:cubicBezTo>
                        <a:pt x="259506" y="1127547"/>
                        <a:pt x="325582" y="986870"/>
                        <a:pt x="281354" y="904809"/>
                      </a:cubicBezTo>
                      <a:cubicBezTo>
                        <a:pt x="237126" y="822748"/>
                        <a:pt x="6394" y="650631"/>
                        <a:pt x="3197" y="639441"/>
                      </a:cubicBezTo>
                      <a:cubicBezTo>
                        <a:pt x="0" y="628251"/>
                        <a:pt x="260039" y="860581"/>
                        <a:pt x="262170" y="837668"/>
                      </a:cubicBezTo>
                      <a:cubicBezTo>
                        <a:pt x="264302" y="814755"/>
                        <a:pt x="10657" y="514217"/>
                        <a:pt x="15986" y="501961"/>
                      </a:cubicBezTo>
                      <a:cubicBezTo>
                        <a:pt x="21315" y="489705"/>
                        <a:pt x="286150" y="799834"/>
                        <a:pt x="294143" y="764132"/>
                      </a:cubicBezTo>
                      <a:cubicBezTo>
                        <a:pt x="302136" y="728430"/>
                        <a:pt x="68207" y="317057"/>
                        <a:pt x="63944" y="287749"/>
                      </a:cubicBezTo>
                      <a:cubicBezTo>
                        <a:pt x="59681" y="258441"/>
                        <a:pt x="259506" y="609601"/>
                        <a:pt x="268565" y="588286"/>
                      </a:cubicBezTo>
                      <a:cubicBezTo>
                        <a:pt x="277624" y="566971"/>
                        <a:pt x="118829" y="183840"/>
                        <a:pt x="118296" y="159861"/>
                      </a:cubicBezTo>
                      <a:cubicBezTo>
                        <a:pt x="117763" y="135882"/>
                        <a:pt x="249915" y="469457"/>
                        <a:pt x="265368" y="444412"/>
                      </a:cubicBezTo>
                      <a:cubicBezTo>
                        <a:pt x="280821" y="419367"/>
                        <a:pt x="204621" y="19184"/>
                        <a:pt x="211015" y="9592"/>
                      </a:cubicBezTo>
                      <a:cubicBezTo>
                        <a:pt x="217409" y="0"/>
                        <a:pt x="270696" y="363416"/>
                        <a:pt x="303734" y="386862"/>
                      </a:cubicBezTo>
                      <a:cubicBezTo>
                        <a:pt x="336772" y="410308"/>
                        <a:pt x="403913" y="139612"/>
                        <a:pt x="409242" y="150269"/>
                      </a:cubicBezTo>
                      <a:cubicBezTo>
                        <a:pt x="414571" y="160926"/>
                        <a:pt x="320786" y="435353"/>
                        <a:pt x="335706" y="450806"/>
                      </a:cubicBezTo>
                      <a:cubicBezTo>
                        <a:pt x="350626" y="466259"/>
                        <a:pt x="499296" y="227002"/>
                        <a:pt x="498763" y="242988"/>
                      </a:cubicBezTo>
                      <a:cubicBezTo>
                        <a:pt x="498230" y="258974"/>
                        <a:pt x="325581" y="536065"/>
                        <a:pt x="338903" y="549919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chemeClr val="bg1">
                        <a:alpha val="3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" name="자유형 78"/>
                <p:cNvSpPr/>
                <p:nvPr/>
              </p:nvSpPr>
              <p:spPr>
                <a:xfrm>
                  <a:off x="8535998" y="5801325"/>
                  <a:ext cx="485975" cy="1144065"/>
                </a:xfrm>
                <a:custGeom>
                  <a:avLst/>
                  <a:gdLst>
                    <a:gd name="connsiteX0" fmla="*/ 253112 w 485975"/>
                    <a:gd name="connsiteY0" fmla="*/ 1136605 h 1144065"/>
                    <a:gd name="connsiteX1" fmla="*/ 288282 w 485975"/>
                    <a:gd name="connsiteY1" fmla="*/ 884026 h 1144065"/>
                    <a:gd name="connsiteX2" fmla="*/ 208352 w 485975"/>
                    <a:gd name="connsiteY2" fmla="*/ 688997 h 1144065"/>
                    <a:gd name="connsiteX3" fmla="*/ 13322 w 485975"/>
                    <a:gd name="connsiteY3" fmla="*/ 449206 h 1144065"/>
                    <a:gd name="connsiteX4" fmla="*/ 288282 w 485975"/>
                    <a:gd name="connsiteY4" fmla="*/ 746546 h 1144065"/>
                    <a:gd name="connsiteX5" fmla="*/ 275493 w 485975"/>
                    <a:gd name="connsiteY5" fmla="*/ 580292 h 1144065"/>
                    <a:gd name="connsiteX6" fmla="*/ 182774 w 485975"/>
                    <a:gd name="connsiteY6" fmla="*/ 423629 h 1144065"/>
                    <a:gd name="connsiteX7" fmla="*/ 67675 w 485975"/>
                    <a:gd name="connsiteY7" fmla="*/ 270163 h 1144065"/>
                    <a:gd name="connsiteX8" fmla="*/ 198760 w 485975"/>
                    <a:gd name="connsiteY8" fmla="*/ 410840 h 1144065"/>
                    <a:gd name="connsiteX9" fmla="*/ 272296 w 485975"/>
                    <a:gd name="connsiteY9" fmla="*/ 330910 h 1144065"/>
                    <a:gd name="connsiteX10" fmla="*/ 243521 w 485975"/>
                    <a:gd name="connsiteY10" fmla="*/ 14387 h 1144065"/>
                    <a:gd name="connsiteX11" fmla="*/ 307465 w 485975"/>
                    <a:gd name="connsiteY11" fmla="*/ 244585 h 1144065"/>
                    <a:gd name="connsiteX12" fmla="*/ 412973 w 485975"/>
                    <a:gd name="connsiteY12" fmla="*/ 123092 h 1144065"/>
                    <a:gd name="connsiteX13" fmla="*/ 320254 w 485975"/>
                    <a:gd name="connsiteY13" fmla="*/ 327713 h 1144065"/>
                    <a:gd name="connsiteX14" fmla="*/ 317057 w 485975"/>
                    <a:gd name="connsiteY14" fmla="*/ 529137 h 1144065"/>
                    <a:gd name="connsiteX15" fmla="*/ 483311 w 485975"/>
                    <a:gd name="connsiteY15" fmla="*/ 398051 h 1144065"/>
                    <a:gd name="connsiteX16" fmla="*/ 333043 w 485975"/>
                    <a:gd name="connsiteY16" fmla="*/ 561109 h 1144065"/>
                    <a:gd name="connsiteX17" fmla="*/ 320254 w 485975"/>
                    <a:gd name="connsiteY17" fmla="*/ 647433 h 1144065"/>
                    <a:gd name="connsiteX18" fmla="*/ 342634 w 485975"/>
                    <a:gd name="connsiteY18" fmla="*/ 839265 h 1144065"/>
                    <a:gd name="connsiteX19" fmla="*/ 253112 w 485975"/>
                    <a:gd name="connsiteY19" fmla="*/ 1136605 h 1144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85975" h="1144065">
                      <a:moveTo>
                        <a:pt x="253112" y="1136605"/>
                      </a:moveTo>
                      <a:cubicBezTo>
                        <a:pt x="244053" y="1144065"/>
                        <a:pt x="295742" y="958627"/>
                        <a:pt x="288282" y="884026"/>
                      </a:cubicBezTo>
                      <a:cubicBezTo>
                        <a:pt x="280822" y="809425"/>
                        <a:pt x="254179" y="761467"/>
                        <a:pt x="208352" y="688997"/>
                      </a:cubicBezTo>
                      <a:cubicBezTo>
                        <a:pt x="162525" y="616527"/>
                        <a:pt x="0" y="439615"/>
                        <a:pt x="13322" y="449206"/>
                      </a:cubicBezTo>
                      <a:cubicBezTo>
                        <a:pt x="26644" y="458797"/>
                        <a:pt x="244587" y="724698"/>
                        <a:pt x="288282" y="746546"/>
                      </a:cubicBezTo>
                      <a:cubicBezTo>
                        <a:pt x="331977" y="768394"/>
                        <a:pt x="293078" y="634111"/>
                        <a:pt x="275493" y="580292"/>
                      </a:cubicBezTo>
                      <a:cubicBezTo>
                        <a:pt x="257908" y="526473"/>
                        <a:pt x="217410" y="475317"/>
                        <a:pt x="182774" y="423629"/>
                      </a:cubicBezTo>
                      <a:cubicBezTo>
                        <a:pt x="148138" y="371941"/>
                        <a:pt x="65011" y="272294"/>
                        <a:pt x="67675" y="270163"/>
                      </a:cubicBezTo>
                      <a:cubicBezTo>
                        <a:pt x="70339" y="268032"/>
                        <a:pt x="164657" y="400716"/>
                        <a:pt x="198760" y="410840"/>
                      </a:cubicBezTo>
                      <a:cubicBezTo>
                        <a:pt x="232863" y="420964"/>
                        <a:pt x="264836" y="396986"/>
                        <a:pt x="272296" y="330910"/>
                      </a:cubicBezTo>
                      <a:cubicBezTo>
                        <a:pt x="279756" y="264835"/>
                        <a:pt x="237660" y="28774"/>
                        <a:pt x="243521" y="14387"/>
                      </a:cubicBezTo>
                      <a:cubicBezTo>
                        <a:pt x="249382" y="0"/>
                        <a:pt x="279223" y="226468"/>
                        <a:pt x="307465" y="244585"/>
                      </a:cubicBezTo>
                      <a:cubicBezTo>
                        <a:pt x="335707" y="262702"/>
                        <a:pt x="410841" y="109237"/>
                        <a:pt x="412973" y="123092"/>
                      </a:cubicBezTo>
                      <a:cubicBezTo>
                        <a:pt x="415105" y="136947"/>
                        <a:pt x="336240" y="260039"/>
                        <a:pt x="320254" y="327713"/>
                      </a:cubicBezTo>
                      <a:cubicBezTo>
                        <a:pt x="304268" y="395387"/>
                        <a:pt x="289881" y="517414"/>
                        <a:pt x="317057" y="529137"/>
                      </a:cubicBezTo>
                      <a:cubicBezTo>
                        <a:pt x="344233" y="540860"/>
                        <a:pt x="480647" y="392722"/>
                        <a:pt x="483311" y="398051"/>
                      </a:cubicBezTo>
                      <a:cubicBezTo>
                        <a:pt x="485975" y="403380"/>
                        <a:pt x="360219" y="519545"/>
                        <a:pt x="333043" y="561109"/>
                      </a:cubicBezTo>
                      <a:cubicBezTo>
                        <a:pt x="305867" y="602673"/>
                        <a:pt x="318656" y="601074"/>
                        <a:pt x="320254" y="647433"/>
                      </a:cubicBezTo>
                      <a:cubicBezTo>
                        <a:pt x="321852" y="693792"/>
                        <a:pt x="350627" y="764131"/>
                        <a:pt x="342634" y="839265"/>
                      </a:cubicBezTo>
                      <a:cubicBezTo>
                        <a:pt x="334641" y="914399"/>
                        <a:pt x="262171" y="1129145"/>
                        <a:pt x="253112" y="1136605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rgbClr val="336600"/>
                    </a:gs>
                    <a:gs pos="100000">
                      <a:srgbClr val="80AD1B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" name="자유형 79"/>
                <p:cNvSpPr/>
                <p:nvPr/>
              </p:nvSpPr>
              <p:spPr>
                <a:xfrm>
                  <a:off x="8705983" y="5684627"/>
                  <a:ext cx="166788" cy="1422755"/>
                </a:xfrm>
                <a:custGeom>
                  <a:avLst/>
                  <a:gdLst>
                    <a:gd name="connsiteX0" fmla="*/ 35169 w 166788"/>
                    <a:gd name="connsiteY0" fmla="*/ 1377994 h 1422755"/>
                    <a:gd name="connsiteX1" fmla="*/ 127888 w 166788"/>
                    <a:gd name="connsiteY1" fmla="*/ 1035893 h 1422755"/>
                    <a:gd name="connsiteX2" fmla="*/ 131086 w 166788"/>
                    <a:gd name="connsiteY2" fmla="*/ 732159 h 1422755"/>
                    <a:gd name="connsiteX3" fmla="*/ 92719 w 166788"/>
                    <a:gd name="connsiteY3" fmla="*/ 521144 h 1422755"/>
                    <a:gd name="connsiteX4" fmla="*/ 105508 w 166788"/>
                    <a:gd name="connsiteY4" fmla="*/ 313325 h 1422755"/>
                    <a:gd name="connsiteX5" fmla="*/ 3197 w 166788"/>
                    <a:gd name="connsiteY5" fmla="*/ 15986 h 1422755"/>
                    <a:gd name="connsiteX6" fmla="*/ 124691 w 166788"/>
                    <a:gd name="connsiteY6" fmla="*/ 217409 h 1422755"/>
                    <a:gd name="connsiteX7" fmla="*/ 115100 w 166788"/>
                    <a:gd name="connsiteY7" fmla="*/ 514749 h 1422755"/>
                    <a:gd name="connsiteX8" fmla="*/ 163058 w 166788"/>
                    <a:gd name="connsiteY8" fmla="*/ 824878 h 1422755"/>
                    <a:gd name="connsiteX9" fmla="*/ 92719 w 166788"/>
                    <a:gd name="connsiteY9" fmla="*/ 1304458 h 1422755"/>
                    <a:gd name="connsiteX10" fmla="*/ 35169 w 166788"/>
                    <a:gd name="connsiteY10" fmla="*/ 1377994 h 1422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6788" h="1422755">
                      <a:moveTo>
                        <a:pt x="35169" y="1377994"/>
                      </a:moveTo>
                      <a:cubicBezTo>
                        <a:pt x="41031" y="1333233"/>
                        <a:pt x="111902" y="1143532"/>
                        <a:pt x="127888" y="1035893"/>
                      </a:cubicBezTo>
                      <a:cubicBezTo>
                        <a:pt x="143874" y="928254"/>
                        <a:pt x="136947" y="817950"/>
                        <a:pt x="131086" y="732159"/>
                      </a:cubicBezTo>
                      <a:cubicBezTo>
                        <a:pt x="125225" y="646368"/>
                        <a:pt x="96982" y="590950"/>
                        <a:pt x="92719" y="521144"/>
                      </a:cubicBezTo>
                      <a:cubicBezTo>
                        <a:pt x="88456" y="451338"/>
                        <a:pt x="120428" y="397518"/>
                        <a:pt x="105508" y="313325"/>
                      </a:cubicBezTo>
                      <a:cubicBezTo>
                        <a:pt x="90588" y="229132"/>
                        <a:pt x="0" y="31972"/>
                        <a:pt x="3197" y="15986"/>
                      </a:cubicBezTo>
                      <a:cubicBezTo>
                        <a:pt x="6394" y="0"/>
                        <a:pt x="106041" y="134282"/>
                        <a:pt x="124691" y="217409"/>
                      </a:cubicBezTo>
                      <a:cubicBezTo>
                        <a:pt x="143341" y="300536"/>
                        <a:pt x="108706" y="413504"/>
                        <a:pt x="115100" y="514749"/>
                      </a:cubicBezTo>
                      <a:cubicBezTo>
                        <a:pt x="121494" y="615994"/>
                        <a:pt x="166788" y="693260"/>
                        <a:pt x="163058" y="824878"/>
                      </a:cubicBezTo>
                      <a:cubicBezTo>
                        <a:pt x="159328" y="956496"/>
                        <a:pt x="114567" y="1217068"/>
                        <a:pt x="92719" y="1304458"/>
                      </a:cubicBezTo>
                      <a:cubicBezTo>
                        <a:pt x="70871" y="1391848"/>
                        <a:pt x="29307" y="1422755"/>
                        <a:pt x="35169" y="1377994"/>
                      </a:cubicBezTo>
                      <a:close/>
                    </a:path>
                  </a:pathLst>
                </a:custGeom>
                <a:solidFill>
                  <a:srgbClr val="5877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22" name="타원 4"/>
            <p:cNvSpPr/>
            <p:nvPr/>
          </p:nvSpPr>
          <p:spPr>
            <a:xfrm>
              <a:off x="1039857" y="1981235"/>
              <a:ext cx="2052011" cy="20520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도넛 82"/>
            <p:cNvSpPr/>
            <p:nvPr/>
          </p:nvSpPr>
          <p:spPr>
            <a:xfrm>
              <a:off x="1156108" y="2097486"/>
              <a:ext cx="1819510" cy="1819510"/>
            </a:xfrm>
            <a:prstGeom prst="donut">
              <a:avLst>
                <a:gd name="adj" fmla="val 438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115"/>
            <p:cNvSpPr txBox="1">
              <a:spLocks noChangeArrowheads="1"/>
            </p:cNvSpPr>
            <p:nvPr/>
          </p:nvSpPr>
          <p:spPr bwMode="auto">
            <a:xfrm>
              <a:off x="1055688" y="2329754"/>
              <a:ext cx="2069867" cy="11685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rtl="1"/>
              <a:r>
                <a:rPr lang="ar-EG" sz="2800" b="1" dirty="0"/>
                <a:t>المشرف</a:t>
              </a:r>
            </a:p>
            <a:p>
              <a:pPr algn="ctr" rtl="1"/>
              <a:r>
                <a:rPr lang="ar-EG" sz="2800" b="1" dirty="0"/>
                <a:t> الاستاذ </a:t>
              </a:r>
              <a:r>
                <a:rPr lang="ar-EG" sz="2800" b="1" dirty="0" smtClean="0"/>
                <a:t>الدكتور</a:t>
              </a:r>
            </a:p>
            <a:p>
              <a:pPr algn="ctr" rtl="1"/>
              <a:r>
                <a:rPr lang="ar-EG" sz="2800" b="1" dirty="0" smtClean="0"/>
                <a:t>شعبان </a:t>
              </a:r>
              <a:r>
                <a:rPr lang="ar-EG" sz="2800" b="1" dirty="0"/>
                <a:t>خليفة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557015" y="1009662"/>
            <a:ext cx="2527153" cy="2923394"/>
            <a:chOff x="850879" y="1566815"/>
            <a:chExt cx="2240989" cy="2466432"/>
          </a:xfrm>
        </p:grpSpPr>
        <p:grpSp>
          <p:nvGrpSpPr>
            <p:cNvPr id="27" name="그룹 80"/>
            <p:cNvGrpSpPr/>
            <p:nvPr/>
          </p:nvGrpSpPr>
          <p:grpSpPr>
            <a:xfrm flipH="1">
              <a:off x="850879" y="1566815"/>
              <a:ext cx="1018926" cy="1085533"/>
              <a:chOff x="7429151" y="3841679"/>
              <a:chExt cx="1260141" cy="1342516"/>
            </a:xfrm>
          </p:grpSpPr>
          <p:grpSp>
            <p:nvGrpSpPr>
              <p:cNvPr id="31" name="그룹 65"/>
              <p:cNvGrpSpPr/>
              <p:nvPr/>
            </p:nvGrpSpPr>
            <p:grpSpPr>
              <a:xfrm rot="16591653" flipH="1" flipV="1">
                <a:off x="8047007" y="4541911"/>
                <a:ext cx="454915" cy="829654"/>
                <a:chOff x="8436353" y="5585513"/>
                <a:chExt cx="834470" cy="152186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2" name="자유형 66"/>
                <p:cNvSpPr/>
                <p:nvPr/>
              </p:nvSpPr>
              <p:spPr>
                <a:xfrm>
                  <a:off x="8436353" y="5585513"/>
                  <a:ext cx="834470" cy="1406770"/>
                </a:xfrm>
                <a:custGeom>
                  <a:avLst/>
                  <a:gdLst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34470" h="1406770">
                      <a:moveTo>
                        <a:pt x="263236" y="1371600"/>
                      </a:moveTo>
                      <a:cubicBezTo>
                        <a:pt x="171050" y="1227726"/>
                        <a:pt x="78864" y="1083852"/>
                        <a:pt x="39432" y="959161"/>
                      </a:cubicBezTo>
                      <a:cubicBezTo>
                        <a:pt x="0" y="834470"/>
                        <a:pt x="20249" y="707648"/>
                        <a:pt x="26643" y="623455"/>
                      </a:cubicBezTo>
                      <a:cubicBezTo>
                        <a:pt x="33037" y="539262"/>
                        <a:pt x="51687" y="506224"/>
                        <a:pt x="77798" y="454003"/>
                      </a:cubicBezTo>
                      <a:cubicBezTo>
                        <a:pt x="103909" y="401782"/>
                        <a:pt x="156663" y="352758"/>
                        <a:pt x="183306" y="310129"/>
                      </a:cubicBezTo>
                      <a:cubicBezTo>
                        <a:pt x="209949" y="267500"/>
                        <a:pt x="224336" y="237126"/>
                        <a:pt x="237658" y="198227"/>
                      </a:cubicBezTo>
                      <a:cubicBezTo>
                        <a:pt x="250980" y="159328"/>
                        <a:pt x="261637" y="109238"/>
                        <a:pt x="263236" y="76733"/>
                      </a:cubicBezTo>
                      <a:cubicBezTo>
                        <a:pt x="264835" y="44228"/>
                        <a:pt x="242454" y="0"/>
                        <a:pt x="247250" y="3197"/>
                      </a:cubicBezTo>
                      <a:cubicBezTo>
                        <a:pt x="252046" y="6394"/>
                        <a:pt x="257908" y="59681"/>
                        <a:pt x="292011" y="95916"/>
                      </a:cubicBezTo>
                      <a:cubicBezTo>
                        <a:pt x="326114" y="132151"/>
                        <a:pt x="388993" y="168386"/>
                        <a:pt x="451871" y="220607"/>
                      </a:cubicBezTo>
                      <a:cubicBezTo>
                        <a:pt x="514749" y="272828"/>
                        <a:pt x="609067" y="347962"/>
                        <a:pt x="669281" y="409242"/>
                      </a:cubicBezTo>
                      <a:cubicBezTo>
                        <a:pt x="729495" y="470522"/>
                        <a:pt x="791840" y="504626"/>
                        <a:pt x="813155" y="588286"/>
                      </a:cubicBezTo>
                      <a:cubicBezTo>
                        <a:pt x="834470" y="671946"/>
                        <a:pt x="832338" y="794505"/>
                        <a:pt x="797169" y="911203"/>
                      </a:cubicBezTo>
                      <a:cubicBezTo>
                        <a:pt x="762000" y="1027901"/>
                        <a:pt x="673010" y="1205879"/>
                        <a:pt x="602139" y="1288473"/>
                      </a:cubicBezTo>
                      <a:cubicBezTo>
                        <a:pt x="531268" y="1371068"/>
                        <a:pt x="371941" y="1406770"/>
                        <a:pt x="371941" y="1406770"/>
                      </a:cubicBezTo>
                      <a:lnTo>
                        <a:pt x="263236" y="137160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36600"/>
                    </a:gs>
                    <a:gs pos="100000">
                      <a:srgbClr val="9BD121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3" name="자유형 67"/>
                <p:cNvSpPr/>
                <p:nvPr/>
              </p:nvSpPr>
              <p:spPr>
                <a:xfrm>
                  <a:off x="8526940" y="5761359"/>
                  <a:ext cx="646368" cy="1136073"/>
                </a:xfrm>
                <a:custGeom>
                  <a:avLst/>
                  <a:gdLst>
                    <a:gd name="connsiteX0" fmla="*/ 338903 w 646368"/>
                    <a:gd name="connsiteY0" fmla="*/ 549919 h 1136073"/>
                    <a:gd name="connsiteX1" fmla="*/ 578694 w 646368"/>
                    <a:gd name="connsiteY1" fmla="*/ 326115 h 1136073"/>
                    <a:gd name="connsiteX2" fmla="*/ 393256 w 646368"/>
                    <a:gd name="connsiteY2" fmla="*/ 572300 h 1136073"/>
                    <a:gd name="connsiteX3" fmla="*/ 316523 w 646368"/>
                    <a:gd name="connsiteY3" fmla="*/ 687399 h 1136073"/>
                    <a:gd name="connsiteX4" fmla="*/ 642638 w 646368"/>
                    <a:gd name="connsiteY4" fmla="*/ 511553 h 1136073"/>
                    <a:gd name="connsiteX5" fmla="*/ 338903 w 646368"/>
                    <a:gd name="connsiteY5" fmla="*/ 764132 h 1136073"/>
                    <a:gd name="connsiteX6" fmla="*/ 636243 w 646368"/>
                    <a:gd name="connsiteY6" fmla="*/ 677807 h 1136073"/>
                    <a:gd name="connsiteX7" fmla="*/ 348495 w 646368"/>
                    <a:gd name="connsiteY7" fmla="*/ 847259 h 1136073"/>
                    <a:gd name="connsiteX8" fmla="*/ 610666 w 646368"/>
                    <a:gd name="connsiteY8" fmla="*/ 802498 h 1136073"/>
                    <a:gd name="connsiteX9" fmla="*/ 335706 w 646368"/>
                    <a:gd name="connsiteY9" fmla="*/ 930386 h 1136073"/>
                    <a:gd name="connsiteX10" fmla="*/ 268565 w 646368"/>
                    <a:gd name="connsiteY10" fmla="*/ 1131810 h 1136073"/>
                    <a:gd name="connsiteX11" fmla="*/ 281354 w 646368"/>
                    <a:gd name="connsiteY11" fmla="*/ 904809 h 1136073"/>
                    <a:gd name="connsiteX12" fmla="*/ 3197 w 646368"/>
                    <a:gd name="connsiteY12" fmla="*/ 639441 h 1136073"/>
                    <a:gd name="connsiteX13" fmla="*/ 262170 w 646368"/>
                    <a:gd name="connsiteY13" fmla="*/ 837668 h 1136073"/>
                    <a:gd name="connsiteX14" fmla="*/ 15986 w 646368"/>
                    <a:gd name="connsiteY14" fmla="*/ 501961 h 1136073"/>
                    <a:gd name="connsiteX15" fmla="*/ 294143 w 646368"/>
                    <a:gd name="connsiteY15" fmla="*/ 764132 h 1136073"/>
                    <a:gd name="connsiteX16" fmla="*/ 63944 w 646368"/>
                    <a:gd name="connsiteY16" fmla="*/ 287749 h 1136073"/>
                    <a:gd name="connsiteX17" fmla="*/ 268565 w 646368"/>
                    <a:gd name="connsiteY17" fmla="*/ 588286 h 1136073"/>
                    <a:gd name="connsiteX18" fmla="*/ 118296 w 646368"/>
                    <a:gd name="connsiteY18" fmla="*/ 159861 h 1136073"/>
                    <a:gd name="connsiteX19" fmla="*/ 265368 w 646368"/>
                    <a:gd name="connsiteY19" fmla="*/ 444412 h 1136073"/>
                    <a:gd name="connsiteX20" fmla="*/ 211015 w 646368"/>
                    <a:gd name="connsiteY20" fmla="*/ 9592 h 1136073"/>
                    <a:gd name="connsiteX21" fmla="*/ 303734 w 646368"/>
                    <a:gd name="connsiteY21" fmla="*/ 386862 h 1136073"/>
                    <a:gd name="connsiteX22" fmla="*/ 409242 w 646368"/>
                    <a:gd name="connsiteY22" fmla="*/ 150269 h 1136073"/>
                    <a:gd name="connsiteX23" fmla="*/ 335706 w 646368"/>
                    <a:gd name="connsiteY23" fmla="*/ 450806 h 1136073"/>
                    <a:gd name="connsiteX24" fmla="*/ 498763 w 646368"/>
                    <a:gd name="connsiteY24" fmla="*/ 242988 h 1136073"/>
                    <a:gd name="connsiteX25" fmla="*/ 338903 w 646368"/>
                    <a:gd name="connsiteY25" fmla="*/ 549919 h 1136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46368" h="1136073">
                      <a:moveTo>
                        <a:pt x="338903" y="549919"/>
                      </a:moveTo>
                      <a:cubicBezTo>
                        <a:pt x="352225" y="563773"/>
                        <a:pt x="569635" y="322385"/>
                        <a:pt x="578694" y="326115"/>
                      </a:cubicBezTo>
                      <a:cubicBezTo>
                        <a:pt x="587753" y="329845"/>
                        <a:pt x="436951" y="512086"/>
                        <a:pt x="393256" y="572300"/>
                      </a:cubicBezTo>
                      <a:cubicBezTo>
                        <a:pt x="349561" y="632514"/>
                        <a:pt x="274959" y="697523"/>
                        <a:pt x="316523" y="687399"/>
                      </a:cubicBezTo>
                      <a:cubicBezTo>
                        <a:pt x="358087" y="677275"/>
                        <a:pt x="638908" y="498764"/>
                        <a:pt x="642638" y="511553"/>
                      </a:cubicBezTo>
                      <a:cubicBezTo>
                        <a:pt x="646368" y="524342"/>
                        <a:pt x="339969" y="736423"/>
                        <a:pt x="338903" y="764132"/>
                      </a:cubicBezTo>
                      <a:cubicBezTo>
                        <a:pt x="337837" y="791841"/>
                        <a:pt x="634644" y="663953"/>
                        <a:pt x="636243" y="677807"/>
                      </a:cubicBezTo>
                      <a:cubicBezTo>
                        <a:pt x="637842" y="691662"/>
                        <a:pt x="352758" y="826477"/>
                        <a:pt x="348495" y="847259"/>
                      </a:cubicBezTo>
                      <a:cubicBezTo>
                        <a:pt x="344232" y="868041"/>
                        <a:pt x="612797" y="788644"/>
                        <a:pt x="610666" y="802498"/>
                      </a:cubicBezTo>
                      <a:cubicBezTo>
                        <a:pt x="608535" y="816352"/>
                        <a:pt x="392723" y="875501"/>
                        <a:pt x="335706" y="930386"/>
                      </a:cubicBezTo>
                      <a:cubicBezTo>
                        <a:pt x="278689" y="985271"/>
                        <a:pt x="277624" y="1136073"/>
                        <a:pt x="268565" y="1131810"/>
                      </a:cubicBezTo>
                      <a:cubicBezTo>
                        <a:pt x="259506" y="1127547"/>
                        <a:pt x="325582" y="986870"/>
                        <a:pt x="281354" y="904809"/>
                      </a:cubicBezTo>
                      <a:cubicBezTo>
                        <a:pt x="237126" y="822748"/>
                        <a:pt x="6394" y="650631"/>
                        <a:pt x="3197" y="639441"/>
                      </a:cubicBezTo>
                      <a:cubicBezTo>
                        <a:pt x="0" y="628251"/>
                        <a:pt x="260039" y="860581"/>
                        <a:pt x="262170" y="837668"/>
                      </a:cubicBezTo>
                      <a:cubicBezTo>
                        <a:pt x="264302" y="814755"/>
                        <a:pt x="10657" y="514217"/>
                        <a:pt x="15986" y="501961"/>
                      </a:cubicBezTo>
                      <a:cubicBezTo>
                        <a:pt x="21315" y="489705"/>
                        <a:pt x="286150" y="799834"/>
                        <a:pt x="294143" y="764132"/>
                      </a:cubicBezTo>
                      <a:cubicBezTo>
                        <a:pt x="302136" y="728430"/>
                        <a:pt x="68207" y="317057"/>
                        <a:pt x="63944" y="287749"/>
                      </a:cubicBezTo>
                      <a:cubicBezTo>
                        <a:pt x="59681" y="258441"/>
                        <a:pt x="259506" y="609601"/>
                        <a:pt x="268565" y="588286"/>
                      </a:cubicBezTo>
                      <a:cubicBezTo>
                        <a:pt x="277624" y="566971"/>
                        <a:pt x="118829" y="183840"/>
                        <a:pt x="118296" y="159861"/>
                      </a:cubicBezTo>
                      <a:cubicBezTo>
                        <a:pt x="117763" y="135882"/>
                        <a:pt x="249915" y="469457"/>
                        <a:pt x="265368" y="444412"/>
                      </a:cubicBezTo>
                      <a:cubicBezTo>
                        <a:pt x="280821" y="419367"/>
                        <a:pt x="204621" y="19184"/>
                        <a:pt x="211015" y="9592"/>
                      </a:cubicBezTo>
                      <a:cubicBezTo>
                        <a:pt x="217409" y="0"/>
                        <a:pt x="270696" y="363416"/>
                        <a:pt x="303734" y="386862"/>
                      </a:cubicBezTo>
                      <a:cubicBezTo>
                        <a:pt x="336772" y="410308"/>
                        <a:pt x="403913" y="139612"/>
                        <a:pt x="409242" y="150269"/>
                      </a:cubicBezTo>
                      <a:cubicBezTo>
                        <a:pt x="414571" y="160926"/>
                        <a:pt x="320786" y="435353"/>
                        <a:pt x="335706" y="450806"/>
                      </a:cubicBezTo>
                      <a:cubicBezTo>
                        <a:pt x="350626" y="466259"/>
                        <a:pt x="499296" y="227002"/>
                        <a:pt x="498763" y="242988"/>
                      </a:cubicBezTo>
                      <a:cubicBezTo>
                        <a:pt x="498230" y="258974"/>
                        <a:pt x="325581" y="536065"/>
                        <a:pt x="338903" y="549919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chemeClr val="bg1">
                        <a:alpha val="3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4" name="자유형 68"/>
                <p:cNvSpPr/>
                <p:nvPr/>
              </p:nvSpPr>
              <p:spPr>
                <a:xfrm>
                  <a:off x="8535998" y="5801325"/>
                  <a:ext cx="485975" cy="1144065"/>
                </a:xfrm>
                <a:custGeom>
                  <a:avLst/>
                  <a:gdLst>
                    <a:gd name="connsiteX0" fmla="*/ 253112 w 485975"/>
                    <a:gd name="connsiteY0" fmla="*/ 1136605 h 1144065"/>
                    <a:gd name="connsiteX1" fmla="*/ 288282 w 485975"/>
                    <a:gd name="connsiteY1" fmla="*/ 884026 h 1144065"/>
                    <a:gd name="connsiteX2" fmla="*/ 208352 w 485975"/>
                    <a:gd name="connsiteY2" fmla="*/ 688997 h 1144065"/>
                    <a:gd name="connsiteX3" fmla="*/ 13322 w 485975"/>
                    <a:gd name="connsiteY3" fmla="*/ 449206 h 1144065"/>
                    <a:gd name="connsiteX4" fmla="*/ 288282 w 485975"/>
                    <a:gd name="connsiteY4" fmla="*/ 746546 h 1144065"/>
                    <a:gd name="connsiteX5" fmla="*/ 275493 w 485975"/>
                    <a:gd name="connsiteY5" fmla="*/ 580292 h 1144065"/>
                    <a:gd name="connsiteX6" fmla="*/ 182774 w 485975"/>
                    <a:gd name="connsiteY6" fmla="*/ 423629 h 1144065"/>
                    <a:gd name="connsiteX7" fmla="*/ 67675 w 485975"/>
                    <a:gd name="connsiteY7" fmla="*/ 270163 h 1144065"/>
                    <a:gd name="connsiteX8" fmla="*/ 198760 w 485975"/>
                    <a:gd name="connsiteY8" fmla="*/ 410840 h 1144065"/>
                    <a:gd name="connsiteX9" fmla="*/ 272296 w 485975"/>
                    <a:gd name="connsiteY9" fmla="*/ 330910 h 1144065"/>
                    <a:gd name="connsiteX10" fmla="*/ 243521 w 485975"/>
                    <a:gd name="connsiteY10" fmla="*/ 14387 h 1144065"/>
                    <a:gd name="connsiteX11" fmla="*/ 307465 w 485975"/>
                    <a:gd name="connsiteY11" fmla="*/ 244585 h 1144065"/>
                    <a:gd name="connsiteX12" fmla="*/ 412973 w 485975"/>
                    <a:gd name="connsiteY12" fmla="*/ 123092 h 1144065"/>
                    <a:gd name="connsiteX13" fmla="*/ 320254 w 485975"/>
                    <a:gd name="connsiteY13" fmla="*/ 327713 h 1144065"/>
                    <a:gd name="connsiteX14" fmla="*/ 317057 w 485975"/>
                    <a:gd name="connsiteY14" fmla="*/ 529137 h 1144065"/>
                    <a:gd name="connsiteX15" fmla="*/ 483311 w 485975"/>
                    <a:gd name="connsiteY15" fmla="*/ 398051 h 1144065"/>
                    <a:gd name="connsiteX16" fmla="*/ 333043 w 485975"/>
                    <a:gd name="connsiteY16" fmla="*/ 561109 h 1144065"/>
                    <a:gd name="connsiteX17" fmla="*/ 320254 w 485975"/>
                    <a:gd name="connsiteY17" fmla="*/ 647433 h 1144065"/>
                    <a:gd name="connsiteX18" fmla="*/ 342634 w 485975"/>
                    <a:gd name="connsiteY18" fmla="*/ 839265 h 1144065"/>
                    <a:gd name="connsiteX19" fmla="*/ 253112 w 485975"/>
                    <a:gd name="connsiteY19" fmla="*/ 1136605 h 1144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85975" h="1144065">
                      <a:moveTo>
                        <a:pt x="253112" y="1136605"/>
                      </a:moveTo>
                      <a:cubicBezTo>
                        <a:pt x="244053" y="1144065"/>
                        <a:pt x="295742" y="958627"/>
                        <a:pt x="288282" y="884026"/>
                      </a:cubicBezTo>
                      <a:cubicBezTo>
                        <a:pt x="280822" y="809425"/>
                        <a:pt x="254179" y="761467"/>
                        <a:pt x="208352" y="688997"/>
                      </a:cubicBezTo>
                      <a:cubicBezTo>
                        <a:pt x="162525" y="616527"/>
                        <a:pt x="0" y="439615"/>
                        <a:pt x="13322" y="449206"/>
                      </a:cubicBezTo>
                      <a:cubicBezTo>
                        <a:pt x="26644" y="458797"/>
                        <a:pt x="244587" y="724698"/>
                        <a:pt x="288282" y="746546"/>
                      </a:cubicBezTo>
                      <a:cubicBezTo>
                        <a:pt x="331977" y="768394"/>
                        <a:pt x="293078" y="634111"/>
                        <a:pt x="275493" y="580292"/>
                      </a:cubicBezTo>
                      <a:cubicBezTo>
                        <a:pt x="257908" y="526473"/>
                        <a:pt x="217410" y="475317"/>
                        <a:pt x="182774" y="423629"/>
                      </a:cubicBezTo>
                      <a:cubicBezTo>
                        <a:pt x="148138" y="371941"/>
                        <a:pt x="65011" y="272294"/>
                        <a:pt x="67675" y="270163"/>
                      </a:cubicBezTo>
                      <a:cubicBezTo>
                        <a:pt x="70339" y="268032"/>
                        <a:pt x="164657" y="400716"/>
                        <a:pt x="198760" y="410840"/>
                      </a:cubicBezTo>
                      <a:cubicBezTo>
                        <a:pt x="232863" y="420964"/>
                        <a:pt x="264836" y="396986"/>
                        <a:pt x="272296" y="330910"/>
                      </a:cubicBezTo>
                      <a:cubicBezTo>
                        <a:pt x="279756" y="264835"/>
                        <a:pt x="237660" y="28774"/>
                        <a:pt x="243521" y="14387"/>
                      </a:cubicBezTo>
                      <a:cubicBezTo>
                        <a:pt x="249382" y="0"/>
                        <a:pt x="279223" y="226468"/>
                        <a:pt x="307465" y="244585"/>
                      </a:cubicBezTo>
                      <a:cubicBezTo>
                        <a:pt x="335707" y="262702"/>
                        <a:pt x="410841" y="109237"/>
                        <a:pt x="412973" y="123092"/>
                      </a:cubicBezTo>
                      <a:cubicBezTo>
                        <a:pt x="415105" y="136947"/>
                        <a:pt x="336240" y="260039"/>
                        <a:pt x="320254" y="327713"/>
                      </a:cubicBezTo>
                      <a:cubicBezTo>
                        <a:pt x="304268" y="395387"/>
                        <a:pt x="289881" y="517414"/>
                        <a:pt x="317057" y="529137"/>
                      </a:cubicBezTo>
                      <a:cubicBezTo>
                        <a:pt x="344233" y="540860"/>
                        <a:pt x="480647" y="392722"/>
                        <a:pt x="483311" y="398051"/>
                      </a:cubicBezTo>
                      <a:cubicBezTo>
                        <a:pt x="485975" y="403380"/>
                        <a:pt x="360219" y="519545"/>
                        <a:pt x="333043" y="561109"/>
                      </a:cubicBezTo>
                      <a:cubicBezTo>
                        <a:pt x="305867" y="602673"/>
                        <a:pt x="318656" y="601074"/>
                        <a:pt x="320254" y="647433"/>
                      </a:cubicBezTo>
                      <a:cubicBezTo>
                        <a:pt x="321852" y="693792"/>
                        <a:pt x="350627" y="764131"/>
                        <a:pt x="342634" y="839265"/>
                      </a:cubicBezTo>
                      <a:cubicBezTo>
                        <a:pt x="334641" y="914399"/>
                        <a:pt x="262171" y="1129145"/>
                        <a:pt x="253112" y="1136605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rgbClr val="336600"/>
                    </a:gs>
                    <a:gs pos="100000">
                      <a:srgbClr val="80AD1B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5" name="자유형 69"/>
                <p:cNvSpPr/>
                <p:nvPr/>
              </p:nvSpPr>
              <p:spPr>
                <a:xfrm>
                  <a:off x="8705983" y="5684627"/>
                  <a:ext cx="166788" cy="1422755"/>
                </a:xfrm>
                <a:custGeom>
                  <a:avLst/>
                  <a:gdLst>
                    <a:gd name="connsiteX0" fmla="*/ 35169 w 166788"/>
                    <a:gd name="connsiteY0" fmla="*/ 1377994 h 1422755"/>
                    <a:gd name="connsiteX1" fmla="*/ 127888 w 166788"/>
                    <a:gd name="connsiteY1" fmla="*/ 1035893 h 1422755"/>
                    <a:gd name="connsiteX2" fmla="*/ 131086 w 166788"/>
                    <a:gd name="connsiteY2" fmla="*/ 732159 h 1422755"/>
                    <a:gd name="connsiteX3" fmla="*/ 92719 w 166788"/>
                    <a:gd name="connsiteY3" fmla="*/ 521144 h 1422755"/>
                    <a:gd name="connsiteX4" fmla="*/ 105508 w 166788"/>
                    <a:gd name="connsiteY4" fmla="*/ 313325 h 1422755"/>
                    <a:gd name="connsiteX5" fmla="*/ 3197 w 166788"/>
                    <a:gd name="connsiteY5" fmla="*/ 15986 h 1422755"/>
                    <a:gd name="connsiteX6" fmla="*/ 124691 w 166788"/>
                    <a:gd name="connsiteY6" fmla="*/ 217409 h 1422755"/>
                    <a:gd name="connsiteX7" fmla="*/ 115100 w 166788"/>
                    <a:gd name="connsiteY7" fmla="*/ 514749 h 1422755"/>
                    <a:gd name="connsiteX8" fmla="*/ 163058 w 166788"/>
                    <a:gd name="connsiteY8" fmla="*/ 824878 h 1422755"/>
                    <a:gd name="connsiteX9" fmla="*/ 92719 w 166788"/>
                    <a:gd name="connsiteY9" fmla="*/ 1304458 h 1422755"/>
                    <a:gd name="connsiteX10" fmla="*/ 35169 w 166788"/>
                    <a:gd name="connsiteY10" fmla="*/ 1377994 h 1422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6788" h="1422755">
                      <a:moveTo>
                        <a:pt x="35169" y="1377994"/>
                      </a:moveTo>
                      <a:cubicBezTo>
                        <a:pt x="41031" y="1333233"/>
                        <a:pt x="111902" y="1143532"/>
                        <a:pt x="127888" y="1035893"/>
                      </a:cubicBezTo>
                      <a:cubicBezTo>
                        <a:pt x="143874" y="928254"/>
                        <a:pt x="136947" y="817950"/>
                        <a:pt x="131086" y="732159"/>
                      </a:cubicBezTo>
                      <a:cubicBezTo>
                        <a:pt x="125225" y="646368"/>
                        <a:pt x="96982" y="590950"/>
                        <a:pt x="92719" y="521144"/>
                      </a:cubicBezTo>
                      <a:cubicBezTo>
                        <a:pt x="88456" y="451338"/>
                        <a:pt x="120428" y="397518"/>
                        <a:pt x="105508" y="313325"/>
                      </a:cubicBezTo>
                      <a:cubicBezTo>
                        <a:pt x="90588" y="229132"/>
                        <a:pt x="0" y="31972"/>
                        <a:pt x="3197" y="15986"/>
                      </a:cubicBezTo>
                      <a:cubicBezTo>
                        <a:pt x="6394" y="0"/>
                        <a:pt x="106041" y="134282"/>
                        <a:pt x="124691" y="217409"/>
                      </a:cubicBezTo>
                      <a:cubicBezTo>
                        <a:pt x="143341" y="300536"/>
                        <a:pt x="108706" y="413504"/>
                        <a:pt x="115100" y="514749"/>
                      </a:cubicBezTo>
                      <a:cubicBezTo>
                        <a:pt x="121494" y="615994"/>
                        <a:pt x="166788" y="693260"/>
                        <a:pt x="163058" y="824878"/>
                      </a:cubicBezTo>
                      <a:cubicBezTo>
                        <a:pt x="159328" y="956496"/>
                        <a:pt x="114567" y="1217068"/>
                        <a:pt x="92719" y="1304458"/>
                      </a:cubicBezTo>
                      <a:cubicBezTo>
                        <a:pt x="70871" y="1391848"/>
                        <a:pt x="29307" y="1422755"/>
                        <a:pt x="35169" y="1377994"/>
                      </a:cubicBezTo>
                      <a:close/>
                    </a:path>
                  </a:pathLst>
                </a:custGeom>
                <a:solidFill>
                  <a:srgbClr val="5877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2" name="그룹 70"/>
              <p:cNvGrpSpPr/>
              <p:nvPr/>
            </p:nvGrpSpPr>
            <p:grpSpPr>
              <a:xfrm rot="1800000" flipH="1">
                <a:off x="7842690" y="4046955"/>
                <a:ext cx="533779" cy="973482"/>
                <a:chOff x="8436353" y="5585513"/>
                <a:chExt cx="834470" cy="152186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8" name="자유형 71"/>
                <p:cNvSpPr/>
                <p:nvPr/>
              </p:nvSpPr>
              <p:spPr>
                <a:xfrm>
                  <a:off x="8436353" y="5585513"/>
                  <a:ext cx="834470" cy="1406770"/>
                </a:xfrm>
                <a:custGeom>
                  <a:avLst/>
                  <a:gdLst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34470" h="1406770">
                      <a:moveTo>
                        <a:pt x="263236" y="1371600"/>
                      </a:moveTo>
                      <a:cubicBezTo>
                        <a:pt x="171050" y="1227726"/>
                        <a:pt x="78864" y="1083852"/>
                        <a:pt x="39432" y="959161"/>
                      </a:cubicBezTo>
                      <a:cubicBezTo>
                        <a:pt x="0" y="834470"/>
                        <a:pt x="20249" y="707648"/>
                        <a:pt x="26643" y="623455"/>
                      </a:cubicBezTo>
                      <a:cubicBezTo>
                        <a:pt x="33037" y="539262"/>
                        <a:pt x="51687" y="506224"/>
                        <a:pt x="77798" y="454003"/>
                      </a:cubicBezTo>
                      <a:cubicBezTo>
                        <a:pt x="103909" y="401782"/>
                        <a:pt x="156663" y="352758"/>
                        <a:pt x="183306" y="310129"/>
                      </a:cubicBezTo>
                      <a:cubicBezTo>
                        <a:pt x="209949" y="267500"/>
                        <a:pt x="224336" y="237126"/>
                        <a:pt x="237658" y="198227"/>
                      </a:cubicBezTo>
                      <a:cubicBezTo>
                        <a:pt x="250980" y="159328"/>
                        <a:pt x="261637" y="109238"/>
                        <a:pt x="263236" y="76733"/>
                      </a:cubicBezTo>
                      <a:cubicBezTo>
                        <a:pt x="264835" y="44228"/>
                        <a:pt x="242454" y="0"/>
                        <a:pt x="247250" y="3197"/>
                      </a:cubicBezTo>
                      <a:cubicBezTo>
                        <a:pt x="252046" y="6394"/>
                        <a:pt x="257908" y="59681"/>
                        <a:pt x="292011" y="95916"/>
                      </a:cubicBezTo>
                      <a:cubicBezTo>
                        <a:pt x="326114" y="132151"/>
                        <a:pt x="388993" y="168386"/>
                        <a:pt x="451871" y="220607"/>
                      </a:cubicBezTo>
                      <a:cubicBezTo>
                        <a:pt x="514749" y="272828"/>
                        <a:pt x="609067" y="347962"/>
                        <a:pt x="669281" y="409242"/>
                      </a:cubicBezTo>
                      <a:cubicBezTo>
                        <a:pt x="729495" y="470522"/>
                        <a:pt x="791840" y="504626"/>
                        <a:pt x="813155" y="588286"/>
                      </a:cubicBezTo>
                      <a:cubicBezTo>
                        <a:pt x="834470" y="671946"/>
                        <a:pt x="832338" y="794505"/>
                        <a:pt x="797169" y="911203"/>
                      </a:cubicBezTo>
                      <a:cubicBezTo>
                        <a:pt x="762000" y="1027901"/>
                        <a:pt x="673010" y="1205879"/>
                        <a:pt x="602139" y="1288473"/>
                      </a:cubicBezTo>
                      <a:cubicBezTo>
                        <a:pt x="531268" y="1371068"/>
                        <a:pt x="371941" y="1406770"/>
                        <a:pt x="371941" y="1406770"/>
                      </a:cubicBezTo>
                      <a:lnTo>
                        <a:pt x="263236" y="137160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36600"/>
                    </a:gs>
                    <a:gs pos="100000">
                      <a:srgbClr val="9BD121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9" name="자유형 72"/>
                <p:cNvSpPr/>
                <p:nvPr/>
              </p:nvSpPr>
              <p:spPr>
                <a:xfrm>
                  <a:off x="8526940" y="5761359"/>
                  <a:ext cx="646368" cy="1136073"/>
                </a:xfrm>
                <a:custGeom>
                  <a:avLst/>
                  <a:gdLst>
                    <a:gd name="connsiteX0" fmla="*/ 338903 w 646368"/>
                    <a:gd name="connsiteY0" fmla="*/ 549919 h 1136073"/>
                    <a:gd name="connsiteX1" fmla="*/ 578694 w 646368"/>
                    <a:gd name="connsiteY1" fmla="*/ 326115 h 1136073"/>
                    <a:gd name="connsiteX2" fmla="*/ 393256 w 646368"/>
                    <a:gd name="connsiteY2" fmla="*/ 572300 h 1136073"/>
                    <a:gd name="connsiteX3" fmla="*/ 316523 w 646368"/>
                    <a:gd name="connsiteY3" fmla="*/ 687399 h 1136073"/>
                    <a:gd name="connsiteX4" fmla="*/ 642638 w 646368"/>
                    <a:gd name="connsiteY4" fmla="*/ 511553 h 1136073"/>
                    <a:gd name="connsiteX5" fmla="*/ 338903 w 646368"/>
                    <a:gd name="connsiteY5" fmla="*/ 764132 h 1136073"/>
                    <a:gd name="connsiteX6" fmla="*/ 636243 w 646368"/>
                    <a:gd name="connsiteY6" fmla="*/ 677807 h 1136073"/>
                    <a:gd name="connsiteX7" fmla="*/ 348495 w 646368"/>
                    <a:gd name="connsiteY7" fmla="*/ 847259 h 1136073"/>
                    <a:gd name="connsiteX8" fmla="*/ 610666 w 646368"/>
                    <a:gd name="connsiteY8" fmla="*/ 802498 h 1136073"/>
                    <a:gd name="connsiteX9" fmla="*/ 335706 w 646368"/>
                    <a:gd name="connsiteY9" fmla="*/ 930386 h 1136073"/>
                    <a:gd name="connsiteX10" fmla="*/ 268565 w 646368"/>
                    <a:gd name="connsiteY10" fmla="*/ 1131810 h 1136073"/>
                    <a:gd name="connsiteX11" fmla="*/ 281354 w 646368"/>
                    <a:gd name="connsiteY11" fmla="*/ 904809 h 1136073"/>
                    <a:gd name="connsiteX12" fmla="*/ 3197 w 646368"/>
                    <a:gd name="connsiteY12" fmla="*/ 639441 h 1136073"/>
                    <a:gd name="connsiteX13" fmla="*/ 262170 w 646368"/>
                    <a:gd name="connsiteY13" fmla="*/ 837668 h 1136073"/>
                    <a:gd name="connsiteX14" fmla="*/ 15986 w 646368"/>
                    <a:gd name="connsiteY14" fmla="*/ 501961 h 1136073"/>
                    <a:gd name="connsiteX15" fmla="*/ 294143 w 646368"/>
                    <a:gd name="connsiteY15" fmla="*/ 764132 h 1136073"/>
                    <a:gd name="connsiteX16" fmla="*/ 63944 w 646368"/>
                    <a:gd name="connsiteY16" fmla="*/ 287749 h 1136073"/>
                    <a:gd name="connsiteX17" fmla="*/ 268565 w 646368"/>
                    <a:gd name="connsiteY17" fmla="*/ 588286 h 1136073"/>
                    <a:gd name="connsiteX18" fmla="*/ 118296 w 646368"/>
                    <a:gd name="connsiteY18" fmla="*/ 159861 h 1136073"/>
                    <a:gd name="connsiteX19" fmla="*/ 265368 w 646368"/>
                    <a:gd name="connsiteY19" fmla="*/ 444412 h 1136073"/>
                    <a:gd name="connsiteX20" fmla="*/ 211015 w 646368"/>
                    <a:gd name="connsiteY20" fmla="*/ 9592 h 1136073"/>
                    <a:gd name="connsiteX21" fmla="*/ 303734 w 646368"/>
                    <a:gd name="connsiteY21" fmla="*/ 386862 h 1136073"/>
                    <a:gd name="connsiteX22" fmla="*/ 409242 w 646368"/>
                    <a:gd name="connsiteY22" fmla="*/ 150269 h 1136073"/>
                    <a:gd name="connsiteX23" fmla="*/ 335706 w 646368"/>
                    <a:gd name="connsiteY23" fmla="*/ 450806 h 1136073"/>
                    <a:gd name="connsiteX24" fmla="*/ 498763 w 646368"/>
                    <a:gd name="connsiteY24" fmla="*/ 242988 h 1136073"/>
                    <a:gd name="connsiteX25" fmla="*/ 338903 w 646368"/>
                    <a:gd name="connsiteY25" fmla="*/ 549919 h 1136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46368" h="1136073">
                      <a:moveTo>
                        <a:pt x="338903" y="549919"/>
                      </a:moveTo>
                      <a:cubicBezTo>
                        <a:pt x="352225" y="563773"/>
                        <a:pt x="569635" y="322385"/>
                        <a:pt x="578694" y="326115"/>
                      </a:cubicBezTo>
                      <a:cubicBezTo>
                        <a:pt x="587753" y="329845"/>
                        <a:pt x="436951" y="512086"/>
                        <a:pt x="393256" y="572300"/>
                      </a:cubicBezTo>
                      <a:cubicBezTo>
                        <a:pt x="349561" y="632514"/>
                        <a:pt x="274959" y="697523"/>
                        <a:pt x="316523" y="687399"/>
                      </a:cubicBezTo>
                      <a:cubicBezTo>
                        <a:pt x="358087" y="677275"/>
                        <a:pt x="638908" y="498764"/>
                        <a:pt x="642638" y="511553"/>
                      </a:cubicBezTo>
                      <a:cubicBezTo>
                        <a:pt x="646368" y="524342"/>
                        <a:pt x="339969" y="736423"/>
                        <a:pt x="338903" y="764132"/>
                      </a:cubicBezTo>
                      <a:cubicBezTo>
                        <a:pt x="337837" y="791841"/>
                        <a:pt x="634644" y="663953"/>
                        <a:pt x="636243" y="677807"/>
                      </a:cubicBezTo>
                      <a:cubicBezTo>
                        <a:pt x="637842" y="691662"/>
                        <a:pt x="352758" y="826477"/>
                        <a:pt x="348495" y="847259"/>
                      </a:cubicBezTo>
                      <a:cubicBezTo>
                        <a:pt x="344232" y="868041"/>
                        <a:pt x="612797" y="788644"/>
                        <a:pt x="610666" y="802498"/>
                      </a:cubicBezTo>
                      <a:cubicBezTo>
                        <a:pt x="608535" y="816352"/>
                        <a:pt x="392723" y="875501"/>
                        <a:pt x="335706" y="930386"/>
                      </a:cubicBezTo>
                      <a:cubicBezTo>
                        <a:pt x="278689" y="985271"/>
                        <a:pt x="277624" y="1136073"/>
                        <a:pt x="268565" y="1131810"/>
                      </a:cubicBezTo>
                      <a:cubicBezTo>
                        <a:pt x="259506" y="1127547"/>
                        <a:pt x="325582" y="986870"/>
                        <a:pt x="281354" y="904809"/>
                      </a:cubicBezTo>
                      <a:cubicBezTo>
                        <a:pt x="237126" y="822748"/>
                        <a:pt x="6394" y="650631"/>
                        <a:pt x="3197" y="639441"/>
                      </a:cubicBezTo>
                      <a:cubicBezTo>
                        <a:pt x="0" y="628251"/>
                        <a:pt x="260039" y="860581"/>
                        <a:pt x="262170" y="837668"/>
                      </a:cubicBezTo>
                      <a:cubicBezTo>
                        <a:pt x="264302" y="814755"/>
                        <a:pt x="10657" y="514217"/>
                        <a:pt x="15986" y="501961"/>
                      </a:cubicBezTo>
                      <a:cubicBezTo>
                        <a:pt x="21315" y="489705"/>
                        <a:pt x="286150" y="799834"/>
                        <a:pt x="294143" y="764132"/>
                      </a:cubicBezTo>
                      <a:cubicBezTo>
                        <a:pt x="302136" y="728430"/>
                        <a:pt x="68207" y="317057"/>
                        <a:pt x="63944" y="287749"/>
                      </a:cubicBezTo>
                      <a:cubicBezTo>
                        <a:pt x="59681" y="258441"/>
                        <a:pt x="259506" y="609601"/>
                        <a:pt x="268565" y="588286"/>
                      </a:cubicBezTo>
                      <a:cubicBezTo>
                        <a:pt x="277624" y="566971"/>
                        <a:pt x="118829" y="183840"/>
                        <a:pt x="118296" y="159861"/>
                      </a:cubicBezTo>
                      <a:cubicBezTo>
                        <a:pt x="117763" y="135882"/>
                        <a:pt x="249915" y="469457"/>
                        <a:pt x="265368" y="444412"/>
                      </a:cubicBezTo>
                      <a:cubicBezTo>
                        <a:pt x="280821" y="419367"/>
                        <a:pt x="204621" y="19184"/>
                        <a:pt x="211015" y="9592"/>
                      </a:cubicBezTo>
                      <a:cubicBezTo>
                        <a:pt x="217409" y="0"/>
                        <a:pt x="270696" y="363416"/>
                        <a:pt x="303734" y="386862"/>
                      </a:cubicBezTo>
                      <a:cubicBezTo>
                        <a:pt x="336772" y="410308"/>
                        <a:pt x="403913" y="139612"/>
                        <a:pt x="409242" y="150269"/>
                      </a:cubicBezTo>
                      <a:cubicBezTo>
                        <a:pt x="414571" y="160926"/>
                        <a:pt x="320786" y="435353"/>
                        <a:pt x="335706" y="450806"/>
                      </a:cubicBezTo>
                      <a:cubicBezTo>
                        <a:pt x="350626" y="466259"/>
                        <a:pt x="499296" y="227002"/>
                        <a:pt x="498763" y="242988"/>
                      </a:cubicBezTo>
                      <a:cubicBezTo>
                        <a:pt x="498230" y="258974"/>
                        <a:pt x="325581" y="536065"/>
                        <a:pt x="338903" y="549919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chemeClr val="bg1">
                        <a:alpha val="3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0" name="자유형 73"/>
                <p:cNvSpPr/>
                <p:nvPr/>
              </p:nvSpPr>
              <p:spPr>
                <a:xfrm>
                  <a:off x="8535998" y="5801325"/>
                  <a:ext cx="485975" cy="1144065"/>
                </a:xfrm>
                <a:custGeom>
                  <a:avLst/>
                  <a:gdLst>
                    <a:gd name="connsiteX0" fmla="*/ 253112 w 485975"/>
                    <a:gd name="connsiteY0" fmla="*/ 1136605 h 1144065"/>
                    <a:gd name="connsiteX1" fmla="*/ 288282 w 485975"/>
                    <a:gd name="connsiteY1" fmla="*/ 884026 h 1144065"/>
                    <a:gd name="connsiteX2" fmla="*/ 208352 w 485975"/>
                    <a:gd name="connsiteY2" fmla="*/ 688997 h 1144065"/>
                    <a:gd name="connsiteX3" fmla="*/ 13322 w 485975"/>
                    <a:gd name="connsiteY3" fmla="*/ 449206 h 1144065"/>
                    <a:gd name="connsiteX4" fmla="*/ 288282 w 485975"/>
                    <a:gd name="connsiteY4" fmla="*/ 746546 h 1144065"/>
                    <a:gd name="connsiteX5" fmla="*/ 275493 w 485975"/>
                    <a:gd name="connsiteY5" fmla="*/ 580292 h 1144065"/>
                    <a:gd name="connsiteX6" fmla="*/ 182774 w 485975"/>
                    <a:gd name="connsiteY6" fmla="*/ 423629 h 1144065"/>
                    <a:gd name="connsiteX7" fmla="*/ 67675 w 485975"/>
                    <a:gd name="connsiteY7" fmla="*/ 270163 h 1144065"/>
                    <a:gd name="connsiteX8" fmla="*/ 198760 w 485975"/>
                    <a:gd name="connsiteY8" fmla="*/ 410840 h 1144065"/>
                    <a:gd name="connsiteX9" fmla="*/ 272296 w 485975"/>
                    <a:gd name="connsiteY9" fmla="*/ 330910 h 1144065"/>
                    <a:gd name="connsiteX10" fmla="*/ 243521 w 485975"/>
                    <a:gd name="connsiteY10" fmla="*/ 14387 h 1144065"/>
                    <a:gd name="connsiteX11" fmla="*/ 307465 w 485975"/>
                    <a:gd name="connsiteY11" fmla="*/ 244585 h 1144065"/>
                    <a:gd name="connsiteX12" fmla="*/ 412973 w 485975"/>
                    <a:gd name="connsiteY12" fmla="*/ 123092 h 1144065"/>
                    <a:gd name="connsiteX13" fmla="*/ 320254 w 485975"/>
                    <a:gd name="connsiteY13" fmla="*/ 327713 h 1144065"/>
                    <a:gd name="connsiteX14" fmla="*/ 317057 w 485975"/>
                    <a:gd name="connsiteY14" fmla="*/ 529137 h 1144065"/>
                    <a:gd name="connsiteX15" fmla="*/ 483311 w 485975"/>
                    <a:gd name="connsiteY15" fmla="*/ 398051 h 1144065"/>
                    <a:gd name="connsiteX16" fmla="*/ 333043 w 485975"/>
                    <a:gd name="connsiteY16" fmla="*/ 561109 h 1144065"/>
                    <a:gd name="connsiteX17" fmla="*/ 320254 w 485975"/>
                    <a:gd name="connsiteY17" fmla="*/ 647433 h 1144065"/>
                    <a:gd name="connsiteX18" fmla="*/ 342634 w 485975"/>
                    <a:gd name="connsiteY18" fmla="*/ 839265 h 1144065"/>
                    <a:gd name="connsiteX19" fmla="*/ 253112 w 485975"/>
                    <a:gd name="connsiteY19" fmla="*/ 1136605 h 1144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85975" h="1144065">
                      <a:moveTo>
                        <a:pt x="253112" y="1136605"/>
                      </a:moveTo>
                      <a:cubicBezTo>
                        <a:pt x="244053" y="1144065"/>
                        <a:pt x="295742" y="958627"/>
                        <a:pt x="288282" y="884026"/>
                      </a:cubicBezTo>
                      <a:cubicBezTo>
                        <a:pt x="280822" y="809425"/>
                        <a:pt x="254179" y="761467"/>
                        <a:pt x="208352" y="688997"/>
                      </a:cubicBezTo>
                      <a:cubicBezTo>
                        <a:pt x="162525" y="616527"/>
                        <a:pt x="0" y="439615"/>
                        <a:pt x="13322" y="449206"/>
                      </a:cubicBezTo>
                      <a:cubicBezTo>
                        <a:pt x="26644" y="458797"/>
                        <a:pt x="244587" y="724698"/>
                        <a:pt x="288282" y="746546"/>
                      </a:cubicBezTo>
                      <a:cubicBezTo>
                        <a:pt x="331977" y="768394"/>
                        <a:pt x="293078" y="634111"/>
                        <a:pt x="275493" y="580292"/>
                      </a:cubicBezTo>
                      <a:cubicBezTo>
                        <a:pt x="257908" y="526473"/>
                        <a:pt x="217410" y="475317"/>
                        <a:pt x="182774" y="423629"/>
                      </a:cubicBezTo>
                      <a:cubicBezTo>
                        <a:pt x="148138" y="371941"/>
                        <a:pt x="65011" y="272294"/>
                        <a:pt x="67675" y="270163"/>
                      </a:cubicBezTo>
                      <a:cubicBezTo>
                        <a:pt x="70339" y="268032"/>
                        <a:pt x="164657" y="400716"/>
                        <a:pt x="198760" y="410840"/>
                      </a:cubicBezTo>
                      <a:cubicBezTo>
                        <a:pt x="232863" y="420964"/>
                        <a:pt x="264836" y="396986"/>
                        <a:pt x="272296" y="330910"/>
                      </a:cubicBezTo>
                      <a:cubicBezTo>
                        <a:pt x="279756" y="264835"/>
                        <a:pt x="237660" y="28774"/>
                        <a:pt x="243521" y="14387"/>
                      </a:cubicBezTo>
                      <a:cubicBezTo>
                        <a:pt x="249382" y="0"/>
                        <a:pt x="279223" y="226468"/>
                        <a:pt x="307465" y="244585"/>
                      </a:cubicBezTo>
                      <a:cubicBezTo>
                        <a:pt x="335707" y="262702"/>
                        <a:pt x="410841" y="109237"/>
                        <a:pt x="412973" y="123092"/>
                      </a:cubicBezTo>
                      <a:cubicBezTo>
                        <a:pt x="415105" y="136947"/>
                        <a:pt x="336240" y="260039"/>
                        <a:pt x="320254" y="327713"/>
                      </a:cubicBezTo>
                      <a:cubicBezTo>
                        <a:pt x="304268" y="395387"/>
                        <a:pt x="289881" y="517414"/>
                        <a:pt x="317057" y="529137"/>
                      </a:cubicBezTo>
                      <a:cubicBezTo>
                        <a:pt x="344233" y="540860"/>
                        <a:pt x="480647" y="392722"/>
                        <a:pt x="483311" y="398051"/>
                      </a:cubicBezTo>
                      <a:cubicBezTo>
                        <a:pt x="485975" y="403380"/>
                        <a:pt x="360219" y="519545"/>
                        <a:pt x="333043" y="561109"/>
                      </a:cubicBezTo>
                      <a:cubicBezTo>
                        <a:pt x="305867" y="602673"/>
                        <a:pt x="318656" y="601074"/>
                        <a:pt x="320254" y="647433"/>
                      </a:cubicBezTo>
                      <a:cubicBezTo>
                        <a:pt x="321852" y="693792"/>
                        <a:pt x="350627" y="764131"/>
                        <a:pt x="342634" y="839265"/>
                      </a:cubicBezTo>
                      <a:cubicBezTo>
                        <a:pt x="334641" y="914399"/>
                        <a:pt x="262171" y="1129145"/>
                        <a:pt x="253112" y="1136605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rgbClr val="336600"/>
                    </a:gs>
                    <a:gs pos="100000">
                      <a:srgbClr val="80AD1B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1" name="자유형 74"/>
                <p:cNvSpPr/>
                <p:nvPr/>
              </p:nvSpPr>
              <p:spPr>
                <a:xfrm>
                  <a:off x="8705983" y="5684627"/>
                  <a:ext cx="166788" cy="1422755"/>
                </a:xfrm>
                <a:custGeom>
                  <a:avLst/>
                  <a:gdLst>
                    <a:gd name="connsiteX0" fmla="*/ 35169 w 166788"/>
                    <a:gd name="connsiteY0" fmla="*/ 1377994 h 1422755"/>
                    <a:gd name="connsiteX1" fmla="*/ 127888 w 166788"/>
                    <a:gd name="connsiteY1" fmla="*/ 1035893 h 1422755"/>
                    <a:gd name="connsiteX2" fmla="*/ 131086 w 166788"/>
                    <a:gd name="connsiteY2" fmla="*/ 732159 h 1422755"/>
                    <a:gd name="connsiteX3" fmla="*/ 92719 w 166788"/>
                    <a:gd name="connsiteY3" fmla="*/ 521144 h 1422755"/>
                    <a:gd name="connsiteX4" fmla="*/ 105508 w 166788"/>
                    <a:gd name="connsiteY4" fmla="*/ 313325 h 1422755"/>
                    <a:gd name="connsiteX5" fmla="*/ 3197 w 166788"/>
                    <a:gd name="connsiteY5" fmla="*/ 15986 h 1422755"/>
                    <a:gd name="connsiteX6" fmla="*/ 124691 w 166788"/>
                    <a:gd name="connsiteY6" fmla="*/ 217409 h 1422755"/>
                    <a:gd name="connsiteX7" fmla="*/ 115100 w 166788"/>
                    <a:gd name="connsiteY7" fmla="*/ 514749 h 1422755"/>
                    <a:gd name="connsiteX8" fmla="*/ 163058 w 166788"/>
                    <a:gd name="connsiteY8" fmla="*/ 824878 h 1422755"/>
                    <a:gd name="connsiteX9" fmla="*/ 92719 w 166788"/>
                    <a:gd name="connsiteY9" fmla="*/ 1304458 h 1422755"/>
                    <a:gd name="connsiteX10" fmla="*/ 35169 w 166788"/>
                    <a:gd name="connsiteY10" fmla="*/ 1377994 h 1422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6788" h="1422755">
                      <a:moveTo>
                        <a:pt x="35169" y="1377994"/>
                      </a:moveTo>
                      <a:cubicBezTo>
                        <a:pt x="41031" y="1333233"/>
                        <a:pt x="111902" y="1143532"/>
                        <a:pt x="127888" y="1035893"/>
                      </a:cubicBezTo>
                      <a:cubicBezTo>
                        <a:pt x="143874" y="928254"/>
                        <a:pt x="136947" y="817950"/>
                        <a:pt x="131086" y="732159"/>
                      </a:cubicBezTo>
                      <a:cubicBezTo>
                        <a:pt x="125225" y="646368"/>
                        <a:pt x="96982" y="590950"/>
                        <a:pt x="92719" y="521144"/>
                      </a:cubicBezTo>
                      <a:cubicBezTo>
                        <a:pt x="88456" y="451338"/>
                        <a:pt x="120428" y="397518"/>
                        <a:pt x="105508" y="313325"/>
                      </a:cubicBezTo>
                      <a:cubicBezTo>
                        <a:pt x="90588" y="229132"/>
                        <a:pt x="0" y="31972"/>
                        <a:pt x="3197" y="15986"/>
                      </a:cubicBezTo>
                      <a:cubicBezTo>
                        <a:pt x="6394" y="0"/>
                        <a:pt x="106041" y="134282"/>
                        <a:pt x="124691" y="217409"/>
                      </a:cubicBezTo>
                      <a:cubicBezTo>
                        <a:pt x="143341" y="300536"/>
                        <a:pt x="108706" y="413504"/>
                        <a:pt x="115100" y="514749"/>
                      </a:cubicBezTo>
                      <a:cubicBezTo>
                        <a:pt x="121494" y="615994"/>
                        <a:pt x="166788" y="693260"/>
                        <a:pt x="163058" y="824878"/>
                      </a:cubicBezTo>
                      <a:cubicBezTo>
                        <a:pt x="159328" y="956496"/>
                        <a:pt x="114567" y="1217068"/>
                        <a:pt x="92719" y="1304458"/>
                      </a:cubicBezTo>
                      <a:cubicBezTo>
                        <a:pt x="70871" y="1391848"/>
                        <a:pt x="29307" y="1422755"/>
                        <a:pt x="35169" y="1377994"/>
                      </a:cubicBezTo>
                      <a:close/>
                    </a:path>
                  </a:pathLst>
                </a:custGeom>
                <a:solidFill>
                  <a:srgbClr val="5877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3" name="그룹 75"/>
              <p:cNvGrpSpPr/>
              <p:nvPr/>
            </p:nvGrpSpPr>
            <p:grpSpPr>
              <a:xfrm>
                <a:off x="7429151" y="3841679"/>
                <a:ext cx="622362" cy="1135036"/>
                <a:chOff x="8436353" y="5585513"/>
                <a:chExt cx="834470" cy="152186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4" name="자유형 76"/>
                <p:cNvSpPr/>
                <p:nvPr/>
              </p:nvSpPr>
              <p:spPr>
                <a:xfrm>
                  <a:off x="8436353" y="5585513"/>
                  <a:ext cx="834470" cy="1406770"/>
                </a:xfrm>
                <a:custGeom>
                  <a:avLst/>
                  <a:gdLst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34470" h="1406770">
                      <a:moveTo>
                        <a:pt x="263236" y="1371600"/>
                      </a:moveTo>
                      <a:cubicBezTo>
                        <a:pt x="171050" y="1227726"/>
                        <a:pt x="78864" y="1083852"/>
                        <a:pt x="39432" y="959161"/>
                      </a:cubicBezTo>
                      <a:cubicBezTo>
                        <a:pt x="0" y="834470"/>
                        <a:pt x="20249" y="707648"/>
                        <a:pt x="26643" y="623455"/>
                      </a:cubicBezTo>
                      <a:cubicBezTo>
                        <a:pt x="33037" y="539262"/>
                        <a:pt x="51687" y="506224"/>
                        <a:pt x="77798" y="454003"/>
                      </a:cubicBezTo>
                      <a:cubicBezTo>
                        <a:pt x="103909" y="401782"/>
                        <a:pt x="156663" y="352758"/>
                        <a:pt x="183306" y="310129"/>
                      </a:cubicBezTo>
                      <a:cubicBezTo>
                        <a:pt x="209949" y="267500"/>
                        <a:pt x="224336" y="237126"/>
                        <a:pt x="237658" y="198227"/>
                      </a:cubicBezTo>
                      <a:cubicBezTo>
                        <a:pt x="250980" y="159328"/>
                        <a:pt x="261637" y="109238"/>
                        <a:pt x="263236" y="76733"/>
                      </a:cubicBezTo>
                      <a:cubicBezTo>
                        <a:pt x="264835" y="44228"/>
                        <a:pt x="242454" y="0"/>
                        <a:pt x="247250" y="3197"/>
                      </a:cubicBezTo>
                      <a:cubicBezTo>
                        <a:pt x="252046" y="6394"/>
                        <a:pt x="257908" y="59681"/>
                        <a:pt x="292011" y="95916"/>
                      </a:cubicBezTo>
                      <a:cubicBezTo>
                        <a:pt x="326114" y="132151"/>
                        <a:pt x="388993" y="168386"/>
                        <a:pt x="451871" y="220607"/>
                      </a:cubicBezTo>
                      <a:cubicBezTo>
                        <a:pt x="514749" y="272828"/>
                        <a:pt x="609067" y="347962"/>
                        <a:pt x="669281" y="409242"/>
                      </a:cubicBezTo>
                      <a:cubicBezTo>
                        <a:pt x="729495" y="470522"/>
                        <a:pt x="791840" y="504626"/>
                        <a:pt x="813155" y="588286"/>
                      </a:cubicBezTo>
                      <a:cubicBezTo>
                        <a:pt x="834470" y="671946"/>
                        <a:pt x="832338" y="794505"/>
                        <a:pt x="797169" y="911203"/>
                      </a:cubicBezTo>
                      <a:cubicBezTo>
                        <a:pt x="762000" y="1027901"/>
                        <a:pt x="673010" y="1205879"/>
                        <a:pt x="602139" y="1288473"/>
                      </a:cubicBezTo>
                      <a:cubicBezTo>
                        <a:pt x="531268" y="1371068"/>
                        <a:pt x="371941" y="1406770"/>
                        <a:pt x="371941" y="1406770"/>
                      </a:cubicBezTo>
                      <a:lnTo>
                        <a:pt x="263236" y="137160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36600"/>
                    </a:gs>
                    <a:gs pos="100000">
                      <a:srgbClr val="9BD121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5" name="자유형 77"/>
                <p:cNvSpPr/>
                <p:nvPr/>
              </p:nvSpPr>
              <p:spPr>
                <a:xfrm>
                  <a:off x="8526940" y="5761359"/>
                  <a:ext cx="646368" cy="1136073"/>
                </a:xfrm>
                <a:custGeom>
                  <a:avLst/>
                  <a:gdLst>
                    <a:gd name="connsiteX0" fmla="*/ 338903 w 646368"/>
                    <a:gd name="connsiteY0" fmla="*/ 549919 h 1136073"/>
                    <a:gd name="connsiteX1" fmla="*/ 578694 w 646368"/>
                    <a:gd name="connsiteY1" fmla="*/ 326115 h 1136073"/>
                    <a:gd name="connsiteX2" fmla="*/ 393256 w 646368"/>
                    <a:gd name="connsiteY2" fmla="*/ 572300 h 1136073"/>
                    <a:gd name="connsiteX3" fmla="*/ 316523 w 646368"/>
                    <a:gd name="connsiteY3" fmla="*/ 687399 h 1136073"/>
                    <a:gd name="connsiteX4" fmla="*/ 642638 w 646368"/>
                    <a:gd name="connsiteY4" fmla="*/ 511553 h 1136073"/>
                    <a:gd name="connsiteX5" fmla="*/ 338903 w 646368"/>
                    <a:gd name="connsiteY5" fmla="*/ 764132 h 1136073"/>
                    <a:gd name="connsiteX6" fmla="*/ 636243 w 646368"/>
                    <a:gd name="connsiteY6" fmla="*/ 677807 h 1136073"/>
                    <a:gd name="connsiteX7" fmla="*/ 348495 w 646368"/>
                    <a:gd name="connsiteY7" fmla="*/ 847259 h 1136073"/>
                    <a:gd name="connsiteX8" fmla="*/ 610666 w 646368"/>
                    <a:gd name="connsiteY8" fmla="*/ 802498 h 1136073"/>
                    <a:gd name="connsiteX9" fmla="*/ 335706 w 646368"/>
                    <a:gd name="connsiteY9" fmla="*/ 930386 h 1136073"/>
                    <a:gd name="connsiteX10" fmla="*/ 268565 w 646368"/>
                    <a:gd name="connsiteY10" fmla="*/ 1131810 h 1136073"/>
                    <a:gd name="connsiteX11" fmla="*/ 281354 w 646368"/>
                    <a:gd name="connsiteY11" fmla="*/ 904809 h 1136073"/>
                    <a:gd name="connsiteX12" fmla="*/ 3197 w 646368"/>
                    <a:gd name="connsiteY12" fmla="*/ 639441 h 1136073"/>
                    <a:gd name="connsiteX13" fmla="*/ 262170 w 646368"/>
                    <a:gd name="connsiteY13" fmla="*/ 837668 h 1136073"/>
                    <a:gd name="connsiteX14" fmla="*/ 15986 w 646368"/>
                    <a:gd name="connsiteY14" fmla="*/ 501961 h 1136073"/>
                    <a:gd name="connsiteX15" fmla="*/ 294143 w 646368"/>
                    <a:gd name="connsiteY15" fmla="*/ 764132 h 1136073"/>
                    <a:gd name="connsiteX16" fmla="*/ 63944 w 646368"/>
                    <a:gd name="connsiteY16" fmla="*/ 287749 h 1136073"/>
                    <a:gd name="connsiteX17" fmla="*/ 268565 w 646368"/>
                    <a:gd name="connsiteY17" fmla="*/ 588286 h 1136073"/>
                    <a:gd name="connsiteX18" fmla="*/ 118296 w 646368"/>
                    <a:gd name="connsiteY18" fmla="*/ 159861 h 1136073"/>
                    <a:gd name="connsiteX19" fmla="*/ 265368 w 646368"/>
                    <a:gd name="connsiteY19" fmla="*/ 444412 h 1136073"/>
                    <a:gd name="connsiteX20" fmla="*/ 211015 w 646368"/>
                    <a:gd name="connsiteY20" fmla="*/ 9592 h 1136073"/>
                    <a:gd name="connsiteX21" fmla="*/ 303734 w 646368"/>
                    <a:gd name="connsiteY21" fmla="*/ 386862 h 1136073"/>
                    <a:gd name="connsiteX22" fmla="*/ 409242 w 646368"/>
                    <a:gd name="connsiteY22" fmla="*/ 150269 h 1136073"/>
                    <a:gd name="connsiteX23" fmla="*/ 335706 w 646368"/>
                    <a:gd name="connsiteY23" fmla="*/ 450806 h 1136073"/>
                    <a:gd name="connsiteX24" fmla="*/ 498763 w 646368"/>
                    <a:gd name="connsiteY24" fmla="*/ 242988 h 1136073"/>
                    <a:gd name="connsiteX25" fmla="*/ 338903 w 646368"/>
                    <a:gd name="connsiteY25" fmla="*/ 549919 h 1136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46368" h="1136073">
                      <a:moveTo>
                        <a:pt x="338903" y="549919"/>
                      </a:moveTo>
                      <a:cubicBezTo>
                        <a:pt x="352225" y="563773"/>
                        <a:pt x="569635" y="322385"/>
                        <a:pt x="578694" y="326115"/>
                      </a:cubicBezTo>
                      <a:cubicBezTo>
                        <a:pt x="587753" y="329845"/>
                        <a:pt x="436951" y="512086"/>
                        <a:pt x="393256" y="572300"/>
                      </a:cubicBezTo>
                      <a:cubicBezTo>
                        <a:pt x="349561" y="632514"/>
                        <a:pt x="274959" y="697523"/>
                        <a:pt x="316523" y="687399"/>
                      </a:cubicBezTo>
                      <a:cubicBezTo>
                        <a:pt x="358087" y="677275"/>
                        <a:pt x="638908" y="498764"/>
                        <a:pt x="642638" y="511553"/>
                      </a:cubicBezTo>
                      <a:cubicBezTo>
                        <a:pt x="646368" y="524342"/>
                        <a:pt x="339969" y="736423"/>
                        <a:pt x="338903" y="764132"/>
                      </a:cubicBezTo>
                      <a:cubicBezTo>
                        <a:pt x="337837" y="791841"/>
                        <a:pt x="634644" y="663953"/>
                        <a:pt x="636243" y="677807"/>
                      </a:cubicBezTo>
                      <a:cubicBezTo>
                        <a:pt x="637842" y="691662"/>
                        <a:pt x="352758" y="826477"/>
                        <a:pt x="348495" y="847259"/>
                      </a:cubicBezTo>
                      <a:cubicBezTo>
                        <a:pt x="344232" y="868041"/>
                        <a:pt x="612797" y="788644"/>
                        <a:pt x="610666" y="802498"/>
                      </a:cubicBezTo>
                      <a:cubicBezTo>
                        <a:pt x="608535" y="816352"/>
                        <a:pt x="392723" y="875501"/>
                        <a:pt x="335706" y="930386"/>
                      </a:cubicBezTo>
                      <a:cubicBezTo>
                        <a:pt x="278689" y="985271"/>
                        <a:pt x="277624" y="1136073"/>
                        <a:pt x="268565" y="1131810"/>
                      </a:cubicBezTo>
                      <a:cubicBezTo>
                        <a:pt x="259506" y="1127547"/>
                        <a:pt x="325582" y="986870"/>
                        <a:pt x="281354" y="904809"/>
                      </a:cubicBezTo>
                      <a:cubicBezTo>
                        <a:pt x="237126" y="822748"/>
                        <a:pt x="6394" y="650631"/>
                        <a:pt x="3197" y="639441"/>
                      </a:cubicBezTo>
                      <a:cubicBezTo>
                        <a:pt x="0" y="628251"/>
                        <a:pt x="260039" y="860581"/>
                        <a:pt x="262170" y="837668"/>
                      </a:cubicBezTo>
                      <a:cubicBezTo>
                        <a:pt x="264302" y="814755"/>
                        <a:pt x="10657" y="514217"/>
                        <a:pt x="15986" y="501961"/>
                      </a:cubicBezTo>
                      <a:cubicBezTo>
                        <a:pt x="21315" y="489705"/>
                        <a:pt x="286150" y="799834"/>
                        <a:pt x="294143" y="764132"/>
                      </a:cubicBezTo>
                      <a:cubicBezTo>
                        <a:pt x="302136" y="728430"/>
                        <a:pt x="68207" y="317057"/>
                        <a:pt x="63944" y="287749"/>
                      </a:cubicBezTo>
                      <a:cubicBezTo>
                        <a:pt x="59681" y="258441"/>
                        <a:pt x="259506" y="609601"/>
                        <a:pt x="268565" y="588286"/>
                      </a:cubicBezTo>
                      <a:cubicBezTo>
                        <a:pt x="277624" y="566971"/>
                        <a:pt x="118829" y="183840"/>
                        <a:pt x="118296" y="159861"/>
                      </a:cubicBezTo>
                      <a:cubicBezTo>
                        <a:pt x="117763" y="135882"/>
                        <a:pt x="249915" y="469457"/>
                        <a:pt x="265368" y="444412"/>
                      </a:cubicBezTo>
                      <a:cubicBezTo>
                        <a:pt x="280821" y="419367"/>
                        <a:pt x="204621" y="19184"/>
                        <a:pt x="211015" y="9592"/>
                      </a:cubicBezTo>
                      <a:cubicBezTo>
                        <a:pt x="217409" y="0"/>
                        <a:pt x="270696" y="363416"/>
                        <a:pt x="303734" y="386862"/>
                      </a:cubicBezTo>
                      <a:cubicBezTo>
                        <a:pt x="336772" y="410308"/>
                        <a:pt x="403913" y="139612"/>
                        <a:pt x="409242" y="150269"/>
                      </a:cubicBezTo>
                      <a:cubicBezTo>
                        <a:pt x="414571" y="160926"/>
                        <a:pt x="320786" y="435353"/>
                        <a:pt x="335706" y="450806"/>
                      </a:cubicBezTo>
                      <a:cubicBezTo>
                        <a:pt x="350626" y="466259"/>
                        <a:pt x="499296" y="227002"/>
                        <a:pt x="498763" y="242988"/>
                      </a:cubicBezTo>
                      <a:cubicBezTo>
                        <a:pt x="498230" y="258974"/>
                        <a:pt x="325581" y="536065"/>
                        <a:pt x="338903" y="549919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chemeClr val="bg1">
                        <a:alpha val="3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6" name="자유형 78"/>
                <p:cNvSpPr/>
                <p:nvPr/>
              </p:nvSpPr>
              <p:spPr>
                <a:xfrm>
                  <a:off x="8535998" y="5801325"/>
                  <a:ext cx="485975" cy="1144065"/>
                </a:xfrm>
                <a:custGeom>
                  <a:avLst/>
                  <a:gdLst>
                    <a:gd name="connsiteX0" fmla="*/ 253112 w 485975"/>
                    <a:gd name="connsiteY0" fmla="*/ 1136605 h 1144065"/>
                    <a:gd name="connsiteX1" fmla="*/ 288282 w 485975"/>
                    <a:gd name="connsiteY1" fmla="*/ 884026 h 1144065"/>
                    <a:gd name="connsiteX2" fmla="*/ 208352 w 485975"/>
                    <a:gd name="connsiteY2" fmla="*/ 688997 h 1144065"/>
                    <a:gd name="connsiteX3" fmla="*/ 13322 w 485975"/>
                    <a:gd name="connsiteY3" fmla="*/ 449206 h 1144065"/>
                    <a:gd name="connsiteX4" fmla="*/ 288282 w 485975"/>
                    <a:gd name="connsiteY4" fmla="*/ 746546 h 1144065"/>
                    <a:gd name="connsiteX5" fmla="*/ 275493 w 485975"/>
                    <a:gd name="connsiteY5" fmla="*/ 580292 h 1144065"/>
                    <a:gd name="connsiteX6" fmla="*/ 182774 w 485975"/>
                    <a:gd name="connsiteY6" fmla="*/ 423629 h 1144065"/>
                    <a:gd name="connsiteX7" fmla="*/ 67675 w 485975"/>
                    <a:gd name="connsiteY7" fmla="*/ 270163 h 1144065"/>
                    <a:gd name="connsiteX8" fmla="*/ 198760 w 485975"/>
                    <a:gd name="connsiteY8" fmla="*/ 410840 h 1144065"/>
                    <a:gd name="connsiteX9" fmla="*/ 272296 w 485975"/>
                    <a:gd name="connsiteY9" fmla="*/ 330910 h 1144065"/>
                    <a:gd name="connsiteX10" fmla="*/ 243521 w 485975"/>
                    <a:gd name="connsiteY10" fmla="*/ 14387 h 1144065"/>
                    <a:gd name="connsiteX11" fmla="*/ 307465 w 485975"/>
                    <a:gd name="connsiteY11" fmla="*/ 244585 h 1144065"/>
                    <a:gd name="connsiteX12" fmla="*/ 412973 w 485975"/>
                    <a:gd name="connsiteY12" fmla="*/ 123092 h 1144065"/>
                    <a:gd name="connsiteX13" fmla="*/ 320254 w 485975"/>
                    <a:gd name="connsiteY13" fmla="*/ 327713 h 1144065"/>
                    <a:gd name="connsiteX14" fmla="*/ 317057 w 485975"/>
                    <a:gd name="connsiteY14" fmla="*/ 529137 h 1144065"/>
                    <a:gd name="connsiteX15" fmla="*/ 483311 w 485975"/>
                    <a:gd name="connsiteY15" fmla="*/ 398051 h 1144065"/>
                    <a:gd name="connsiteX16" fmla="*/ 333043 w 485975"/>
                    <a:gd name="connsiteY16" fmla="*/ 561109 h 1144065"/>
                    <a:gd name="connsiteX17" fmla="*/ 320254 w 485975"/>
                    <a:gd name="connsiteY17" fmla="*/ 647433 h 1144065"/>
                    <a:gd name="connsiteX18" fmla="*/ 342634 w 485975"/>
                    <a:gd name="connsiteY18" fmla="*/ 839265 h 1144065"/>
                    <a:gd name="connsiteX19" fmla="*/ 253112 w 485975"/>
                    <a:gd name="connsiteY19" fmla="*/ 1136605 h 1144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85975" h="1144065">
                      <a:moveTo>
                        <a:pt x="253112" y="1136605"/>
                      </a:moveTo>
                      <a:cubicBezTo>
                        <a:pt x="244053" y="1144065"/>
                        <a:pt x="295742" y="958627"/>
                        <a:pt x="288282" y="884026"/>
                      </a:cubicBezTo>
                      <a:cubicBezTo>
                        <a:pt x="280822" y="809425"/>
                        <a:pt x="254179" y="761467"/>
                        <a:pt x="208352" y="688997"/>
                      </a:cubicBezTo>
                      <a:cubicBezTo>
                        <a:pt x="162525" y="616527"/>
                        <a:pt x="0" y="439615"/>
                        <a:pt x="13322" y="449206"/>
                      </a:cubicBezTo>
                      <a:cubicBezTo>
                        <a:pt x="26644" y="458797"/>
                        <a:pt x="244587" y="724698"/>
                        <a:pt x="288282" y="746546"/>
                      </a:cubicBezTo>
                      <a:cubicBezTo>
                        <a:pt x="331977" y="768394"/>
                        <a:pt x="293078" y="634111"/>
                        <a:pt x="275493" y="580292"/>
                      </a:cubicBezTo>
                      <a:cubicBezTo>
                        <a:pt x="257908" y="526473"/>
                        <a:pt x="217410" y="475317"/>
                        <a:pt x="182774" y="423629"/>
                      </a:cubicBezTo>
                      <a:cubicBezTo>
                        <a:pt x="148138" y="371941"/>
                        <a:pt x="65011" y="272294"/>
                        <a:pt x="67675" y="270163"/>
                      </a:cubicBezTo>
                      <a:cubicBezTo>
                        <a:pt x="70339" y="268032"/>
                        <a:pt x="164657" y="400716"/>
                        <a:pt x="198760" y="410840"/>
                      </a:cubicBezTo>
                      <a:cubicBezTo>
                        <a:pt x="232863" y="420964"/>
                        <a:pt x="264836" y="396986"/>
                        <a:pt x="272296" y="330910"/>
                      </a:cubicBezTo>
                      <a:cubicBezTo>
                        <a:pt x="279756" y="264835"/>
                        <a:pt x="237660" y="28774"/>
                        <a:pt x="243521" y="14387"/>
                      </a:cubicBezTo>
                      <a:cubicBezTo>
                        <a:pt x="249382" y="0"/>
                        <a:pt x="279223" y="226468"/>
                        <a:pt x="307465" y="244585"/>
                      </a:cubicBezTo>
                      <a:cubicBezTo>
                        <a:pt x="335707" y="262702"/>
                        <a:pt x="410841" y="109237"/>
                        <a:pt x="412973" y="123092"/>
                      </a:cubicBezTo>
                      <a:cubicBezTo>
                        <a:pt x="415105" y="136947"/>
                        <a:pt x="336240" y="260039"/>
                        <a:pt x="320254" y="327713"/>
                      </a:cubicBezTo>
                      <a:cubicBezTo>
                        <a:pt x="304268" y="395387"/>
                        <a:pt x="289881" y="517414"/>
                        <a:pt x="317057" y="529137"/>
                      </a:cubicBezTo>
                      <a:cubicBezTo>
                        <a:pt x="344233" y="540860"/>
                        <a:pt x="480647" y="392722"/>
                        <a:pt x="483311" y="398051"/>
                      </a:cubicBezTo>
                      <a:cubicBezTo>
                        <a:pt x="485975" y="403380"/>
                        <a:pt x="360219" y="519545"/>
                        <a:pt x="333043" y="561109"/>
                      </a:cubicBezTo>
                      <a:cubicBezTo>
                        <a:pt x="305867" y="602673"/>
                        <a:pt x="318656" y="601074"/>
                        <a:pt x="320254" y="647433"/>
                      </a:cubicBezTo>
                      <a:cubicBezTo>
                        <a:pt x="321852" y="693792"/>
                        <a:pt x="350627" y="764131"/>
                        <a:pt x="342634" y="839265"/>
                      </a:cubicBezTo>
                      <a:cubicBezTo>
                        <a:pt x="334641" y="914399"/>
                        <a:pt x="262171" y="1129145"/>
                        <a:pt x="253112" y="1136605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rgbClr val="336600"/>
                    </a:gs>
                    <a:gs pos="100000">
                      <a:srgbClr val="80AD1B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7" name="자유형 79"/>
                <p:cNvSpPr/>
                <p:nvPr/>
              </p:nvSpPr>
              <p:spPr>
                <a:xfrm>
                  <a:off x="8705983" y="5684627"/>
                  <a:ext cx="166788" cy="1422755"/>
                </a:xfrm>
                <a:custGeom>
                  <a:avLst/>
                  <a:gdLst>
                    <a:gd name="connsiteX0" fmla="*/ 35169 w 166788"/>
                    <a:gd name="connsiteY0" fmla="*/ 1377994 h 1422755"/>
                    <a:gd name="connsiteX1" fmla="*/ 127888 w 166788"/>
                    <a:gd name="connsiteY1" fmla="*/ 1035893 h 1422755"/>
                    <a:gd name="connsiteX2" fmla="*/ 131086 w 166788"/>
                    <a:gd name="connsiteY2" fmla="*/ 732159 h 1422755"/>
                    <a:gd name="connsiteX3" fmla="*/ 92719 w 166788"/>
                    <a:gd name="connsiteY3" fmla="*/ 521144 h 1422755"/>
                    <a:gd name="connsiteX4" fmla="*/ 105508 w 166788"/>
                    <a:gd name="connsiteY4" fmla="*/ 313325 h 1422755"/>
                    <a:gd name="connsiteX5" fmla="*/ 3197 w 166788"/>
                    <a:gd name="connsiteY5" fmla="*/ 15986 h 1422755"/>
                    <a:gd name="connsiteX6" fmla="*/ 124691 w 166788"/>
                    <a:gd name="connsiteY6" fmla="*/ 217409 h 1422755"/>
                    <a:gd name="connsiteX7" fmla="*/ 115100 w 166788"/>
                    <a:gd name="connsiteY7" fmla="*/ 514749 h 1422755"/>
                    <a:gd name="connsiteX8" fmla="*/ 163058 w 166788"/>
                    <a:gd name="connsiteY8" fmla="*/ 824878 h 1422755"/>
                    <a:gd name="connsiteX9" fmla="*/ 92719 w 166788"/>
                    <a:gd name="connsiteY9" fmla="*/ 1304458 h 1422755"/>
                    <a:gd name="connsiteX10" fmla="*/ 35169 w 166788"/>
                    <a:gd name="connsiteY10" fmla="*/ 1377994 h 1422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6788" h="1422755">
                      <a:moveTo>
                        <a:pt x="35169" y="1377994"/>
                      </a:moveTo>
                      <a:cubicBezTo>
                        <a:pt x="41031" y="1333233"/>
                        <a:pt x="111902" y="1143532"/>
                        <a:pt x="127888" y="1035893"/>
                      </a:cubicBezTo>
                      <a:cubicBezTo>
                        <a:pt x="143874" y="928254"/>
                        <a:pt x="136947" y="817950"/>
                        <a:pt x="131086" y="732159"/>
                      </a:cubicBezTo>
                      <a:cubicBezTo>
                        <a:pt x="125225" y="646368"/>
                        <a:pt x="96982" y="590950"/>
                        <a:pt x="92719" y="521144"/>
                      </a:cubicBezTo>
                      <a:cubicBezTo>
                        <a:pt x="88456" y="451338"/>
                        <a:pt x="120428" y="397518"/>
                        <a:pt x="105508" y="313325"/>
                      </a:cubicBezTo>
                      <a:cubicBezTo>
                        <a:pt x="90588" y="229132"/>
                        <a:pt x="0" y="31972"/>
                        <a:pt x="3197" y="15986"/>
                      </a:cubicBezTo>
                      <a:cubicBezTo>
                        <a:pt x="6394" y="0"/>
                        <a:pt x="106041" y="134282"/>
                        <a:pt x="124691" y="217409"/>
                      </a:cubicBezTo>
                      <a:cubicBezTo>
                        <a:pt x="143341" y="300536"/>
                        <a:pt x="108706" y="413504"/>
                        <a:pt x="115100" y="514749"/>
                      </a:cubicBezTo>
                      <a:cubicBezTo>
                        <a:pt x="121494" y="615994"/>
                        <a:pt x="166788" y="693260"/>
                        <a:pt x="163058" y="824878"/>
                      </a:cubicBezTo>
                      <a:cubicBezTo>
                        <a:pt x="159328" y="956496"/>
                        <a:pt x="114567" y="1217068"/>
                        <a:pt x="92719" y="1304458"/>
                      </a:cubicBezTo>
                      <a:cubicBezTo>
                        <a:pt x="70871" y="1391848"/>
                        <a:pt x="29307" y="1422755"/>
                        <a:pt x="35169" y="1377994"/>
                      </a:cubicBezTo>
                      <a:close/>
                    </a:path>
                  </a:pathLst>
                </a:custGeom>
                <a:solidFill>
                  <a:srgbClr val="5877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28" name="타원 4"/>
            <p:cNvSpPr/>
            <p:nvPr/>
          </p:nvSpPr>
          <p:spPr>
            <a:xfrm>
              <a:off x="1039857" y="1981235"/>
              <a:ext cx="2052011" cy="20520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도넛 82"/>
            <p:cNvSpPr/>
            <p:nvPr/>
          </p:nvSpPr>
          <p:spPr>
            <a:xfrm>
              <a:off x="1156108" y="2097486"/>
              <a:ext cx="1819510" cy="1819510"/>
            </a:xfrm>
            <a:prstGeom prst="donut">
              <a:avLst>
                <a:gd name="adj" fmla="val 438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115"/>
            <p:cNvSpPr txBox="1">
              <a:spLocks noChangeArrowheads="1"/>
            </p:cNvSpPr>
            <p:nvPr/>
          </p:nvSpPr>
          <p:spPr bwMode="auto">
            <a:xfrm>
              <a:off x="1011639" y="2487240"/>
              <a:ext cx="2069867" cy="1012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rtl="1"/>
              <a:r>
                <a:rPr lang="ar-EG" sz="2400" b="1" dirty="0"/>
                <a:t>لجنة المناقشة </a:t>
              </a:r>
            </a:p>
            <a:p>
              <a:pPr algn="ctr" rtl="1"/>
              <a:r>
                <a:rPr lang="ar-EG" sz="2400" b="1" dirty="0"/>
                <a:t>الدكتورة </a:t>
              </a:r>
            </a:p>
            <a:p>
              <a:pPr algn="ctr" rtl="1"/>
              <a:r>
                <a:rPr lang="ar-EG" sz="2400" b="1" dirty="0" smtClean="0"/>
                <a:t>سميرة خليل</a:t>
              </a:r>
              <a:endParaRPr lang="ar-EG" sz="2400" b="1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05468" y="824175"/>
            <a:ext cx="2527153" cy="2923394"/>
            <a:chOff x="850879" y="1566815"/>
            <a:chExt cx="2240989" cy="2466432"/>
          </a:xfrm>
        </p:grpSpPr>
        <p:grpSp>
          <p:nvGrpSpPr>
            <p:cNvPr id="47" name="그룹 80"/>
            <p:cNvGrpSpPr/>
            <p:nvPr/>
          </p:nvGrpSpPr>
          <p:grpSpPr>
            <a:xfrm flipH="1">
              <a:off x="850879" y="1566815"/>
              <a:ext cx="1018926" cy="1085533"/>
              <a:chOff x="7429151" y="3841679"/>
              <a:chExt cx="1260141" cy="1342516"/>
            </a:xfrm>
          </p:grpSpPr>
          <p:grpSp>
            <p:nvGrpSpPr>
              <p:cNvPr id="51" name="그룹 65"/>
              <p:cNvGrpSpPr/>
              <p:nvPr/>
            </p:nvGrpSpPr>
            <p:grpSpPr>
              <a:xfrm rot="16591653" flipH="1" flipV="1">
                <a:off x="8047007" y="4541911"/>
                <a:ext cx="454915" cy="829654"/>
                <a:chOff x="8436353" y="5585513"/>
                <a:chExt cx="834470" cy="152186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2" name="자유형 66"/>
                <p:cNvSpPr/>
                <p:nvPr/>
              </p:nvSpPr>
              <p:spPr>
                <a:xfrm>
                  <a:off x="8436353" y="5585513"/>
                  <a:ext cx="834470" cy="1406770"/>
                </a:xfrm>
                <a:custGeom>
                  <a:avLst/>
                  <a:gdLst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34470" h="1406770">
                      <a:moveTo>
                        <a:pt x="263236" y="1371600"/>
                      </a:moveTo>
                      <a:cubicBezTo>
                        <a:pt x="171050" y="1227726"/>
                        <a:pt x="78864" y="1083852"/>
                        <a:pt x="39432" y="959161"/>
                      </a:cubicBezTo>
                      <a:cubicBezTo>
                        <a:pt x="0" y="834470"/>
                        <a:pt x="20249" y="707648"/>
                        <a:pt x="26643" y="623455"/>
                      </a:cubicBezTo>
                      <a:cubicBezTo>
                        <a:pt x="33037" y="539262"/>
                        <a:pt x="51687" y="506224"/>
                        <a:pt x="77798" y="454003"/>
                      </a:cubicBezTo>
                      <a:cubicBezTo>
                        <a:pt x="103909" y="401782"/>
                        <a:pt x="156663" y="352758"/>
                        <a:pt x="183306" y="310129"/>
                      </a:cubicBezTo>
                      <a:cubicBezTo>
                        <a:pt x="209949" y="267500"/>
                        <a:pt x="224336" y="237126"/>
                        <a:pt x="237658" y="198227"/>
                      </a:cubicBezTo>
                      <a:cubicBezTo>
                        <a:pt x="250980" y="159328"/>
                        <a:pt x="261637" y="109238"/>
                        <a:pt x="263236" y="76733"/>
                      </a:cubicBezTo>
                      <a:cubicBezTo>
                        <a:pt x="264835" y="44228"/>
                        <a:pt x="242454" y="0"/>
                        <a:pt x="247250" y="3197"/>
                      </a:cubicBezTo>
                      <a:cubicBezTo>
                        <a:pt x="252046" y="6394"/>
                        <a:pt x="257908" y="59681"/>
                        <a:pt x="292011" y="95916"/>
                      </a:cubicBezTo>
                      <a:cubicBezTo>
                        <a:pt x="326114" y="132151"/>
                        <a:pt x="388993" y="168386"/>
                        <a:pt x="451871" y="220607"/>
                      </a:cubicBezTo>
                      <a:cubicBezTo>
                        <a:pt x="514749" y="272828"/>
                        <a:pt x="609067" y="347962"/>
                        <a:pt x="669281" y="409242"/>
                      </a:cubicBezTo>
                      <a:cubicBezTo>
                        <a:pt x="729495" y="470522"/>
                        <a:pt x="791840" y="504626"/>
                        <a:pt x="813155" y="588286"/>
                      </a:cubicBezTo>
                      <a:cubicBezTo>
                        <a:pt x="834470" y="671946"/>
                        <a:pt x="832338" y="794505"/>
                        <a:pt x="797169" y="911203"/>
                      </a:cubicBezTo>
                      <a:cubicBezTo>
                        <a:pt x="762000" y="1027901"/>
                        <a:pt x="673010" y="1205879"/>
                        <a:pt x="602139" y="1288473"/>
                      </a:cubicBezTo>
                      <a:cubicBezTo>
                        <a:pt x="531268" y="1371068"/>
                        <a:pt x="371941" y="1406770"/>
                        <a:pt x="371941" y="1406770"/>
                      </a:cubicBezTo>
                      <a:lnTo>
                        <a:pt x="263236" y="137160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36600"/>
                    </a:gs>
                    <a:gs pos="100000">
                      <a:srgbClr val="9BD121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3" name="자유형 67"/>
                <p:cNvSpPr/>
                <p:nvPr/>
              </p:nvSpPr>
              <p:spPr>
                <a:xfrm>
                  <a:off x="8526940" y="5761359"/>
                  <a:ext cx="646368" cy="1136073"/>
                </a:xfrm>
                <a:custGeom>
                  <a:avLst/>
                  <a:gdLst>
                    <a:gd name="connsiteX0" fmla="*/ 338903 w 646368"/>
                    <a:gd name="connsiteY0" fmla="*/ 549919 h 1136073"/>
                    <a:gd name="connsiteX1" fmla="*/ 578694 w 646368"/>
                    <a:gd name="connsiteY1" fmla="*/ 326115 h 1136073"/>
                    <a:gd name="connsiteX2" fmla="*/ 393256 w 646368"/>
                    <a:gd name="connsiteY2" fmla="*/ 572300 h 1136073"/>
                    <a:gd name="connsiteX3" fmla="*/ 316523 w 646368"/>
                    <a:gd name="connsiteY3" fmla="*/ 687399 h 1136073"/>
                    <a:gd name="connsiteX4" fmla="*/ 642638 w 646368"/>
                    <a:gd name="connsiteY4" fmla="*/ 511553 h 1136073"/>
                    <a:gd name="connsiteX5" fmla="*/ 338903 w 646368"/>
                    <a:gd name="connsiteY5" fmla="*/ 764132 h 1136073"/>
                    <a:gd name="connsiteX6" fmla="*/ 636243 w 646368"/>
                    <a:gd name="connsiteY6" fmla="*/ 677807 h 1136073"/>
                    <a:gd name="connsiteX7" fmla="*/ 348495 w 646368"/>
                    <a:gd name="connsiteY7" fmla="*/ 847259 h 1136073"/>
                    <a:gd name="connsiteX8" fmla="*/ 610666 w 646368"/>
                    <a:gd name="connsiteY8" fmla="*/ 802498 h 1136073"/>
                    <a:gd name="connsiteX9" fmla="*/ 335706 w 646368"/>
                    <a:gd name="connsiteY9" fmla="*/ 930386 h 1136073"/>
                    <a:gd name="connsiteX10" fmla="*/ 268565 w 646368"/>
                    <a:gd name="connsiteY10" fmla="*/ 1131810 h 1136073"/>
                    <a:gd name="connsiteX11" fmla="*/ 281354 w 646368"/>
                    <a:gd name="connsiteY11" fmla="*/ 904809 h 1136073"/>
                    <a:gd name="connsiteX12" fmla="*/ 3197 w 646368"/>
                    <a:gd name="connsiteY12" fmla="*/ 639441 h 1136073"/>
                    <a:gd name="connsiteX13" fmla="*/ 262170 w 646368"/>
                    <a:gd name="connsiteY13" fmla="*/ 837668 h 1136073"/>
                    <a:gd name="connsiteX14" fmla="*/ 15986 w 646368"/>
                    <a:gd name="connsiteY14" fmla="*/ 501961 h 1136073"/>
                    <a:gd name="connsiteX15" fmla="*/ 294143 w 646368"/>
                    <a:gd name="connsiteY15" fmla="*/ 764132 h 1136073"/>
                    <a:gd name="connsiteX16" fmla="*/ 63944 w 646368"/>
                    <a:gd name="connsiteY16" fmla="*/ 287749 h 1136073"/>
                    <a:gd name="connsiteX17" fmla="*/ 268565 w 646368"/>
                    <a:gd name="connsiteY17" fmla="*/ 588286 h 1136073"/>
                    <a:gd name="connsiteX18" fmla="*/ 118296 w 646368"/>
                    <a:gd name="connsiteY18" fmla="*/ 159861 h 1136073"/>
                    <a:gd name="connsiteX19" fmla="*/ 265368 w 646368"/>
                    <a:gd name="connsiteY19" fmla="*/ 444412 h 1136073"/>
                    <a:gd name="connsiteX20" fmla="*/ 211015 w 646368"/>
                    <a:gd name="connsiteY20" fmla="*/ 9592 h 1136073"/>
                    <a:gd name="connsiteX21" fmla="*/ 303734 w 646368"/>
                    <a:gd name="connsiteY21" fmla="*/ 386862 h 1136073"/>
                    <a:gd name="connsiteX22" fmla="*/ 409242 w 646368"/>
                    <a:gd name="connsiteY22" fmla="*/ 150269 h 1136073"/>
                    <a:gd name="connsiteX23" fmla="*/ 335706 w 646368"/>
                    <a:gd name="connsiteY23" fmla="*/ 450806 h 1136073"/>
                    <a:gd name="connsiteX24" fmla="*/ 498763 w 646368"/>
                    <a:gd name="connsiteY24" fmla="*/ 242988 h 1136073"/>
                    <a:gd name="connsiteX25" fmla="*/ 338903 w 646368"/>
                    <a:gd name="connsiteY25" fmla="*/ 549919 h 1136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46368" h="1136073">
                      <a:moveTo>
                        <a:pt x="338903" y="549919"/>
                      </a:moveTo>
                      <a:cubicBezTo>
                        <a:pt x="352225" y="563773"/>
                        <a:pt x="569635" y="322385"/>
                        <a:pt x="578694" y="326115"/>
                      </a:cubicBezTo>
                      <a:cubicBezTo>
                        <a:pt x="587753" y="329845"/>
                        <a:pt x="436951" y="512086"/>
                        <a:pt x="393256" y="572300"/>
                      </a:cubicBezTo>
                      <a:cubicBezTo>
                        <a:pt x="349561" y="632514"/>
                        <a:pt x="274959" y="697523"/>
                        <a:pt x="316523" y="687399"/>
                      </a:cubicBezTo>
                      <a:cubicBezTo>
                        <a:pt x="358087" y="677275"/>
                        <a:pt x="638908" y="498764"/>
                        <a:pt x="642638" y="511553"/>
                      </a:cubicBezTo>
                      <a:cubicBezTo>
                        <a:pt x="646368" y="524342"/>
                        <a:pt x="339969" y="736423"/>
                        <a:pt x="338903" y="764132"/>
                      </a:cubicBezTo>
                      <a:cubicBezTo>
                        <a:pt x="337837" y="791841"/>
                        <a:pt x="634644" y="663953"/>
                        <a:pt x="636243" y="677807"/>
                      </a:cubicBezTo>
                      <a:cubicBezTo>
                        <a:pt x="637842" y="691662"/>
                        <a:pt x="352758" y="826477"/>
                        <a:pt x="348495" y="847259"/>
                      </a:cubicBezTo>
                      <a:cubicBezTo>
                        <a:pt x="344232" y="868041"/>
                        <a:pt x="612797" y="788644"/>
                        <a:pt x="610666" y="802498"/>
                      </a:cubicBezTo>
                      <a:cubicBezTo>
                        <a:pt x="608535" y="816352"/>
                        <a:pt x="392723" y="875501"/>
                        <a:pt x="335706" y="930386"/>
                      </a:cubicBezTo>
                      <a:cubicBezTo>
                        <a:pt x="278689" y="985271"/>
                        <a:pt x="277624" y="1136073"/>
                        <a:pt x="268565" y="1131810"/>
                      </a:cubicBezTo>
                      <a:cubicBezTo>
                        <a:pt x="259506" y="1127547"/>
                        <a:pt x="325582" y="986870"/>
                        <a:pt x="281354" y="904809"/>
                      </a:cubicBezTo>
                      <a:cubicBezTo>
                        <a:pt x="237126" y="822748"/>
                        <a:pt x="6394" y="650631"/>
                        <a:pt x="3197" y="639441"/>
                      </a:cubicBezTo>
                      <a:cubicBezTo>
                        <a:pt x="0" y="628251"/>
                        <a:pt x="260039" y="860581"/>
                        <a:pt x="262170" y="837668"/>
                      </a:cubicBezTo>
                      <a:cubicBezTo>
                        <a:pt x="264302" y="814755"/>
                        <a:pt x="10657" y="514217"/>
                        <a:pt x="15986" y="501961"/>
                      </a:cubicBezTo>
                      <a:cubicBezTo>
                        <a:pt x="21315" y="489705"/>
                        <a:pt x="286150" y="799834"/>
                        <a:pt x="294143" y="764132"/>
                      </a:cubicBezTo>
                      <a:cubicBezTo>
                        <a:pt x="302136" y="728430"/>
                        <a:pt x="68207" y="317057"/>
                        <a:pt x="63944" y="287749"/>
                      </a:cubicBezTo>
                      <a:cubicBezTo>
                        <a:pt x="59681" y="258441"/>
                        <a:pt x="259506" y="609601"/>
                        <a:pt x="268565" y="588286"/>
                      </a:cubicBezTo>
                      <a:cubicBezTo>
                        <a:pt x="277624" y="566971"/>
                        <a:pt x="118829" y="183840"/>
                        <a:pt x="118296" y="159861"/>
                      </a:cubicBezTo>
                      <a:cubicBezTo>
                        <a:pt x="117763" y="135882"/>
                        <a:pt x="249915" y="469457"/>
                        <a:pt x="265368" y="444412"/>
                      </a:cubicBezTo>
                      <a:cubicBezTo>
                        <a:pt x="280821" y="419367"/>
                        <a:pt x="204621" y="19184"/>
                        <a:pt x="211015" y="9592"/>
                      </a:cubicBezTo>
                      <a:cubicBezTo>
                        <a:pt x="217409" y="0"/>
                        <a:pt x="270696" y="363416"/>
                        <a:pt x="303734" y="386862"/>
                      </a:cubicBezTo>
                      <a:cubicBezTo>
                        <a:pt x="336772" y="410308"/>
                        <a:pt x="403913" y="139612"/>
                        <a:pt x="409242" y="150269"/>
                      </a:cubicBezTo>
                      <a:cubicBezTo>
                        <a:pt x="414571" y="160926"/>
                        <a:pt x="320786" y="435353"/>
                        <a:pt x="335706" y="450806"/>
                      </a:cubicBezTo>
                      <a:cubicBezTo>
                        <a:pt x="350626" y="466259"/>
                        <a:pt x="499296" y="227002"/>
                        <a:pt x="498763" y="242988"/>
                      </a:cubicBezTo>
                      <a:cubicBezTo>
                        <a:pt x="498230" y="258974"/>
                        <a:pt x="325581" y="536065"/>
                        <a:pt x="338903" y="549919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chemeClr val="bg1">
                        <a:alpha val="3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4" name="자유형 68"/>
                <p:cNvSpPr/>
                <p:nvPr/>
              </p:nvSpPr>
              <p:spPr>
                <a:xfrm>
                  <a:off x="8535998" y="5801325"/>
                  <a:ext cx="485975" cy="1144065"/>
                </a:xfrm>
                <a:custGeom>
                  <a:avLst/>
                  <a:gdLst>
                    <a:gd name="connsiteX0" fmla="*/ 253112 w 485975"/>
                    <a:gd name="connsiteY0" fmla="*/ 1136605 h 1144065"/>
                    <a:gd name="connsiteX1" fmla="*/ 288282 w 485975"/>
                    <a:gd name="connsiteY1" fmla="*/ 884026 h 1144065"/>
                    <a:gd name="connsiteX2" fmla="*/ 208352 w 485975"/>
                    <a:gd name="connsiteY2" fmla="*/ 688997 h 1144065"/>
                    <a:gd name="connsiteX3" fmla="*/ 13322 w 485975"/>
                    <a:gd name="connsiteY3" fmla="*/ 449206 h 1144065"/>
                    <a:gd name="connsiteX4" fmla="*/ 288282 w 485975"/>
                    <a:gd name="connsiteY4" fmla="*/ 746546 h 1144065"/>
                    <a:gd name="connsiteX5" fmla="*/ 275493 w 485975"/>
                    <a:gd name="connsiteY5" fmla="*/ 580292 h 1144065"/>
                    <a:gd name="connsiteX6" fmla="*/ 182774 w 485975"/>
                    <a:gd name="connsiteY6" fmla="*/ 423629 h 1144065"/>
                    <a:gd name="connsiteX7" fmla="*/ 67675 w 485975"/>
                    <a:gd name="connsiteY7" fmla="*/ 270163 h 1144065"/>
                    <a:gd name="connsiteX8" fmla="*/ 198760 w 485975"/>
                    <a:gd name="connsiteY8" fmla="*/ 410840 h 1144065"/>
                    <a:gd name="connsiteX9" fmla="*/ 272296 w 485975"/>
                    <a:gd name="connsiteY9" fmla="*/ 330910 h 1144065"/>
                    <a:gd name="connsiteX10" fmla="*/ 243521 w 485975"/>
                    <a:gd name="connsiteY10" fmla="*/ 14387 h 1144065"/>
                    <a:gd name="connsiteX11" fmla="*/ 307465 w 485975"/>
                    <a:gd name="connsiteY11" fmla="*/ 244585 h 1144065"/>
                    <a:gd name="connsiteX12" fmla="*/ 412973 w 485975"/>
                    <a:gd name="connsiteY12" fmla="*/ 123092 h 1144065"/>
                    <a:gd name="connsiteX13" fmla="*/ 320254 w 485975"/>
                    <a:gd name="connsiteY13" fmla="*/ 327713 h 1144065"/>
                    <a:gd name="connsiteX14" fmla="*/ 317057 w 485975"/>
                    <a:gd name="connsiteY14" fmla="*/ 529137 h 1144065"/>
                    <a:gd name="connsiteX15" fmla="*/ 483311 w 485975"/>
                    <a:gd name="connsiteY15" fmla="*/ 398051 h 1144065"/>
                    <a:gd name="connsiteX16" fmla="*/ 333043 w 485975"/>
                    <a:gd name="connsiteY16" fmla="*/ 561109 h 1144065"/>
                    <a:gd name="connsiteX17" fmla="*/ 320254 w 485975"/>
                    <a:gd name="connsiteY17" fmla="*/ 647433 h 1144065"/>
                    <a:gd name="connsiteX18" fmla="*/ 342634 w 485975"/>
                    <a:gd name="connsiteY18" fmla="*/ 839265 h 1144065"/>
                    <a:gd name="connsiteX19" fmla="*/ 253112 w 485975"/>
                    <a:gd name="connsiteY19" fmla="*/ 1136605 h 1144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85975" h="1144065">
                      <a:moveTo>
                        <a:pt x="253112" y="1136605"/>
                      </a:moveTo>
                      <a:cubicBezTo>
                        <a:pt x="244053" y="1144065"/>
                        <a:pt x="295742" y="958627"/>
                        <a:pt x="288282" y="884026"/>
                      </a:cubicBezTo>
                      <a:cubicBezTo>
                        <a:pt x="280822" y="809425"/>
                        <a:pt x="254179" y="761467"/>
                        <a:pt x="208352" y="688997"/>
                      </a:cubicBezTo>
                      <a:cubicBezTo>
                        <a:pt x="162525" y="616527"/>
                        <a:pt x="0" y="439615"/>
                        <a:pt x="13322" y="449206"/>
                      </a:cubicBezTo>
                      <a:cubicBezTo>
                        <a:pt x="26644" y="458797"/>
                        <a:pt x="244587" y="724698"/>
                        <a:pt x="288282" y="746546"/>
                      </a:cubicBezTo>
                      <a:cubicBezTo>
                        <a:pt x="331977" y="768394"/>
                        <a:pt x="293078" y="634111"/>
                        <a:pt x="275493" y="580292"/>
                      </a:cubicBezTo>
                      <a:cubicBezTo>
                        <a:pt x="257908" y="526473"/>
                        <a:pt x="217410" y="475317"/>
                        <a:pt x="182774" y="423629"/>
                      </a:cubicBezTo>
                      <a:cubicBezTo>
                        <a:pt x="148138" y="371941"/>
                        <a:pt x="65011" y="272294"/>
                        <a:pt x="67675" y="270163"/>
                      </a:cubicBezTo>
                      <a:cubicBezTo>
                        <a:pt x="70339" y="268032"/>
                        <a:pt x="164657" y="400716"/>
                        <a:pt x="198760" y="410840"/>
                      </a:cubicBezTo>
                      <a:cubicBezTo>
                        <a:pt x="232863" y="420964"/>
                        <a:pt x="264836" y="396986"/>
                        <a:pt x="272296" y="330910"/>
                      </a:cubicBezTo>
                      <a:cubicBezTo>
                        <a:pt x="279756" y="264835"/>
                        <a:pt x="237660" y="28774"/>
                        <a:pt x="243521" y="14387"/>
                      </a:cubicBezTo>
                      <a:cubicBezTo>
                        <a:pt x="249382" y="0"/>
                        <a:pt x="279223" y="226468"/>
                        <a:pt x="307465" y="244585"/>
                      </a:cubicBezTo>
                      <a:cubicBezTo>
                        <a:pt x="335707" y="262702"/>
                        <a:pt x="410841" y="109237"/>
                        <a:pt x="412973" y="123092"/>
                      </a:cubicBezTo>
                      <a:cubicBezTo>
                        <a:pt x="415105" y="136947"/>
                        <a:pt x="336240" y="260039"/>
                        <a:pt x="320254" y="327713"/>
                      </a:cubicBezTo>
                      <a:cubicBezTo>
                        <a:pt x="304268" y="395387"/>
                        <a:pt x="289881" y="517414"/>
                        <a:pt x="317057" y="529137"/>
                      </a:cubicBezTo>
                      <a:cubicBezTo>
                        <a:pt x="344233" y="540860"/>
                        <a:pt x="480647" y="392722"/>
                        <a:pt x="483311" y="398051"/>
                      </a:cubicBezTo>
                      <a:cubicBezTo>
                        <a:pt x="485975" y="403380"/>
                        <a:pt x="360219" y="519545"/>
                        <a:pt x="333043" y="561109"/>
                      </a:cubicBezTo>
                      <a:cubicBezTo>
                        <a:pt x="305867" y="602673"/>
                        <a:pt x="318656" y="601074"/>
                        <a:pt x="320254" y="647433"/>
                      </a:cubicBezTo>
                      <a:cubicBezTo>
                        <a:pt x="321852" y="693792"/>
                        <a:pt x="350627" y="764131"/>
                        <a:pt x="342634" y="839265"/>
                      </a:cubicBezTo>
                      <a:cubicBezTo>
                        <a:pt x="334641" y="914399"/>
                        <a:pt x="262171" y="1129145"/>
                        <a:pt x="253112" y="1136605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rgbClr val="336600"/>
                    </a:gs>
                    <a:gs pos="100000">
                      <a:srgbClr val="80AD1B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5" name="자유형 69"/>
                <p:cNvSpPr/>
                <p:nvPr/>
              </p:nvSpPr>
              <p:spPr>
                <a:xfrm>
                  <a:off x="8705983" y="5684627"/>
                  <a:ext cx="166788" cy="1422755"/>
                </a:xfrm>
                <a:custGeom>
                  <a:avLst/>
                  <a:gdLst>
                    <a:gd name="connsiteX0" fmla="*/ 35169 w 166788"/>
                    <a:gd name="connsiteY0" fmla="*/ 1377994 h 1422755"/>
                    <a:gd name="connsiteX1" fmla="*/ 127888 w 166788"/>
                    <a:gd name="connsiteY1" fmla="*/ 1035893 h 1422755"/>
                    <a:gd name="connsiteX2" fmla="*/ 131086 w 166788"/>
                    <a:gd name="connsiteY2" fmla="*/ 732159 h 1422755"/>
                    <a:gd name="connsiteX3" fmla="*/ 92719 w 166788"/>
                    <a:gd name="connsiteY3" fmla="*/ 521144 h 1422755"/>
                    <a:gd name="connsiteX4" fmla="*/ 105508 w 166788"/>
                    <a:gd name="connsiteY4" fmla="*/ 313325 h 1422755"/>
                    <a:gd name="connsiteX5" fmla="*/ 3197 w 166788"/>
                    <a:gd name="connsiteY5" fmla="*/ 15986 h 1422755"/>
                    <a:gd name="connsiteX6" fmla="*/ 124691 w 166788"/>
                    <a:gd name="connsiteY6" fmla="*/ 217409 h 1422755"/>
                    <a:gd name="connsiteX7" fmla="*/ 115100 w 166788"/>
                    <a:gd name="connsiteY7" fmla="*/ 514749 h 1422755"/>
                    <a:gd name="connsiteX8" fmla="*/ 163058 w 166788"/>
                    <a:gd name="connsiteY8" fmla="*/ 824878 h 1422755"/>
                    <a:gd name="connsiteX9" fmla="*/ 92719 w 166788"/>
                    <a:gd name="connsiteY9" fmla="*/ 1304458 h 1422755"/>
                    <a:gd name="connsiteX10" fmla="*/ 35169 w 166788"/>
                    <a:gd name="connsiteY10" fmla="*/ 1377994 h 1422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6788" h="1422755">
                      <a:moveTo>
                        <a:pt x="35169" y="1377994"/>
                      </a:moveTo>
                      <a:cubicBezTo>
                        <a:pt x="41031" y="1333233"/>
                        <a:pt x="111902" y="1143532"/>
                        <a:pt x="127888" y="1035893"/>
                      </a:cubicBezTo>
                      <a:cubicBezTo>
                        <a:pt x="143874" y="928254"/>
                        <a:pt x="136947" y="817950"/>
                        <a:pt x="131086" y="732159"/>
                      </a:cubicBezTo>
                      <a:cubicBezTo>
                        <a:pt x="125225" y="646368"/>
                        <a:pt x="96982" y="590950"/>
                        <a:pt x="92719" y="521144"/>
                      </a:cubicBezTo>
                      <a:cubicBezTo>
                        <a:pt x="88456" y="451338"/>
                        <a:pt x="120428" y="397518"/>
                        <a:pt x="105508" y="313325"/>
                      </a:cubicBezTo>
                      <a:cubicBezTo>
                        <a:pt x="90588" y="229132"/>
                        <a:pt x="0" y="31972"/>
                        <a:pt x="3197" y="15986"/>
                      </a:cubicBezTo>
                      <a:cubicBezTo>
                        <a:pt x="6394" y="0"/>
                        <a:pt x="106041" y="134282"/>
                        <a:pt x="124691" y="217409"/>
                      </a:cubicBezTo>
                      <a:cubicBezTo>
                        <a:pt x="143341" y="300536"/>
                        <a:pt x="108706" y="413504"/>
                        <a:pt x="115100" y="514749"/>
                      </a:cubicBezTo>
                      <a:cubicBezTo>
                        <a:pt x="121494" y="615994"/>
                        <a:pt x="166788" y="693260"/>
                        <a:pt x="163058" y="824878"/>
                      </a:cubicBezTo>
                      <a:cubicBezTo>
                        <a:pt x="159328" y="956496"/>
                        <a:pt x="114567" y="1217068"/>
                        <a:pt x="92719" y="1304458"/>
                      </a:cubicBezTo>
                      <a:cubicBezTo>
                        <a:pt x="70871" y="1391848"/>
                        <a:pt x="29307" y="1422755"/>
                        <a:pt x="35169" y="1377994"/>
                      </a:cubicBezTo>
                      <a:close/>
                    </a:path>
                  </a:pathLst>
                </a:custGeom>
                <a:solidFill>
                  <a:srgbClr val="5877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52" name="그룹 70"/>
              <p:cNvGrpSpPr/>
              <p:nvPr/>
            </p:nvGrpSpPr>
            <p:grpSpPr>
              <a:xfrm rot="1800000" flipH="1">
                <a:off x="7842690" y="4046955"/>
                <a:ext cx="533779" cy="973482"/>
                <a:chOff x="8436353" y="5585513"/>
                <a:chExt cx="834470" cy="152186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8" name="자유형 71"/>
                <p:cNvSpPr/>
                <p:nvPr/>
              </p:nvSpPr>
              <p:spPr>
                <a:xfrm>
                  <a:off x="8436353" y="5585513"/>
                  <a:ext cx="834470" cy="1406770"/>
                </a:xfrm>
                <a:custGeom>
                  <a:avLst/>
                  <a:gdLst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34470" h="1406770">
                      <a:moveTo>
                        <a:pt x="263236" y="1371600"/>
                      </a:moveTo>
                      <a:cubicBezTo>
                        <a:pt x="171050" y="1227726"/>
                        <a:pt x="78864" y="1083852"/>
                        <a:pt x="39432" y="959161"/>
                      </a:cubicBezTo>
                      <a:cubicBezTo>
                        <a:pt x="0" y="834470"/>
                        <a:pt x="20249" y="707648"/>
                        <a:pt x="26643" y="623455"/>
                      </a:cubicBezTo>
                      <a:cubicBezTo>
                        <a:pt x="33037" y="539262"/>
                        <a:pt x="51687" y="506224"/>
                        <a:pt x="77798" y="454003"/>
                      </a:cubicBezTo>
                      <a:cubicBezTo>
                        <a:pt x="103909" y="401782"/>
                        <a:pt x="156663" y="352758"/>
                        <a:pt x="183306" y="310129"/>
                      </a:cubicBezTo>
                      <a:cubicBezTo>
                        <a:pt x="209949" y="267500"/>
                        <a:pt x="224336" y="237126"/>
                        <a:pt x="237658" y="198227"/>
                      </a:cubicBezTo>
                      <a:cubicBezTo>
                        <a:pt x="250980" y="159328"/>
                        <a:pt x="261637" y="109238"/>
                        <a:pt x="263236" y="76733"/>
                      </a:cubicBezTo>
                      <a:cubicBezTo>
                        <a:pt x="264835" y="44228"/>
                        <a:pt x="242454" y="0"/>
                        <a:pt x="247250" y="3197"/>
                      </a:cubicBezTo>
                      <a:cubicBezTo>
                        <a:pt x="252046" y="6394"/>
                        <a:pt x="257908" y="59681"/>
                        <a:pt x="292011" y="95916"/>
                      </a:cubicBezTo>
                      <a:cubicBezTo>
                        <a:pt x="326114" y="132151"/>
                        <a:pt x="388993" y="168386"/>
                        <a:pt x="451871" y="220607"/>
                      </a:cubicBezTo>
                      <a:cubicBezTo>
                        <a:pt x="514749" y="272828"/>
                        <a:pt x="609067" y="347962"/>
                        <a:pt x="669281" y="409242"/>
                      </a:cubicBezTo>
                      <a:cubicBezTo>
                        <a:pt x="729495" y="470522"/>
                        <a:pt x="791840" y="504626"/>
                        <a:pt x="813155" y="588286"/>
                      </a:cubicBezTo>
                      <a:cubicBezTo>
                        <a:pt x="834470" y="671946"/>
                        <a:pt x="832338" y="794505"/>
                        <a:pt x="797169" y="911203"/>
                      </a:cubicBezTo>
                      <a:cubicBezTo>
                        <a:pt x="762000" y="1027901"/>
                        <a:pt x="673010" y="1205879"/>
                        <a:pt x="602139" y="1288473"/>
                      </a:cubicBezTo>
                      <a:cubicBezTo>
                        <a:pt x="531268" y="1371068"/>
                        <a:pt x="371941" y="1406770"/>
                        <a:pt x="371941" y="1406770"/>
                      </a:cubicBezTo>
                      <a:lnTo>
                        <a:pt x="263236" y="137160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36600"/>
                    </a:gs>
                    <a:gs pos="100000">
                      <a:srgbClr val="9BD121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9" name="자유형 72"/>
                <p:cNvSpPr/>
                <p:nvPr/>
              </p:nvSpPr>
              <p:spPr>
                <a:xfrm>
                  <a:off x="8526940" y="5761359"/>
                  <a:ext cx="646368" cy="1136073"/>
                </a:xfrm>
                <a:custGeom>
                  <a:avLst/>
                  <a:gdLst>
                    <a:gd name="connsiteX0" fmla="*/ 338903 w 646368"/>
                    <a:gd name="connsiteY0" fmla="*/ 549919 h 1136073"/>
                    <a:gd name="connsiteX1" fmla="*/ 578694 w 646368"/>
                    <a:gd name="connsiteY1" fmla="*/ 326115 h 1136073"/>
                    <a:gd name="connsiteX2" fmla="*/ 393256 w 646368"/>
                    <a:gd name="connsiteY2" fmla="*/ 572300 h 1136073"/>
                    <a:gd name="connsiteX3" fmla="*/ 316523 w 646368"/>
                    <a:gd name="connsiteY3" fmla="*/ 687399 h 1136073"/>
                    <a:gd name="connsiteX4" fmla="*/ 642638 w 646368"/>
                    <a:gd name="connsiteY4" fmla="*/ 511553 h 1136073"/>
                    <a:gd name="connsiteX5" fmla="*/ 338903 w 646368"/>
                    <a:gd name="connsiteY5" fmla="*/ 764132 h 1136073"/>
                    <a:gd name="connsiteX6" fmla="*/ 636243 w 646368"/>
                    <a:gd name="connsiteY6" fmla="*/ 677807 h 1136073"/>
                    <a:gd name="connsiteX7" fmla="*/ 348495 w 646368"/>
                    <a:gd name="connsiteY7" fmla="*/ 847259 h 1136073"/>
                    <a:gd name="connsiteX8" fmla="*/ 610666 w 646368"/>
                    <a:gd name="connsiteY8" fmla="*/ 802498 h 1136073"/>
                    <a:gd name="connsiteX9" fmla="*/ 335706 w 646368"/>
                    <a:gd name="connsiteY9" fmla="*/ 930386 h 1136073"/>
                    <a:gd name="connsiteX10" fmla="*/ 268565 w 646368"/>
                    <a:gd name="connsiteY10" fmla="*/ 1131810 h 1136073"/>
                    <a:gd name="connsiteX11" fmla="*/ 281354 w 646368"/>
                    <a:gd name="connsiteY11" fmla="*/ 904809 h 1136073"/>
                    <a:gd name="connsiteX12" fmla="*/ 3197 w 646368"/>
                    <a:gd name="connsiteY12" fmla="*/ 639441 h 1136073"/>
                    <a:gd name="connsiteX13" fmla="*/ 262170 w 646368"/>
                    <a:gd name="connsiteY13" fmla="*/ 837668 h 1136073"/>
                    <a:gd name="connsiteX14" fmla="*/ 15986 w 646368"/>
                    <a:gd name="connsiteY14" fmla="*/ 501961 h 1136073"/>
                    <a:gd name="connsiteX15" fmla="*/ 294143 w 646368"/>
                    <a:gd name="connsiteY15" fmla="*/ 764132 h 1136073"/>
                    <a:gd name="connsiteX16" fmla="*/ 63944 w 646368"/>
                    <a:gd name="connsiteY16" fmla="*/ 287749 h 1136073"/>
                    <a:gd name="connsiteX17" fmla="*/ 268565 w 646368"/>
                    <a:gd name="connsiteY17" fmla="*/ 588286 h 1136073"/>
                    <a:gd name="connsiteX18" fmla="*/ 118296 w 646368"/>
                    <a:gd name="connsiteY18" fmla="*/ 159861 h 1136073"/>
                    <a:gd name="connsiteX19" fmla="*/ 265368 w 646368"/>
                    <a:gd name="connsiteY19" fmla="*/ 444412 h 1136073"/>
                    <a:gd name="connsiteX20" fmla="*/ 211015 w 646368"/>
                    <a:gd name="connsiteY20" fmla="*/ 9592 h 1136073"/>
                    <a:gd name="connsiteX21" fmla="*/ 303734 w 646368"/>
                    <a:gd name="connsiteY21" fmla="*/ 386862 h 1136073"/>
                    <a:gd name="connsiteX22" fmla="*/ 409242 w 646368"/>
                    <a:gd name="connsiteY22" fmla="*/ 150269 h 1136073"/>
                    <a:gd name="connsiteX23" fmla="*/ 335706 w 646368"/>
                    <a:gd name="connsiteY23" fmla="*/ 450806 h 1136073"/>
                    <a:gd name="connsiteX24" fmla="*/ 498763 w 646368"/>
                    <a:gd name="connsiteY24" fmla="*/ 242988 h 1136073"/>
                    <a:gd name="connsiteX25" fmla="*/ 338903 w 646368"/>
                    <a:gd name="connsiteY25" fmla="*/ 549919 h 1136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46368" h="1136073">
                      <a:moveTo>
                        <a:pt x="338903" y="549919"/>
                      </a:moveTo>
                      <a:cubicBezTo>
                        <a:pt x="352225" y="563773"/>
                        <a:pt x="569635" y="322385"/>
                        <a:pt x="578694" y="326115"/>
                      </a:cubicBezTo>
                      <a:cubicBezTo>
                        <a:pt x="587753" y="329845"/>
                        <a:pt x="436951" y="512086"/>
                        <a:pt x="393256" y="572300"/>
                      </a:cubicBezTo>
                      <a:cubicBezTo>
                        <a:pt x="349561" y="632514"/>
                        <a:pt x="274959" y="697523"/>
                        <a:pt x="316523" y="687399"/>
                      </a:cubicBezTo>
                      <a:cubicBezTo>
                        <a:pt x="358087" y="677275"/>
                        <a:pt x="638908" y="498764"/>
                        <a:pt x="642638" y="511553"/>
                      </a:cubicBezTo>
                      <a:cubicBezTo>
                        <a:pt x="646368" y="524342"/>
                        <a:pt x="339969" y="736423"/>
                        <a:pt x="338903" y="764132"/>
                      </a:cubicBezTo>
                      <a:cubicBezTo>
                        <a:pt x="337837" y="791841"/>
                        <a:pt x="634644" y="663953"/>
                        <a:pt x="636243" y="677807"/>
                      </a:cubicBezTo>
                      <a:cubicBezTo>
                        <a:pt x="637842" y="691662"/>
                        <a:pt x="352758" y="826477"/>
                        <a:pt x="348495" y="847259"/>
                      </a:cubicBezTo>
                      <a:cubicBezTo>
                        <a:pt x="344232" y="868041"/>
                        <a:pt x="612797" y="788644"/>
                        <a:pt x="610666" y="802498"/>
                      </a:cubicBezTo>
                      <a:cubicBezTo>
                        <a:pt x="608535" y="816352"/>
                        <a:pt x="392723" y="875501"/>
                        <a:pt x="335706" y="930386"/>
                      </a:cubicBezTo>
                      <a:cubicBezTo>
                        <a:pt x="278689" y="985271"/>
                        <a:pt x="277624" y="1136073"/>
                        <a:pt x="268565" y="1131810"/>
                      </a:cubicBezTo>
                      <a:cubicBezTo>
                        <a:pt x="259506" y="1127547"/>
                        <a:pt x="325582" y="986870"/>
                        <a:pt x="281354" y="904809"/>
                      </a:cubicBezTo>
                      <a:cubicBezTo>
                        <a:pt x="237126" y="822748"/>
                        <a:pt x="6394" y="650631"/>
                        <a:pt x="3197" y="639441"/>
                      </a:cubicBezTo>
                      <a:cubicBezTo>
                        <a:pt x="0" y="628251"/>
                        <a:pt x="260039" y="860581"/>
                        <a:pt x="262170" y="837668"/>
                      </a:cubicBezTo>
                      <a:cubicBezTo>
                        <a:pt x="264302" y="814755"/>
                        <a:pt x="10657" y="514217"/>
                        <a:pt x="15986" y="501961"/>
                      </a:cubicBezTo>
                      <a:cubicBezTo>
                        <a:pt x="21315" y="489705"/>
                        <a:pt x="286150" y="799834"/>
                        <a:pt x="294143" y="764132"/>
                      </a:cubicBezTo>
                      <a:cubicBezTo>
                        <a:pt x="302136" y="728430"/>
                        <a:pt x="68207" y="317057"/>
                        <a:pt x="63944" y="287749"/>
                      </a:cubicBezTo>
                      <a:cubicBezTo>
                        <a:pt x="59681" y="258441"/>
                        <a:pt x="259506" y="609601"/>
                        <a:pt x="268565" y="588286"/>
                      </a:cubicBezTo>
                      <a:cubicBezTo>
                        <a:pt x="277624" y="566971"/>
                        <a:pt x="118829" y="183840"/>
                        <a:pt x="118296" y="159861"/>
                      </a:cubicBezTo>
                      <a:cubicBezTo>
                        <a:pt x="117763" y="135882"/>
                        <a:pt x="249915" y="469457"/>
                        <a:pt x="265368" y="444412"/>
                      </a:cubicBezTo>
                      <a:cubicBezTo>
                        <a:pt x="280821" y="419367"/>
                        <a:pt x="204621" y="19184"/>
                        <a:pt x="211015" y="9592"/>
                      </a:cubicBezTo>
                      <a:cubicBezTo>
                        <a:pt x="217409" y="0"/>
                        <a:pt x="270696" y="363416"/>
                        <a:pt x="303734" y="386862"/>
                      </a:cubicBezTo>
                      <a:cubicBezTo>
                        <a:pt x="336772" y="410308"/>
                        <a:pt x="403913" y="139612"/>
                        <a:pt x="409242" y="150269"/>
                      </a:cubicBezTo>
                      <a:cubicBezTo>
                        <a:pt x="414571" y="160926"/>
                        <a:pt x="320786" y="435353"/>
                        <a:pt x="335706" y="450806"/>
                      </a:cubicBezTo>
                      <a:cubicBezTo>
                        <a:pt x="350626" y="466259"/>
                        <a:pt x="499296" y="227002"/>
                        <a:pt x="498763" y="242988"/>
                      </a:cubicBezTo>
                      <a:cubicBezTo>
                        <a:pt x="498230" y="258974"/>
                        <a:pt x="325581" y="536065"/>
                        <a:pt x="338903" y="549919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chemeClr val="bg1">
                        <a:alpha val="3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0" name="자유형 73"/>
                <p:cNvSpPr/>
                <p:nvPr/>
              </p:nvSpPr>
              <p:spPr>
                <a:xfrm>
                  <a:off x="8535998" y="5801325"/>
                  <a:ext cx="485975" cy="1144065"/>
                </a:xfrm>
                <a:custGeom>
                  <a:avLst/>
                  <a:gdLst>
                    <a:gd name="connsiteX0" fmla="*/ 253112 w 485975"/>
                    <a:gd name="connsiteY0" fmla="*/ 1136605 h 1144065"/>
                    <a:gd name="connsiteX1" fmla="*/ 288282 w 485975"/>
                    <a:gd name="connsiteY1" fmla="*/ 884026 h 1144065"/>
                    <a:gd name="connsiteX2" fmla="*/ 208352 w 485975"/>
                    <a:gd name="connsiteY2" fmla="*/ 688997 h 1144065"/>
                    <a:gd name="connsiteX3" fmla="*/ 13322 w 485975"/>
                    <a:gd name="connsiteY3" fmla="*/ 449206 h 1144065"/>
                    <a:gd name="connsiteX4" fmla="*/ 288282 w 485975"/>
                    <a:gd name="connsiteY4" fmla="*/ 746546 h 1144065"/>
                    <a:gd name="connsiteX5" fmla="*/ 275493 w 485975"/>
                    <a:gd name="connsiteY5" fmla="*/ 580292 h 1144065"/>
                    <a:gd name="connsiteX6" fmla="*/ 182774 w 485975"/>
                    <a:gd name="connsiteY6" fmla="*/ 423629 h 1144065"/>
                    <a:gd name="connsiteX7" fmla="*/ 67675 w 485975"/>
                    <a:gd name="connsiteY7" fmla="*/ 270163 h 1144065"/>
                    <a:gd name="connsiteX8" fmla="*/ 198760 w 485975"/>
                    <a:gd name="connsiteY8" fmla="*/ 410840 h 1144065"/>
                    <a:gd name="connsiteX9" fmla="*/ 272296 w 485975"/>
                    <a:gd name="connsiteY9" fmla="*/ 330910 h 1144065"/>
                    <a:gd name="connsiteX10" fmla="*/ 243521 w 485975"/>
                    <a:gd name="connsiteY10" fmla="*/ 14387 h 1144065"/>
                    <a:gd name="connsiteX11" fmla="*/ 307465 w 485975"/>
                    <a:gd name="connsiteY11" fmla="*/ 244585 h 1144065"/>
                    <a:gd name="connsiteX12" fmla="*/ 412973 w 485975"/>
                    <a:gd name="connsiteY12" fmla="*/ 123092 h 1144065"/>
                    <a:gd name="connsiteX13" fmla="*/ 320254 w 485975"/>
                    <a:gd name="connsiteY13" fmla="*/ 327713 h 1144065"/>
                    <a:gd name="connsiteX14" fmla="*/ 317057 w 485975"/>
                    <a:gd name="connsiteY14" fmla="*/ 529137 h 1144065"/>
                    <a:gd name="connsiteX15" fmla="*/ 483311 w 485975"/>
                    <a:gd name="connsiteY15" fmla="*/ 398051 h 1144065"/>
                    <a:gd name="connsiteX16" fmla="*/ 333043 w 485975"/>
                    <a:gd name="connsiteY16" fmla="*/ 561109 h 1144065"/>
                    <a:gd name="connsiteX17" fmla="*/ 320254 w 485975"/>
                    <a:gd name="connsiteY17" fmla="*/ 647433 h 1144065"/>
                    <a:gd name="connsiteX18" fmla="*/ 342634 w 485975"/>
                    <a:gd name="connsiteY18" fmla="*/ 839265 h 1144065"/>
                    <a:gd name="connsiteX19" fmla="*/ 253112 w 485975"/>
                    <a:gd name="connsiteY19" fmla="*/ 1136605 h 1144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85975" h="1144065">
                      <a:moveTo>
                        <a:pt x="253112" y="1136605"/>
                      </a:moveTo>
                      <a:cubicBezTo>
                        <a:pt x="244053" y="1144065"/>
                        <a:pt x="295742" y="958627"/>
                        <a:pt x="288282" y="884026"/>
                      </a:cubicBezTo>
                      <a:cubicBezTo>
                        <a:pt x="280822" y="809425"/>
                        <a:pt x="254179" y="761467"/>
                        <a:pt x="208352" y="688997"/>
                      </a:cubicBezTo>
                      <a:cubicBezTo>
                        <a:pt x="162525" y="616527"/>
                        <a:pt x="0" y="439615"/>
                        <a:pt x="13322" y="449206"/>
                      </a:cubicBezTo>
                      <a:cubicBezTo>
                        <a:pt x="26644" y="458797"/>
                        <a:pt x="244587" y="724698"/>
                        <a:pt x="288282" y="746546"/>
                      </a:cubicBezTo>
                      <a:cubicBezTo>
                        <a:pt x="331977" y="768394"/>
                        <a:pt x="293078" y="634111"/>
                        <a:pt x="275493" y="580292"/>
                      </a:cubicBezTo>
                      <a:cubicBezTo>
                        <a:pt x="257908" y="526473"/>
                        <a:pt x="217410" y="475317"/>
                        <a:pt x="182774" y="423629"/>
                      </a:cubicBezTo>
                      <a:cubicBezTo>
                        <a:pt x="148138" y="371941"/>
                        <a:pt x="65011" y="272294"/>
                        <a:pt x="67675" y="270163"/>
                      </a:cubicBezTo>
                      <a:cubicBezTo>
                        <a:pt x="70339" y="268032"/>
                        <a:pt x="164657" y="400716"/>
                        <a:pt x="198760" y="410840"/>
                      </a:cubicBezTo>
                      <a:cubicBezTo>
                        <a:pt x="232863" y="420964"/>
                        <a:pt x="264836" y="396986"/>
                        <a:pt x="272296" y="330910"/>
                      </a:cubicBezTo>
                      <a:cubicBezTo>
                        <a:pt x="279756" y="264835"/>
                        <a:pt x="237660" y="28774"/>
                        <a:pt x="243521" y="14387"/>
                      </a:cubicBezTo>
                      <a:cubicBezTo>
                        <a:pt x="249382" y="0"/>
                        <a:pt x="279223" y="226468"/>
                        <a:pt x="307465" y="244585"/>
                      </a:cubicBezTo>
                      <a:cubicBezTo>
                        <a:pt x="335707" y="262702"/>
                        <a:pt x="410841" y="109237"/>
                        <a:pt x="412973" y="123092"/>
                      </a:cubicBezTo>
                      <a:cubicBezTo>
                        <a:pt x="415105" y="136947"/>
                        <a:pt x="336240" y="260039"/>
                        <a:pt x="320254" y="327713"/>
                      </a:cubicBezTo>
                      <a:cubicBezTo>
                        <a:pt x="304268" y="395387"/>
                        <a:pt x="289881" y="517414"/>
                        <a:pt x="317057" y="529137"/>
                      </a:cubicBezTo>
                      <a:cubicBezTo>
                        <a:pt x="344233" y="540860"/>
                        <a:pt x="480647" y="392722"/>
                        <a:pt x="483311" y="398051"/>
                      </a:cubicBezTo>
                      <a:cubicBezTo>
                        <a:pt x="485975" y="403380"/>
                        <a:pt x="360219" y="519545"/>
                        <a:pt x="333043" y="561109"/>
                      </a:cubicBezTo>
                      <a:cubicBezTo>
                        <a:pt x="305867" y="602673"/>
                        <a:pt x="318656" y="601074"/>
                        <a:pt x="320254" y="647433"/>
                      </a:cubicBezTo>
                      <a:cubicBezTo>
                        <a:pt x="321852" y="693792"/>
                        <a:pt x="350627" y="764131"/>
                        <a:pt x="342634" y="839265"/>
                      </a:cubicBezTo>
                      <a:cubicBezTo>
                        <a:pt x="334641" y="914399"/>
                        <a:pt x="262171" y="1129145"/>
                        <a:pt x="253112" y="1136605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rgbClr val="336600"/>
                    </a:gs>
                    <a:gs pos="100000">
                      <a:srgbClr val="80AD1B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1" name="자유형 74"/>
                <p:cNvSpPr/>
                <p:nvPr/>
              </p:nvSpPr>
              <p:spPr>
                <a:xfrm>
                  <a:off x="8705983" y="5684627"/>
                  <a:ext cx="166788" cy="1422755"/>
                </a:xfrm>
                <a:custGeom>
                  <a:avLst/>
                  <a:gdLst>
                    <a:gd name="connsiteX0" fmla="*/ 35169 w 166788"/>
                    <a:gd name="connsiteY0" fmla="*/ 1377994 h 1422755"/>
                    <a:gd name="connsiteX1" fmla="*/ 127888 w 166788"/>
                    <a:gd name="connsiteY1" fmla="*/ 1035893 h 1422755"/>
                    <a:gd name="connsiteX2" fmla="*/ 131086 w 166788"/>
                    <a:gd name="connsiteY2" fmla="*/ 732159 h 1422755"/>
                    <a:gd name="connsiteX3" fmla="*/ 92719 w 166788"/>
                    <a:gd name="connsiteY3" fmla="*/ 521144 h 1422755"/>
                    <a:gd name="connsiteX4" fmla="*/ 105508 w 166788"/>
                    <a:gd name="connsiteY4" fmla="*/ 313325 h 1422755"/>
                    <a:gd name="connsiteX5" fmla="*/ 3197 w 166788"/>
                    <a:gd name="connsiteY5" fmla="*/ 15986 h 1422755"/>
                    <a:gd name="connsiteX6" fmla="*/ 124691 w 166788"/>
                    <a:gd name="connsiteY6" fmla="*/ 217409 h 1422755"/>
                    <a:gd name="connsiteX7" fmla="*/ 115100 w 166788"/>
                    <a:gd name="connsiteY7" fmla="*/ 514749 h 1422755"/>
                    <a:gd name="connsiteX8" fmla="*/ 163058 w 166788"/>
                    <a:gd name="connsiteY8" fmla="*/ 824878 h 1422755"/>
                    <a:gd name="connsiteX9" fmla="*/ 92719 w 166788"/>
                    <a:gd name="connsiteY9" fmla="*/ 1304458 h 1422755"/>
                    <a:gd name="connsiteX10" fmla="*/ 35169 w 166788"/>
                    <a:gd name="connsiteY10" fmla="*/ 1377994 h 1422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6788" h="1422755">
                      <a:moveTo>
                        <a:pt x="35169" y="1377994"/>
                      </a:moveTo>
                      <a:cubicBezTo>
                        <a:pt x="41031" y="1333233"/>
                        <a:pt x="111902" y="1143532"/>
                        <a:pt x="127888" y="1035893"/>
                      </a:cubicBezTo>
                      <a:cubicBezTo>
                        <a:pt x="143874" y="928254"/>
                        <a:pt x="136947" y="817950"/>
                        <a:pt x="131086" y="732159"/>
                      </a:cubicBezTo>
                      <a:cubicBezTo>
                        <a:pt x="125225" y="646368"/>
                        <a:pt x="96982" y="590950"/>
                        <a:pt x="92719" y="521144"/>
                      </a:cubicBezTo>
                      <a:cubicBezTo>
                        <a:pt x="88456" y="451338"/>
                        <a:pt x="120428" y="397518"/>
                        <a:pt x="105508" y="313325"/>
                      </a:cubicBezTo>
                      <a:cubicBezTo>
                        <a:pt x="90588" y="229132"/>
                        <a:pt x="0" y="31972"/>
                        <a:pt x="3197" y="15986"/>
                      </a:cubicBezTo>
                      <a:cubicBezTo>
                        <a:pt x="6394" y="0"/>
                        <a:pt x="106041" y="134282"/>
                        <a:pt x="124691" y="217409"/>
                      </a:cubicBezTo>
                      <a:cubicBezTo>
                        <a:pt x="143341" y="300536"/>
                        <a:pt x="108706" y="413504"/>
                        <a:pt x="115100" y="514749"/>
                      </a:cubicBezTo>
                      <a:cubicBezTo>
                        <a:pt x="121494" y="615994"/>
                        <a:pt x="166788" y="693260"/>
                        <a:pt x="163058" y="824878"/>
                      </a:cubicBezTo>
                      <a:cubicBezTo>
                        <a:pt x="159328" y="956496"/>
                        <a:pt x="114567" y="1217068"/>
                        <a:pt x="92719" y="1304458"/>
                      </a:cubicBezTo>
                      <a:cubicBezTo>
                        <a:pt x="70871" y="1391848"/>
                        <a:pt x="29307" y="1422755"/>
                        <a:pt x="35169" y="1377994"/>
                      </a:cubicBezTo>
                      <a:close/>
                    </a:path>
                  </a:pathLst>
                </a:custGeom>
                <a:solidFill>
                  <a:srgbClr val="5877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53" name="그룹 75"/>
              <p:cNvGrpSpPr/>
              <p:nvPr/>
            </p:nvGrpSpPr>
            <p:grpSpPr>
              <a:xfrm>
                <a:off x="7429151" y="3841679"/>
                <a:ext cx="622362" cy="1135036"/>
                <a:chOff x="8436353" y="5585513"/>
                <a:chExt cx="834470" cy="152186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4" name="자유형 76"/>
                <p:cNvSpPr/>
                <p:nvPr/>
              </p:nvSpPr>
              <p:spPr>
                <a:xfrm>
                  <a:off x="8436353" y="5585513"/>
                  <a:ext cx="834470" cy="1406770"/>
                </a:xfrm>
                <a:custGeom>
                  <a:avLst/>
                  <a:gdLst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34470" h="1406770">
                      <a:moveTo>
                        <a:pt x="263236" y="1371600"/>
                      </a:moveTo>
                      <a:cubicBezTo>
                        <a:pt x="171050" y="1227726"/>
                        <a:pt x="78864" y="1083852"/>
                        <a:pt x="39432" y="959161"/>
                      </a:cubicBezTo>
                      <a:cubicBezTo>
                        <a:pt x="0" y="834470"/>
                        <a:pt x="20249" y="707648"/>
                        <a:pt x="26643" y="623455"/>
                      </a:cubicBezTo>
                      <a:cubicBezTo>
                        <a:pt x="33037" y="539262"/>
                        <a:pt x="51687" y="506224"/>
                        <a:pt x="77798" y="454003"/>
                      </a:cubicBezTo>
                      <a:cubicBezTo>
                        <a:pt x="103909" y="401782"/>
                        <a:pt x="156663" y="352758"/>
                        <a:pt x="183306" y="310129"/>
                      </a:cubicBezTo>
                      <a:cubicBezTo>
                        <a:pt x="209949" y="267500"/>
                        <a:pt x="224336" y="237126"/>
                        <a:pt x="237658" y="198227"/>
                      </a:cubicBezTo>
                      <a:cubicBezTo>
                        <a:pt x="250980" y="159328"/>
                        <a:pt x="261637" y="109238"/>
                        <a:pt x="263236" y="76733"/>
                      </a:cubicBezTo>
                      <a:cubicBezTo>
                        <a:pt x="264835" y="44228"/>
                        <a:pt x="242454" y="0"/>
                        <a:pt x="247250" y="3197"/>
                      </a:cubicBezTo>
                      <a:cubicBezTo>
                        <a:pt x="252046" y="6394"/>
                        <a:pt x="257908" y="59681"/>
                        <a:pt x="292011" y="95916"/>
                      </a:cubicBezTo>
                      <a:cubicBezTo>
                        <a:pt x="326114" y="132151"/>
                        <a:pt x="388993" y="168386"/>
                        <a:pt x="451871" y="220607"/>
                      </a:cubicBezTo>
                      <a:cubicBezTo>
                        <a:pt x="514749" y="272828"/>
                        <a:pt x="609067" y="347962"/>
                        <a:pt x="669281" y="409242"/>
                      </a:cubicBezTo>
                      <a:cubicBezTo>
                        <a:pt x="729495" y="470522"/>
                        <a:pt x="791840" y="504626"/>
                        <a:pt x="813155" y="588286"/>
                      </a:cubicBezTo>
                      <a:cubicBezTo>
                        <a:pt x="834470" y="671946"/>
                        <a:pt x="832338" y="794505"/>
                        <a:pt x="797169" y="911203"/>
                      </a:cubicBezTo>
                      <a:cubicBezTo>
                        <a:pt x="762000" y="1027901"/>
                        <a:pt x="673010" y="1205879"/>
                        <a:pt x="602139" y="1288473"/>
                      </a:cubicBezTo>
                      <a:cubicBezTo>
                        <a:pt x="531268" y="1371068"/>
                        <a:pt x="371941" y="1406770"/>
                        <a:pt x="371941" y="1406770"/>
                      </a:cubicBezTo>
                      <a:lnTo>
                        <a:pt x="263236" y="137160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36600"/>
                    </a:gs>
                    <a:gs pos="100000">
                      <a:srgbClr val="9BD121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5" name="자유형 77"/>
                <p:cNvSpPr/>
                <p:nvPr/>
              </p:nvSpPr>
              <p:spPr>
                <a:xfrm>
                  <a:off x="8526940" y="5761359"/>
                  <a:ext cx="646368" cy="1136073"/>
                </a:xfrm>
                <a:custGeom>
                  <a:avLst/>
                  <a:gdLst>
                    <a:gd name="connsiteX0" fmla="*/ 338903 w 646368"/>
                    <a:gd name="connsiteY0" fmla="*/ 549919 h 1136073"/>
                    <a:gd name="connsiteX1" fmla="*/ 578694 w 646368"/>
                    <a:gd name="connsiteY1" fmla="*/ 326115 h 1136073"/>
                    <a:gd name="connsiteX2" fmla="*/ 393256 w 646368"/>
                    <a:gd name="connsiteY2" fmla="*/ 572300 h 1136073"/>
                    <a:gd name="connsiteX3" fmla="*/ 316523 w 646368"/>
                    <a:gd name="connsiteY3" fmla="*/ 687399 h 1136073"/>
                    <a:gd name="connsiteX4" fmla="*/ 642638 w 646368"/>
                    <a:gd name="connsiteY4" fmla="*/ 511553 h 1136073"/>
                    <a:gd name="connsiteX5" fmla="*/ 338903 w 646368"/>
                    <a:gd name="connsiteY5" fmla="*/ 764132 h 1136073"/>
                    <a:gd name="connsiteX6" fmla="*/ 636243 w 646368"/>
                    <a:gd name="connsiteY6" fmla="*/ 677807 h 1136073"/>
                    <a:gd name="connsiteX7" fmla="*/ 348495 w 646368"/>
                    <a:gd name="connsiteY7" fmla="*/ 847259 h 1136073"/>
                    <a:gd name="connsiteX8" fmla="*/ 610666 w 646368"/>
                    <a:gd name="connsiteY8" fmla="*/ 802498 h 1136073"/>
                    <a:gd name="connsiteX9" fmla="*/ 335706 w 646368"/>
                    <a:gd name="connsiteY9" fmla="*/ 930386 h 1136073"/>
                    <a:gd name="connsiteX10" fmla="*/ 268565 w 646368"/>
                    <a:gd name="connsiteY10" fmla="*/ 1131810 h 1136073"/>
                    <a:gd name="connsiteX11" fmla="*/ 281354 w 646368"/>
                    <a:gd name="connsiteY11" fmla="*/ 904809 h 1136073"/>
                    <a:gd name="connsiteX12" fmla="*/ 3197 w 646368"/>
                    <a:gd name="connsiteY12" fmla="*/ 639441 h 1136073"/>
                    <a:gd name="connsiteX13" fmla="*/ 262170 w 646368"/>
                    <a:gd name="connsiteY13" fmla="*/ 837668 h 1136073"/>
                    <a:gd name="connsiteX14" fmla="*/ 15986 w 646368"/>
                    <a:gd name="connsiteY14" fmla="*/ 501961 h 1136073"/>
                    <a:gd name="connsiteX15" fmla="*/ 294143 w 646368"/>
                    <a:gd name="connsiteY15" fmla="*/ 764132 h 1136073"/>
                    <a:gd name="connsiteX16" fmla="*/ 63944 w 646368"/>
                    <a:gd name="connsiteY16" fmla="*/ 287749 h 1136073"/>
                    <a:gd name="connsiteX17" fmla="*/ 268565 w 646368"/>
                    <a:gd name="connsiteY17" fmla="*/ 588286 h 1136073"/>
                    <a:gd name="connsiteX18" fmla="*/ 118296 w 646368"/>
                    <a:gd name="connsiteY18" fmla="*/ 159861 h 1136073"/>
                    <a:gd name="connsiteX19" fmla="*/ 265368 w 646368"/>
                    <a:gd name="connsiteY19" fmla="*/ 444412 h 1136073"/>
                    <a:gd name="connsiteX20" fmla="*/ 211015 w 646368"/>
                    <a:gd name="connsiteY20" fmla="*/ 9592 h 1136073"/>
                    <a:gd name="connsiteX21" fmla="*/ 303734 w 646368"/>
                    <a:gd name="connsiteY21" fmla="*/ 386862 h 1136073"/>
                    <a:gd name="connsiteX22" fmla="*/ 409242 w 646368"/>
                    <a:gd name="connsiteY22" fmla="*/ 150269 h 1136073"/>
                    <a:gd name="connsiteX23" fmla="*/ 335706 w 646368"/>
                    <a:gd name="connsiteY23" fmla="*/ 450806 h 1136073"/>
                    <a:gd name="connsiteX24" fmla="*/ 498763 w 646368"/>
                    <a:gd name="connsiteY24" fmla="*/ 242988 h 1136073"/>
                    <a:gd name="connsiteX25" fmla="*/ 338903 w 646368"/>
                    <a:gd name="connsiteY25" fmla="*/ 549919 h 1136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46368" h="1136073">
                      <a:moveTo>
                        <a:pt x="338903" y="549919"/>
                      </a:moveTo>
                      <a:cubicBezTo>
                        <a:pt x="352225" y="563773"/>
                        <a:pt x="569635" y="322385"/>
                        <a:pt x="578694" y="326115"/>
                      </a:cubicBezTo>
                      <a:cubicBezTo>
                        <a:pt x="587753" y="329845"/>
                        <a:pt x="436951" y="512086"/>
                        <a:pt x="393256" y="572300"/>
                      </a:cubicBezTo>
                      <a:cubicBezTo>
                        <a:pt x="349561" y="632514"/>
                        <a:pt x="274959" y="697523"/>
                        <a:pt x="316523" y="687399"/>
                      </a:cubicBezTo>
                      <a:cubicBezTo>
                        <a:pt x="358087" y="677275"/>
                        <a:pt x="638908" y="498764"/>
                        <a:pt x="642638" y="511553"/>
                      </a:cubicBezTo>
                      <a:cubicBezTo>
                        <a:pt x="646368" y="524342"/>
                        <a:pt x="339969" y="736423"/>
                        <a:pt x="338903" y="764132"/>
                      </a:cubicBezTo>
                      <a:cubicBezTo>
                        <a:pt x="337837" y="791841"/>
                        <a:pt x="634644" y="663953"/>
                        <a:pt x="636243" y="677807"/>
                      </a:cubicBezTo>
                      <a:cubicBezTo>
                        <a:pt x="637842" y="691662"/>
                        <a:pt x="352758" y="826477"/>
                        <a:pt x="348495" y="847259"/>
                      </a:cubicBezTo>
                      <a:cubicBezTo>
                        <a:pt x="344232" y="868041"/>
                        <a:pt x="612797" y="788644"/>
                        <a:pt x="610666" y="802498"/>
                      </a:cubicBezTo>
                      <a:cubicBezTo>
                        <a:pt x="608535" y="816352"/>
                        <a:pt x="392723" y="875501"/>
                        <a:pt x="335706" y="930386"/>
                      </a:cubicBezTo>
                      <a:cubicBezTo>
                        <a:pt x="278689" y="985271"/>
                        <a:pt x="277624" y="1136073"/>
                        <a:pt x="268565" y="1131810"/>
                      </a:cubicBezTo>
                      <a:cubicBezTo>
                        <a:pt x="259506" y="1127547"/>
                        <a:pt x="325582" y="986870"/>
                        <a:pt x="281354" y="904809"/>
                      </a:cubicBezTo>
                      <a:cubicBezTo>
                        <a:pt x="237126" y="822748"/>
                        <a:pt x="6394" y="650631"/>
                        <a:pt x="3197" y="639441"/>
                      </a:cubicBezTo>
                      <a:cubicBezTo>
                        <a:pt x="0" y="628251"/>
                        <a:pt x="260039" y="860581"/>
                        <a:pt x="262170" y="837668"/>
                      </a:cubicBezTo>
                      <a:cubicBezTo>
                        <a:pt x="264302" y="814755"/>
                        <a:pt x="10657" y="514217"/>
                        <a:pt x="15986" y="501961"/>
                      </a:cubicBezTo>
                      <a:cubicBezTo>
                        <a:pt x="21315" y="489705"/>
                        <a:pt x="286150" y="799834"/>
                        <a:pt x="294143" y="764132"/>
                      </a:cubicBezTo>
                      <a:cubicBezTo>
                        <a:pt x="302136" y="728430"/>
                        <a:pt x="68207" y="317057"/>
                        <a:pt x="63944" y="287749"/>
                      </a:cubicBezTo>
                      <a:cubicBezTo>
                        <a:pt x="59681" y="258441"/>
                        <a:pt x="259506" y="609601"/>
                        <a:pt x="268565" y="588286"/>
                      </a:cubicBezTo>
                      <a:cubicBezTo>
                        <a:pt x="277624" y="566971"/>
                        <a:pt x="118829" y="183840"/>
                        <a:pt x="118296" y="159861"/>
                      </a:cubicBezTo>
                      <a:cubicBezTo>
                        <a:pt x="117763" y="135882"/>
                        <a:pt x="249915" y="469457"/>
                        <a:pt x="265368" y="444412"/>
                      </a:cubicBezTo>
                      <a:cubicBezTo>
                        <a:pt x="280821" y="419367"/>
                        <a:pt x="204621" y="19184"/>
                        <a:pt x="211015" y="9592"/>
                      </a:cubicBezTo>
                      <a:cubicBezTo>
                        <a:pt x="217409" y="0"/>
                        <a:pt x="270696" y="363416"/>
                        <a:pt x="303734" y="386862"/>
                      </a:cubicBezTo>
                      <a:cubicBezTo>
                        <a:pt x="336772" y="410308"/>
                        <a:pt x="403913" y="139612"/>
                        <a:pt x="409242" y="150269"/>
                      </a:cubicBezTo>
                      <a:cubicBezTo>
                        <a:pt x="414571" y="160926"/>
                        <a:pt x="320786" y="435353"/>
                        <a:pt x="335706" y="450806"/>
                      </a:cubicBezTo>
                      <a:cubicBezTo>
                        <a:pt x="350626" y="466259"/>
                        <a:pt x="499296" y="227002"/>
                        <a:pt x="498763" y="242988"/>
                      </a:cubicBezTo>
                      <a:cubicBezTo>
                        <a:pt x="498230" y="258974"/>
                        <a:pt x="325581" y="536065"/>
                        <a:pt x="338903" y="549919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chemeClr val="bg1">
                        <a:alpha val="3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6" name="자유형 78"/>
                <p:cNvSpPr/>
                <p:nvPr/>
              </p:nvSpPr>
              <p:spPr>
                <a:xfrm>
                  <a:off x="8535998" y="5801325"/>
                  <a:ext cx="485975" cy="1144065"/>
                </a:xfrm>
                <a:custGeom>
                  <a:avLst/>
                  <a:gdLst>
                    <a:gd name="connsiteX0" fmla="*/ 253112 w 485975"/>
                    <a:gd name="connsiteY0" fmla="*/ 1136605 h 1144065"/>
                    <a:gd name="connsiteX1" fmla="*/ 288282 w 485975"/>
                    <a:gd name="connsiteY1" fmla="*/ 884026 h 1144065"/>
                    <a:gd name="connsiteX2" fmla="*/ 208352 w 485975"/>
                    <a:gd name="connsiteY2" fmla="*/ 688997 h 1144065"/>
                    <a:gd name="connsiteX3" fmla="*/ 13322 w 485975"/>
                    <a:gd name="connsiteY3" fmla="*/ 449206 h 1144065"/>
                    <a:gd name="connsiteX4" fmla="*/ 288282 w 485975"/>
                    <a:gd name="connsiteY4" fmla="*/ 746546 h 1144065"/>
                    <a:gd name="connsiteX5" fmla="*/ 275493 w 485975"/>
                    <a:gd name="connsiteY5" fmla="*/ 580292 h 1144065"/>
                    <a:gd name="connsiteX6" fmla="*/ 182774 w 485975"/>
                    <a:gd name="connsiteY6" fmla="*/ 423629 h 1144065"/>
                    <a:gd name="connsiteX7" fmla="*/ 67675 w 485975"/>
                    <a:gd name="connsiteY7" fmla="*/ 270163 h 1144065"/>
                    <a:gd name="connsiteX8" fmla="*/ 198760 w 485975"/>
                    <a:gd name="connsiteY8" fmla="*/ 410840 h 1144065"/>
                    <a:gd name="connsiteX9" fmla="*/ 272296 w 485975"/>
                    <a:gd name="connsiteY9" fmla="*/ 330910 h 1144065"/>
                    <a:gd name="connsiteX10" fmla="*/ 243521 w 485975"/>
                    <a:gd name="connsiteY10" fmla="*/ 14387 h 1144065"/>
                    <a:gd name="connsiteX11" fmla="*/ 307465 w 485975"/>
                    <a:gd name="connsiteY11" fmla="*/ 244585 h 1144065"/>
                    <a:gd name="connsiteX12" fmla="*/ 412973 w 485975"/>
                    <a:gd name="connsiteY12" fmla="*/ 123092 h 1144065"/>
                    <a:gd name="connsiteX13" fmla="*/ 320254 w 485975"/>
                    <a:gd name="connsiteY13" fmla="*/ 327713 h 1144065"/>
                    <a:gd name="connsiteX14" fmla="*/ 317057 w 485975"/>
                    <a:gd name="connsiteY14" fmla="*/ 529137 h 1144065"/>
                    <a:gd name="connsiteX15" fmla="*/ 483311 w 485975"/>
                    <a:gd name="connsiteY15" fmla="*/ 398051 h 1144065"/>
                    <a:gd name="connsiteX16" fmla="*/ 333043 w 485975"/>
                    <a:gd name="connsiteY16" fmla="*/ 561109 h 1144065"/>
                    <a:gd name="connsiteX17" fmla="*/ 320254 w 485975"/>
                    <a:gd name="connsiteY17" fmla="*/ 647433 h 1144065"/>
                    <a:gd name="connsiteX18" fmla="*/ 342634 w 485975"/>
                    <a:gd name="connsiteY18" fmla="*/ 839265 h 1144065"/>
                    <a:gd name="connsiteX19" fmla="*/ 253112 w 485975"/>
                    <a:gd name="connsiteY19" fmla="*/ 1136605 h 1144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85975" h="1144065">
                      <a:moveTo>
                        <a:pt x="253112" y="1136605"/>
                      </a:moveTo>
                      <a:cubicBezTo>
                        <a:pt x="244053" y="1144065"/>
                        <a:pt x="295742" y="958627"/>
                        <a:pt x="288282" y="884026"/>
                      </a:cubicBezTo>
                      <a:cubicBezTo>
                        <a:pt x="280822" y="809425"/>
                        <a:pt x="254179" y="761467"/>
                        <a:pt x="208352" y="688997"/>
                      </a:cubicBezTo>
                      <a:cubicBezTo>
                        <a:pt x="162525" y="616527"/>
                        <a:pt x="0" y="439615"/>
                        <a:pt x="13322" y="449206"/>
                      </a:cubicBezTo>
                      <a:cubicBezTo>
                        <a:pt x="26644" y="458797"/>
                        <a:pt x="244587" y="724698"/>
                        <a:pt x="288282" y="746546"/>
                      </a:cubicBezTo>
                      <a:cubicBezTo>
                        <a:pt x="331977" y="768394"/>
                        <a:pt x="293078" y="634111"/>
                        <a:pt x="275493" y="580292"/>
                      </a:cubicBezTo>
                      <a:cubicBezTo>
                        <a:pt x="257908" y="526473"/>
                        <a:pt x="217410" y="475317"/>
                        <a:pt x="182774" y="423629"/>
                      </a:cubicBezTo>
                      <a:cubicBezTo>
                        <a:pt x="148138" y="371941"/>
                        <a:pt x="65011" y="272294"/>
                        <a:pt x="67675" y="270163"/>
                      </a:cubicBezTo>
                      <a:cubicBezTo>
                        <a:pt x="70339" y="268032"/>
                        <a:pt x="164657" y="400716"/>
                        <a:pt x="198760" y="410840"/>
                      </a:cubicBezTo>
                      <a:cubicBezTo>
                        <a:pt x="232863" y="420964"/>
                        <a:pt x="264836" y="396986"/>
                        <a:pt x="272296" y="330910"/>
                      </a:cubicBezTo>
                      <a:cubicBezTo>
                        <a:pt x="279756" y="264835"/>
                        <a:pt x="237660" y="28774"/>
                        <a:pt x="243521" y="14387"/>
                      </a:cubicBezTo>
                      <a:cubicBezTo>
                        <a:pt x="249382" y="0"/>
                        <a:pt x="279223" y="226468"/>
                        <a:pt x="307465" y="244585"/>
                      </a:cubicBezTo>
                      <a:cubicBezTo>
                        <a:pt x="335707" y="262702"/>
                        <a:pt x="410841" y="109237"/>
                        <a:pt x="412973" y="123092"/>
                      </a:cubicBezTo>
                      <a:cubicBezTo>
                        <a:pt x="415105" y="136947"/>
                        <a:pt x="336240" y="260039"/>
                        <a:pt x="320254" y="327713"/>
                      </a:cubicBezTo>
                      <a:cubicBezTo>
                        <a:pt x="304268" y="395387"/>
                        <a:pt x="289881" y="517414"/>
                        <a:pt x="317057" y="529137"/>
                      </a:cubicBezTo>
                      <a:cubicBezTo>
                        <a:pt x="344233" y="540860"/>
                        <a:pt x="480647" y="392722"/>
                        <a:pt x="483311" y="398051"/>
                      </a:cubicBezTo>
                      <a:cubicBezTo>
                        <a:pt x="485975" y="403380"/>
                        <a:pt x="360219" y="519545"/>
                        <a:pt x="333043" y="561109"/>
                      </a:cubicBezTo>
                      <a:cubicBezTo>
                        <a:pt x="305867" y="602673"/>
                        <a:pt x="318656" y="601074"/>
                        <a:pt x="320254" y="647433"/>
                      </a:cubicBezTo>
                      <a:cubicBezTo>
                        <a:pt x="321852" y="693792"/>
                        <a:pt x="350627" y="764131"/>
                        <a:pt x="342634" y="839265"/>
                      </a:cubicBezTo>
                      <a:cubicBezTo>
                        <a:pt x="334641" y="914399"/>
                        <a:pt x="262171" y="1129145"/>
                        <a:pt x="253112" y="1136605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rgbClr val="336600"/>
                    </a:gs>
                    <a:gs pos="100000">
                      <a:srgbClr val="80AD1B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7" name="자유형 79"/>
                <p:cNvSpPr/>
                <p:nvPr/>
              </p:nvSpPr>
              <p:spPr>
                <a:xfrm>
                  <a:off x="8705983" y="5684627"/>
                  <a:ext cx="166788" cy="1422755"/>
                </a:xfrm>
                <a:custGeom>
                  <a:avLst/>
                  <a:gdLst>
                    <a:gd name="connsiteX0" fmla="*/ 35169 w 166788"/>
                    <a:gd name="connsiteY0" fmla="*/ 1377994 h 1422755"/>
                    <a:gd name="connsiteX1" fmla="*/ 127888 w 166788"/>
                    <a:gd name="connsiteY1" fmla="*/ 1035893 h 1422755"/>
                    <a:gd name="connsiteX2" fmla="*/ 131086 w 166788"/>
                    <a:gd name="connsiteY2" fmla="*/ 732159 h 1422755"/>
                    <a:gd name="connsiteX3" fmla="*/ 92719 w 166788"/>
                    <a:gd name="connsiteY3" fmla="*/ 521144 h 1422755"/>
                    <a:gd name="connsiteX4" fmla="*/ 105508 w 166788"/>
                    <a:gd name="connsiteY4" fmla="*/ 313325 h 1422755"/>
                    <a:gd name="connsiteX5" fmla="*/ 3197 w 166788"/>
                    <a:gd name="connsiteY5" fmla="*/ 15986 h 1422755"/>
                    <a:gd name="connsiteX6" fmla="*/ 124691 w 166788"/>
                    <a:gd name="connsiteY6" fmla="*/ 217409 h 1422755"/>
                    <a:gd name="connsiteX7" fmla="*/ 115100 w 166788"/>
                    <a:gd name="connsiteY7" fmla="*/ 514749 h 1422755"/>
                    <a:gd name="connsiteX8" fmla="*/ 163058 w 166788"/>
                    <a:gd name="connsiteY8" fmla="*/ 824878 h 1422755"/>
                    <a:gd name="connsiteX9" fmla="*/ 92719 w 166788"/>
                    <a:gd name="connsiteY9" fmla="*/ 1304458 h 1422755"/>
                    <a:gd name="connsiteX10" fmla="*/ 35169 w 166788"/>
                    <a:gd name="connsiteY10" fmla="*/ 1377994 h 1422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6788" h="1422755">
                      <a:moveTo>
                        <a:pt x="35169" y="1377994"/>
                      </a:moveTo>
                      <a:cubicBezTo>
                        <a:pt x="41031" y="1333233"/>
                        <a:pt x="111902" y="1143532"/>
                        <a:pt x="127888" y="1035893"/>
                      </a:cubicBezTo>
                      <a:cubicBezTo>
                        <a:pt x="143874" y="928254"/>
                        <a:pt x="136947" y="817950"/>
                        <a:pt x="131086" y="732159"/>
                      </a:cubicBezTo>
                      <a:cubicBezTo>
                        <a:pt x="125225" y="646368"/>
                        <a:pt x="96982" y="590950"/>
                        <a:pt x="92719" y="521144"/>
                      </a:cubicBezTo>
                      <a:cubicBezTo>
                        <a:pt x="88456" y="451338"/>
                        <a:pt x="120428" y="397518"/>
                        <a:pt x="105508" y="313325"/>
                      </a:cubicBezTo>
                      <a:cubicBezTo>
                        <a:pt x="90588" y="229132"/>
                        <a:pt x="0" y="31972"/>
                        <a:pt x="3197" y="15986"/>
                      </a:cubicBezTo>
                      <a:cubicBezTo>
                        <a:pt x="6394" y="0"/>
                        <a:pt x="106041" y="134282"/>
                        <a:pt x="124691" y="217409"/>
                      </a:cubicBezTo>
                      <a:cubicBezTo>
                        <a:pt x="143341" y="300536"/>
                        <a:pt x="108706" y="413504"/>
                        <a:pt x="115100" y="514749"/>
                      </a:cubicBezTo>
                      <a:cubicBezTo>
                        <a:pt x="121494" y="615994"/>
                        <a:pt x="166788" y="693260"/>
                        <a:pt x="163058" y="824878"/>
                      </a:cubicBezTo>
                      <a:cubicBezTo>
                        <a:pt x="159328" y="956496"/>
                        <a:pt x="114567" y="1217068"/>
                        <a:pt x="92719" y="1304458"/>
                      </a:cubicBezTo>
                      <a:cubicBezTo>
                        <a:pt x="70871" y="1391848"/>
                        <a:pt x="29307" y="1422755"/>
                        <a:pt x="35169" y="1377994"/>
                      </a:cubicBezTo>
                      <a:close/>
                    </a:path>
                  </a:pathLst>
                </a:custGeom>
                <a:solidFill>
                  <a:srgbClr val="5877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48" name="타원 4"/>
            <p:cNvSpPr/>
            <p:nvPr/>
          </p:nvSpPr>
          <p:spPr>
            <a:xfrm>
              <a:off x="1039857" y="1981235"/>
              <a:ext cx="2052011" cy="20520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도넛 82"/>
            <p:cNvSpPr/>
            <p:nvPr/>
          </p:nvSpPr>
          <p:spPr>
            <a:xfrm>
              <a:off x="1156108" y="2097486"/>
              <a:ext cx="1819510" cy="1819510"/>
            </a:xfrm>
            <a:prstGeom prst="donut">
              <a:avLst>
                <a:gd name="adj" fmla="val 438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TextBox 115"/>
            <p:cNvSpPr txBox="1">
              <a:spLocks noChangeArrowheads="1"/>
            </p:cNvSpPr>
            <p:nvPr/>
          </p:nvSpPr>
          <p:spPr bwMode="auto">
            <a:xfrm>
              <a:off x="1011639" y="2487240"/>
              <a:ext cx="2069867" cy="1012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rtl="1"/>
              <a:r>
                <a:rPr lang="ar-EG" sz="2400" b="1" dirty="0"/>
                <a:t>لجنة المناقشة </a:t>
              </a:r>
            </a:p>
            <a:p>
              <a:pPr algn="ctr" rtl="1"/>
              <a:r>
                <a:rPr lang="ar-EG" sz="2400" b="1" dirty="0"/>
                <a:t>الدكتورة </a:t>
              </a:r>
            </a:p>
            <a:p>
              <a:pPr algn="ctr" rtl="1"/>
              <a:r>
                <a:rPr lang="ar-EG" sz="2400" b="1" dirty="0"/>
                <a:t>ميساء </a:t>
              </a:r>
              <a:r>
                <a:rPr lang="ar-EG" sz="2400" b="1" dirty="0" smtClean="0"/>
                <a:t>محروس</a:t>
              </a:r>
              <a:endParaRPr lang="ar-EG" sz="2400" b="1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317017" y="3806346"/>
            <a:ext cx="2527153" cy="2923394"/>
            <a:chOff x="850879" y="1566815"/>
            <a:chExt cx="2240989" cy="2466432"/>
          </a:xfrm>
        </p:grpSpPr>
        <p:grpSp>
          <p:nvGrpSpPr>
            <p:cNvPr id="67" name="그룹 80"/>
            <p:cNvGrpSpPr/>
            <p:nvPr/>
          </p:nvGrpSpPr>
          <p:grpSpPr>
            <a:xfrm flipH="1">
              <a:off x="850879" y="1566815"/>
              <a:ext cx="1018926" cy="1085533"/>
              <a:chOff x="7429151" y="3841679"/>
              <a:chExt cx="1260141" cy="1342516"/>
            </a:xfrm>
          </p:grpSpPr>
          <p:grpSp>
            <p:nvGrpSpPr>
              <p:cNvPr id="71" name="그룹 65"/>
              <p:cNvGrpSpPr/>
              <p:nvPr/>
            </p:nvGrpSpPr>
            <p:grpSpPr>
              <a:xfrm rot="16591653" flipH="1" flipV="1">
                <a:off x="8047007" y="4541911"/>
                <a:ext cx="454915" cy="829654"/>
                <a:chOff x="8436353" y="5585513"/>
                <a:chExt cx="834470" cy="152186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2" name="자유형 66"/>
                <p:cNvSpPr/>
                <p:nvPr/>
              </p:nvSpPr>
              <p:spPr>
                <a:xfrm>
                  <a:off x="8436353" y="5585513"/>
                  <a:ext cx="834470" cy="1406770"/>
                </a:xfrm>
                <a:custGeom>
                  <a:avLst/>
                  <a:gdLst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34470" h="1406770">
                      <a:moveTo>
                        <a:pt x="263236" y="1371600"/>
                      </a:moveTo>
                      <a:cubicBezTo>
                        <a:pt x="171050" y="1227726"/>
                        <a:pt x="78864" y="1083852"/>
                        <a:pt x="39432" y="959161"/>
                      </a:cubicBezTo>
                      <a:cubicBezTo>
                        <a:pt x="0" y="834470"/>
                        <a:pt x="20249" y="707648"/>
                        <a:pt x="26643" y="623455"/>
                      </a:cubicBezTo>
                      <a:cubicBezTo>
                        <a:pt x="33037" y="539262"/>
                        <a:pt x="51687" y="506224"/>
                        <a:pt x="77798" y="454003"/>
                      </a:cubicBezTo>
                      <a:cubicBezTo>
                        <a:pt x="103909" y="401782"/>
                        <a:pt x="156663" y="352758"/>
                        <a:pt x="183306" y="310129"/>
                      </a:cubicBezTo>
                      <a:cubicBezTo>
                        <a:pt x="209949" y="267500"/>
                        <a:pt x="224336" y="237126"/>
                        <a:pt x="237658" y="198227"/>
                      </a:cubicBezTo>
                      <a:cubicBezTo>
                        <a:pt x="250980" y="159328"/>
                        <a:pt x="261637" y="109238"/>
                        <a:pt x="263236" y="76733"/>
                      </a:cubicBezTo>
                      <a:cubicBezTo>
                        <a:pt x="264835" y="44228"/>
                        <a:pt x="242454" y="0"/>
                        <a:pt x="247250" y="3197"/>
                      </a:cubicBezTo>
                      <a:cubicBezTo>
                        <a:pt x="252046" y="6394"/>
                        <a:pt x="257908" y="59681"/>
                        <a:pt x="292011" y="95916"/>
                      </a:cubicBezTo>
                      <a:cubicBezTo>
                        <a:pt x="326114" y="132151"/>
                        <a:pt x="388993" y="168386"/>
                        <a:pt x="451871" y="220607"/>
                      </a:cubicBezTo>
                      <a:cubicBezTo>
                        <a:pt x="514749" y="272828"/>
                        <a:pt x="609067" y="347962"/>
                        <a:pt x="669281" y="409242"/>
                      </a:cubicBezTo>
                      <a:cubicBezTo>
                        <a:pt x="729495" y="470522"/>
                        <a:pt x="791840" y="504626"/>
                        <a:pt x="813155" y="588286"/>
                      </a:cubicBezTo>
                      <a:cubicBezTo>
                        <a:pt x="834470" y="671946"/>
                        <a:pt x="832338" y="794505"/>
                        <a:pt x="797169" y="911203"/>
                      </a:cubicBezTo>
                      <a:cubicBezTo>
                        <a:pt x="762000" y="1027901"/>
                        <a:pt x="673010" y="1205879"/>
                        <a:pt x="602139" y="1288473"/>
                      </a:cubicBezTo>
                      <a:cubicBezTo>
                        <a:pt x="531268" y="1371068"/>
                        <a:pt x="371941" y="1406770"/>
                        <a:pt x="371941" y="1406770"/>
                      </a:cubicBezTo>
                      <a:lnTo>
                        <a:pt x="263236" y="137160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36600"/>
                    </a:gs>
                    <a:gs pos="100000">
                      <a:srgbClr val="9BD121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3" name="자유형 67"/>
                <p:cNvSpPr/>
                <p:nvPr/>
              </p:nvSpPr>
              <p:spPr>
                <a:xfrm>
                  <a:off x="8526940" y="5761359"/>
                  <a:ext cx="646368" cy="1136073"/>
                </a:xfrm>
                <a:custGeom>
                  <a:avLst/>
                  <a:gdLst>
                    <a:gd name="connsiteX0" fmla="*/ 338903 w 646368"/>
                    <a:gd name="connsiteY0" fmla="*/ 549919 h 1136073"/>
                    <a:gd name="connsiteX1" fmla="*/ 578694 w 646368"/>
                    <a:gd name="connsiteY1" fmla="*/ 326115 h 1136073"/>
                    <a:gd name="connsiteX2" fmla="*/ 393256 w 646368"/>
                    <a:gd name="connsiteY2" fmla="*/ 572300 h 1136073"/>
                    <a:gd name="connsiteX3" fmla="*/ 316523 w 646368"/>
                    <a:gd name="connsiteY3" fmla="*/ 687399 h 1136073"/>
                    <a:gd name="connsiteX4" fmla="*/ 642638 w 646368"/>
                    <a:gd name="connsiteY4" fmla="*/ 511553 h 1136073"/>
                    <a:gd name="connsiteX5" fmla="*/ 338903 w 646368"/>
                    <a:gd name="connsiteY5" fmla="*/ 764132 h 1136073"/>
                    <a:gd name="connsiteX6" fmla="*/ 636243 w 646368"/>
                    <a:gd name="connsiteY6" fmla="*/ 677807 h 1136073"/>
                    <a:gd name="connsiteX7" fmla="*/ 348495 w 646368"/>
                    <a:gd name="connsiteY7" fmla="*/ 847259 h 1136073"/>
                    <a:gd name="connsiteX8" fmla="*/ 610666 w 646368"/>
                    <a:gd name="connsiteY8" fmla="*/ 802498 h 1136073"/>
                    <a:gd name="connsiteX9" fmla="*/ 335706 w 646368"/>
                    <a:gd name="connsiteY9" fmla="*/ 930386 h 1136073"/>
                    <a:gd name="connsiteX10" fmla="*/ 268565 w 646368"/>
                    <a:gd name="connsiteY10" fmla="*/ 1131810 h 1136073"/>
                    <a:gd name="connsiteX11" fmla="*/ 281354 w 646368"/>
                    <a:gd name="connsiteY11" fmla="*/ 904809 h 1136073"/>
                    <a:gd name="connsiteX12" fmla="*/ 3197 w 646368"/>
                    <a:gd name="connsiteY12" fmla="*/ 639441 h 1136073"/>
                    <a:gd name="connsiteX13" fmla="*/ 262170 w 646368"/>
                    <a:gd name="connsiteY13" fmla="*/ 837668 h 1136073"/>
                    <a:gd name="connsiteX14" fmla="*/ 15986 w 646368"/>
                    <a:gd name="connsiteY14" fmla="*/ 501961 h 1136073"/>
                    <a:gd name="connsiteX15" fmla="*/ 294143 w 646368"/>
                    <a:gd name="connsiteY15" fmla="*/ 764132 h 1136073"/>
                    <a:gd name="connsiteX16" fmla="*/ 63944 w 646368"/>
                    <a:gd name="connsiteY16" fmla="*/ 287749 h 1136073"/>
                    <a:gd name="connsiteX17" fmla="*/ 268565 w 646368"/>
                    <a:gd name="connsiteY17" fmla="*/ 588286 h 1136073"/>
                    <a:gd name="connsiteX18" fmla="*/ 118296 w 646368"/>
                    <a:gd name="connsiteY18" fmla="*/ 159861 h 1136073"/>
                    <a:gd name="connsiteX19" fmla="*/ 265368 w 646368"/>
                    <a:gd name="connsiteY19" fmla="*/ 444412 h 1136073"/>
                    <a:gd name="connsiteX20" fmla="*/ 211015 w 646368"/>
                    <a:gd name="connsiteY20" fmla="*/ 9592 h 1136073"/>
                    <a:gd name="connsiteX21" fmla="*/ 303734 w 646368"/>
                    <a:gd name="connsiteY21" fmla="*/ 386862 h 1136073"/>
                    <a:gd name="connsiteX22" fmla="*/ 409242 w 646368"/>
                    <a:gd name="connsiteY22" fmla="*/ 150269 h 1136073"/>
                    <a:gd name="connsiteX23" fmla="*/ 335706 w 646368"/>
                    <a:gd name="connsiteY23" fmla="*/ 450806 h 1136073"/>
                    <a:gd name="connsiteX24" fmla="*/ 498763 w 646368"/>
                    <a:gd name="connsiteY24" fmla="*/ 242988 h 1136073"/>
                    <a:gd name="connsiteX25" fmla="*/ 338903 w 646368"/>
                    <a:gd name="connsiteY25" fmla="*/ 549919 h 1136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46368" h="1136073">
                      <a:moveTo>
                        <a:pt x="338903" y="549919"/>
                      </a:moveTo>
                      <a:cubicBezTo>
                        <a:pt x="352225" y="563773"/>
                        <a:pt x="569635" y="322385"/>
                        <a:pt x="578694" y="326115"/>
                      </a:cubicBezTo>
                      <a:cubicBezTo>
                        <a:pt x="587753" y="329845"/>
                        <a:pt x="436951" y="512086"/>
                        <a:pt x="393256" y="572300"/>
                      </a:cubicBezTo>
                      <a:cubicBezTo>
                        <a:pt x="349561" y="632514"/>
                        <a:pt x="274959" y="697523"/>
                        <a:pt x="316523" y="687399"/>
                      </a:cubicBezTo>
                      <a:cubicBezTo>
                        <a:pt x="358087" y="677275"/>
                        <a:pt x="638908" y="498764"/>
                        <a:pt x="642638" y="511553"/>
                      </a:cubicBezTo>
                      <a:cubicBezTo>
                        <a:pt x="646368" y="524342"/>
                        <a:pt x="339969" y="736423"/>
                        <a:pt x="338903" y="764132"/>
                      </a:cubicBezTo>
                      <a:cubicBezTo>
                        <a:pt x="337837" y="791841"/>
                        <a:pt x="634644" y="663953"/>
                        <a:pt x="636243" y="677807"/>
                      </a:cubicBezTo>
                      <a:cubicBezTo>
                        <a:pt x="637842" y="691662"/>
                        <a:pt x="352758" y="826477"/>
                        <a:pt x="348495" y="847259"/>
                      </a:cubicBezTo>
                      <a:cubicBezTo>
                        <a:pt x="344232" y="868041"/>
                        <a:pt x="612797" y="788644"/>
                        <a:pt x="610666" y="802498"/>
                      </a:cubicBezTo>
                      <a:cubicBezTo>
                        <a:pt x="608535" y="816352"/>
                        <a:pt x="392723" y="875501"/>
                        <a:pt x="335706" y="930386"/>
                      </a:cubicBezTo>
                      <a:cubicBezTo>
                        <a:pt x="278689" y="985271"/>
                        <a:pt x="277624" y="1136073"/>
                        <a:pt x="268565" y="1131810"/>
                      </a:cubicBezTo>
                      <a:cubicBezTo>
                        <a:pt x="259506" y="1127547"/>
                        <a:pt x="325582" y="986870"/>
                        <a:pt x="281354" y="904809"/>
                      </a:cubicBezTo>
                      <a:cubicBezTo>
                        <a:pt x="237126" y="822748"/>
                        <a:pt x="6394" y="650631"/>
                        <a:pt x="3197" y="639441"/>
                      </a:cubicBezTo>
                      <a:cubicBezTo>
                        <a:pt x="0" y="628251"/>
                        <a:pt x="260039" y="860581"/>
                        <a:pt x="262170" y="837668"/>
                      </a:cubicBezTo>
                      <a:cubicBezTo>
                        <a:pt x="264302" y="814755"/>
                        <a:pt x="10657" y="514217"/>
                        <a:pt x="15986" y="501961"/>
                      </a:cubicBezTo>
                      <a:cubicBezTo>
                        <a:pt x="21315" y="489705"/>
                        <a:pt x="286150" y="799834"/>
                        <a:pt x="294143" y="764132"/>
                      </a:cubicBezTo>
                      <a:cubicBezTo>
                        <a:pt x="302136" y="728430"/>
                        <a:pt x="68207" y="317057"/>
                        <a:pt x="63944" y="287749"/>
                      </a:cubicBezTo>
                      <a:cubicBezTo>
                        <a:pt x="59681" y="258441"/>
                        <a:pt x="259506" y="609601"/>
                        <a:pt x="268565" y="588286"/>
                      </a:cubicBezTo>
                      <a:cubicBezTo>
                        <a:pt x="277624" y="566971"/>
                        <a:pt x="118829" y="183840"/>
                        <a:pt x="118296" y="159861"/>
                      </a:cubicBezTo>
                      <a:cubicBezTo>
                        <a:pt x="117763" y="135882"/>
                        <a:pt x="249915" y="469457"/>
                        <a:pt x="265368" y="444412"/>
                      </a:cubicBezTo>
                      <a:cubicBezTo>
                        <a:pt x="280821" y="419367"/>
                        <a:pt x="204621" y="19184"/>
                        <a:pt x="211015" y="9592"/>
                      </a:cubicBezTo>
                      <a:cubicBezTo>
                        <a:pt x="217409" y="0"/>
                        <a:pt x="270696" y="363416"/>
                        <a:pt x="303734" y="386862"/>
                      </a:cubicBezTo>
                      <a:cubicBezTo>
                        <a:pt x="336772" y="410308"/>
                        <a:pt x="403913" y="139612"/>
                        <a:pt x="409242" y="150269"/>
                      </a:cubicBezTo>
                      <a:cubicBezTo>
                        <a:pt x="414571" y="160926"/>
                        <a:pt x="320786" y="435353"/>
                        <a:pt x="335706" y="450806"/>
                      </a:cubicBezTo>
                      <a:cubicBezTo>
                        <a:pt x="350626" y="466259"/>
                        <a:pt x="499296" y="227002"/>
                        <a:pt x="498763" y="242988"/>
                      </a:cubicBezTo>
                      <a:cubicBezTo>
                        <a:pt x="498230" y="258974"/>
                        <a:pt x="325581" y="536065"/>
                        <a:pt x="338903" y="549919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chemeClr val="bg1">
                        <a:alpha val="3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4" name="자유형 68"/>
                <p:cNvSpPr/>
                <p:nvPr/>
              </p:nvSpPr>
              <p:spPr>
                <a:xfrm>
                  <a:off x="8535998" y="5801325"/>
                  <a:ext cx="485975" cy="1144065"/>
                </a:xfrm>
                <a:custGeom>
                  <a:avLst/>
                  <a:gdLst>
                    <a:gd name="connsiteX0" fmla="*/ 253112 w 485975"/>
                    <a:gd name="connsiteY0" fmla="*/ 1136605 h 1144065"/>
                    <a:gd name="connsiteX1" fmla="*/ 288282 w 485975"/>
                    <a:gd name="connsiteY1" fmla="*/ 884026 h 1144065"/>
                    <a:gd name="connsiteX2" fmla="*/ 208352 w 485975"/>
                    <a:gd name="connsiteY2" fmla="*/ 688997 h 1144065"/>
                    <a:gd name="connsiteX3" fmla="*/ 13322 w 485975"/>
                    <a:gd name="connsiteY3" fmla="*/ 449206 h 1144065"/>
                    <a:gd name="connsiteX4" fmla="*/ 288282 w 485975"/>
                    <a:gd name="connsiteY4" fmla="*/ 746546 h 1144065"/>
                    <a:gd name="connsiteX5" fmla="*/ 275493 w 485975"/>
                    <a:gd name="connsiteY5" fmla="*/ 580292 h 1144065"/>
                    <a:gd name="connsiteX6" fmla="*/ 182774 w 485975"/>
                    <a:gd name="connsiteY6" fmla="*/ 423629 h 1144065"/>
                    <a:gd name="connsiteX7" fmla="*/ 67675 w 485975"/>
                    <a:gd name="connsiteY7" fmla="*/ 270163 h 1144065"/>
                    <a:gd name="connsiteX8" fmla="*/ 198760 w 485975"/>
                    <a:gd name="connsiteY8" fmla="*/ 410840 h 1144065"/>
                    <a:gd name="connsiteX9" fmla="*/ 272296 w 485975"/>
                    <a:gd name="connsiteY9" fmla="*/ 330910 h 1144065"/>
                    <a:gd name="connsiteX10" fmla="*/ 243521 w 485975"/>
                    <a:gd name="connsiteY10" fmla="*/ 14387 h 1144065"/>
                    <a:gd name="connsiteX11" fmla="*/ 307465 w 485975"/>
                    <a:gd name="connsiteY11" fmla="*/ 244585 h 1144065"/>
                    <a:gd name="connsiteX12" fmla="*/ 412973 w 485975"/>
                    <a:gd name="connsiteY12" fmla="*/ 123092 h 1144065"/>
                    <a:gd name="connsiteX13" fmla="*/ 320254 w 485975"/>
                    <a:gd name="connsiteY13" fmla="*/ 327713 h 1144065"/>
                    <a:gd name="connsiteX14" fmla="*/ 317057 w 485975"/>
                    <a:gd name="connsiteY14" fmla="*/ 529137 h 1144065"/>
                    <a:gd name="connsiteX15" fmla="*/ 483311 w 485975"/>
                    <a:gd name="connsiteY15" fmla="*/ 398051 h 1144065"/>
                    <a:gd name="connsiteX16" fmla="*/ 333043 w 485975"/>
                    <a:gd name="connsiteY16" fmla="*/ 561109 h 1144065"/>
                    <a:gd name="connsiteX17" fmla="*/ 320254 w 485975"/>
                    <a:gd name="connsiteY17" fmla="*/ 647433 h 1144065"/>
                    <a:gd name="connsiteX18" fmla="*/ 342634 w 485975"/>
                    <a:gd name="connsiteY18" fmla="*/ 839265 h 1144065"/>
                    <a:gd name="connsiteX19" fmla="*/ 253112 w 485975"/>
                    <a:gd name="connsiteY19" fmla="*/ 1136605 h 1144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85975" h="1144065">
                      <a:moveTo>
                        <a:pt x="253112" y="1136605"/>
                      </a:moveTo>
                      <a:cubicBezTo>
                        <a:pt x="244053" y="1144065"/>
                        <a:pt x="295742" y="958627"/>
                        <a:pt x="288282" y="884026"/>
                      </a:cubicBezTo>
                      <a:cubicBezTo>
                        <a:pt x="280822" y="809425"/>
                        <a:pt x="254179" y="761467"/>
                        <a:pt x="208352" y="688997"/>
                      </a:cubicBezTo>
                      <a:cubicBezTo>
                        <a:pt x="162525" y="616527"/>
                        <a:pt x="0" y="439615"/>
                        <a:pt x="13322" y="449206"/>
                      </a:cubicBezTo>
                      <a:cubicBezTo>
                        <a:pt x="26644" y="458797"/>
                        <a:pt x="244587" y="724698"/>
                        <a:pt x="288282" y="746546"/>
                      </a:cubicBezTo>
                      <a:cubicBezTo>
                        <a:pt x="331977" y="768394"/>
                        <a:pt x="293078" y="634111"/>
                        <a:pt x="275493" y="580292"/>
                      </a:cubicBezTo>
                      <a:cubicBezTo>
                        <a:pt x="257908" y="526473"/>
                        <a:pt x="217410" y="475317"/>
                        <a:pt x="182774" y="423629"/>
                      </a:cubicBezTo>
                      <a:cubicBezTo>
                        <a:pt x="148138" y="371941"/>
                        <a:pt x="65011" y="272294"/>
                        <a:pt x="67675" y="270163"/>
                      </a:cubicBezTo>
                      <a:cubicBezTo>
                        <a:pt x="70339" y="268032"/>
                        <a:pt x="164657" y="400716"/>
                        <a:pt x="198760" y="410840"/>
                      </a:cubicBezTo>
                      <a:cubicBezTo>
                        <a:pt x="232863" y="420964"/>
                        <a:pt x="264836" y="396986"/>
                        <a:pt x="272296" y="330910"/>
                      </a:cubicBezTo>
                      <a:cubicBezTo>
                        <a:pt x="279756" y="264835"/>
                        <a:pt x="237660" y="28774"/>
                        <a:pt x="243521" y="14387"/>
                      </a:cubicBezTo>
                      <a:cubicBezTo>
                        <a:pt x="249382" y="0"/>
                        <a:pt x="279223" y="226468"/>
                        <a:pt x="307465" y="244585"/>
                      </a:cubicBezTo>
                      <a:cubicBezTo>
                        <a:pt x="335707" y="262702"/>
                        <a:pt x="410841" y="109237"/>
                        <a:pt x="412973" y="123092"/>
                      </a:cubicBezTo>
                      <a:cubicBezTo>
                        <a:pt x="415105" y="136947"/>
                        <a:pt x="336240" y="260039"/>
                        <a:pt x="320254" y="327713"/>
                      </a:cubicBezTo>
                      <a:cubicBezTo>
                        <a:pt x="304268" y="395387"/>
                        <a:pt x="289881" y="517414"/>
                        <a:pt x="317057" y="529137"/>
                      </a:cubicBezTo>
                      <a:cubicBezTo>
                        <a:pt x="344233" y="540860"/>
                        <a:pt x="480647" y="392722"/>
                        <a:pt x="483311" y="398051"/>
                      </a:cubicBezTo>
                      <a:cubicBezTo>
                        <a:pt x="485975" y="403380"/>
                        <a:pt x="360219" y="519545"/>
                        <a:pt x="333043" y="561109"/>
                      </a:cubicBezTo>
                      <a:cubicBezTo>
                        <a:pt x="305867" y="602673"/>
                        <a:pt x="318656" y="601074"/>
                        <a:pt x="320254" y="647433"/>
                      </a:cubicBezTo>
                      <a:cubicBezTo>
                        <a:pt x="321852" y="693792"/>
                        <a:pt x="350627" y="764131"/>
                        <a:pt x="342634" y="839265"/>
                      </a:cubicBezTo>
                      <a:cubicBezTo>
                        <a:pt x="334641" y="914399"/>
                        <a:pt x="262171" y="1129145"/>
                        <a:pt x="253112" y="1136605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rgbClr val="336600"/>
                    </a:gs>
                    <a:gs pos="100000">
                      <a:srgbClr val="80AD1B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5" name="자유형 69"/>
                <p:cNvSpPr/>
                <p:nvPr/>
              </p:nvSpPr>
              <p:spPr>
                <a:xfrm>
                  <a:off x="8705983" y="5684627"/>
                  <a:ext cx="166788" cy="1422755"/>
                </a:xfrm>
                <a:custGeom>
                  <a:avLst/>
                  <a:gdLst>
                    <a:gd name="connsiteX0" fmla="*/ 35169 w 166788"/>
                    <a:gd name="connsiteY0" fmla="*/ 1377994 h 1422755"/>
                    <a:gd name="connsiteX1" fmla="*/ 127888 w 166788"/>
                    <a:gd name="connsiteY1" fmla="*/ 1035893 h 1422755"/>
                    <a:gd name="connsiteX2" fmla="*/ 131086 w 166788"/>
                    <a:gd name="connsiteY2" fmla="*/ 732159 h 1422755"/>
                    <a:gd name="connsiteX3" fmla="*/ 92719 w 166788"/>
                    <a:gd name="connsiteY3" fmla="*/ 521144 h 1422755"/>
                    <a:gd name="connsiteX4" fmla="*/ 105508 w 166788"/>
                    <a:gd name="connsiteY4" fmla="*/ 313325 h 1422755"/>
                    <a:gd name="connsiteX5" fmla="*/ 3197 w 166788"/>
                    <a:gd name="connsiteY5" fmla="*/ 15986 h 1422755"/>
                    <a:gd name="connsiteX6" fmla="*/ 124691 w 166788"/>
                    <a:gd name="connsiteY6" fmla="*/ 217409 h 1422755"/>
                    <a:gd name="connsiteX7" fmla="*/ 115100 w 166788"/>
                    <a:gd name="connsiteY7" fmla="*/ 514749 h 1422755"/>
                    <a:gd name="connsiteX8" fmla="*/ 163058 w 166788"/>
                    <a:gd name="connsiteY8" fmla="*/ 824878 h 1422755"/>
                    <a:gd name="connsiteX9" fmla="*/ 92719 w 166788"/>
                    <a:gd name="connsiteY9" fmla="*/ 1304458 h 1422755"/>
                    <a:gd name="connsiteX10" fmla="*/ 35169 w 166788"/>
                    <a:gd name="connsiteY10" fmla="*/ 1377994 h 1422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6788" h="1422755">
                      <a:moveTo>
                        <a:pt x="35169" y="1377994"/>
                      </a:moveTo>
                      <a:cubicBezTo>
                        <a:pt x="41031" y="1333233"/>
                        <a:pt x="111902" y="1143532"/>
                        <a:pt x="127888" y="1035893"/>
                      </a:cubicBezTo>
                      <a:cubicBezTo>
                        <a:pt x="143874" y="928254"/>
                        <a:pt x="136947" y="817950"/>
                        <a:pt x="131086" y="732159"/>
                      </a:cubicBezTo>
                      <a:cubicBezTo>
                        <a:pt x="125225" y="646368"/>
                        <a:pt x="96982" y="590950"/>
                        <a:pt x="92719" y="521144"/>
                      </a:cubicBezTo>
                      <a:cubicBezTo>
                        <a:pt x="88456" y="451338"/>
                        <a:pt x="120428" y="397518"/>
                        <a:pt x="105508" y="313325"/>
                      </a:cubicBezTo>
                      <a:cubicBezTo>
                        <a:pt x="90588" y="229132"/>
                        <a:pt x="0" y="31972"/>
                        <a:pt x="3197" y="15986"/>
                      </a:cubicBezTo>
                      <a:cubicBezTo>
                        <a:pt x="6394" y="0"/>
                        <a:pt x="106041" y="134282"/>
                        <a:pt x="124691" y="217409"/>
                      </a:cubicBezTo>
                      <a:cubicBezTo>
                        <a:pt x="143341" y="300536"/>
                        <a:pt x="108706" y="413504"/>
                        <a:pt x="115100" y="514749"/>
                      </a:cubicBezTo>
                      <a:cubicBezTo>
                        <a:pt x="121494" y="615994"/>
                        <a:pt x="166788" y="693260"/>
                        <a:pt x="163058" y="824878"/>
                      </a:cubicBezTo>
                      <a:cubicBezTo>
                        <a:pt x="159328" y="956496"/>
                        <a:pt x="114567" y="1217068"/>
                        <a:pt x="92719" y="1304458"/>
                      </a:cubicBezTo>
                      <a:cubicBezTo>
                        <a:pt x="70871" y="1391848"/>
                        <a:pt x="29307" y="1422755"/>
                        <a:pt x="35169" y="1377994"/>
                      </a:cubicBezTo>
                      <a:close/>
                    </a:path>
                  </a:pathLst>
                </a:custGeom>
                <a:solidFill>
                  <a:srgbClr val="5877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72" name="그룹 70"/>
              <p:cNvGrpSpPr/>
              <p:nvPr/>
            </p:nvGrpSpPr>
            <p:grpSpPr>
              <a:xfrm rot="1800000" flipH="1">
                <a:off x="7842690" y="4046955"/>
                <a:ext cx="533779" cy="973482"/>
                <a:chOff x="8436353" y="5585513"/>
                <a:chExt cx="834470" cy="152186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8" name="자유형 71"/>
                <p:cNvSpPr/>
                <p:nvPr/>
              </p:nvSpPr>
              <p:spPr>
                <a:xfrm>
                  <a:off x="8436353" y="5585513"/>
                  <a:ext cx="834470" cy="1406770"/>
                </a:xfrm>
                <a:custGeom>
                  <a:avLst/>
                  <a:gdLst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34470" h="1406770">
                      <a:moveTo>
                        <a:pt x="263236" y="1371600"/>
                      </a:moveTo>
                      <a:cubicBezTo>
                        <a:pt x="171050" y="1227726"/>
                        <a:pt x="78864" y="1083852"/>
                        <a:pt x="39432" y="959161"/>
                      </a:cubicBezTo>
                      <a:cubicBezTo>
                        <a:pt x="0" y="834470"/>
                        <a:pt x="20249" y="707648"/>
                        <a:pt x="26643" y="623455"/>
                      </a:cubicBezTo>
                      <a:cubicBezTo>
                        <a:pt x="33037" y="539262"/>
                        <a:pt x="51687" y="506224"/>
                        <a:pt x="77798" y="454003"/>
                      </a:cubicBezTo>
                      <a:cubicBezTo>
                        <a:pt x="103909" y="401782"/>
                        <a:pt x="156663" y="352758"/>
                        <a:pt x="183306" y="310129"/>
                      </a:cubicBezTo>
                      <a:cubicBezTo>
                        <a:pt x="209949" y="267500"/>
                        <a:pt x="224336" y="237126"/>
                        <a:pt x="237658" y="198227"/>
                      </a:cubicBezTo>
                      <a:cubicBezTo>
                        <a:pt x="250980" y="159328"/>
                        <a:pt x="261637" y="109238"/>
                        <a:pt x="263236" y="76733"/>
                      </a:cubicBezTo>
                      <a:cubicBezTo>
                        <a:pt x="264835" y="44228"/>
                        <a:pt x="242454" y="0"/>
                        <a:pt x="247250" y="3197"/>
                      </a:cubicBezTo>
                      <a:cubicBezTo>
                        <a:pt x="252046" y="6394"/>
                        <a:pt x="257908" y="59681"/>
                        <a:pt x="292011" y="95916"/>
                      </a:cubicBezTo>
                      <a:cubicBezTo>
                        <a:pt x="326114" y="132151"/>
                        <a:pt x="388993" y="168386"/>
                        <a:pt x="451871" y="220607"/>
                      </a:cubicBezTo>
                      <a:cubicBezTo>
                        <a:pt x="514749" y="272828"/>
                        <a:pt x="609067" y="347962"/>
                        <a:pt x="669281" y="409242"/>
                      </a:cubicBezTo>
                      <a:cubicBezTo>
                        <a:pt x="729495" y="470522"/>
                        <a:pt x="791840" y="504626"/>
                        <a:pt x="813155" y="588286"/>
                      </a:cubicBezTo>
                      <a:cubicBezTo>
                        <a:pt x="834470" y="671946"/>
                        <a:pt x="832338" y="794505"/>
                        <a:pt x="797169" y="911203"/>
                      </a:cubicBezTo>
                      <a:cubicBezTo>
                        <a:pt x="762000" y="1027901"/>
                        <a:pt x="673010" y="1205879"/>
                        <a:pt x="602139" y="1288473"/>
                      </a:cubicBezTo>
                      <a:cubicBezTo>
                        <a:pt x="531268" y="1371068"/>
                        <a:pt x="371941" y="1406770"/>
                        <a:pt x="371941" y="1406770"/>
                      </a:cubicBezTo>
                      <a:lnTo>
                        <a:pt x="263236" y="137160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36600"/>
                    </a:gs>
                    <a:gs pos="100000">
                      <a:srgbClr val="9BD121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9" name="자유형 72"/>
                <p:cNvSpPr/>
                <p:nvPr/>
              </p:nvSpPr>
              <p:spPr>
                <a:xfrm>
                  <a:off x="8526940" y="5761359"/>
                  <a:ext cx="646368" cy="1136073"/>
                </a:xfrm>
                <a:custGeom>
                  <a:avLst/>
                  <a:gdLst>
                    <a:gd name="connsiteX0" fmla="*/ 338903 w 646368"/>
                    <a:gd name="connsiteY0" fmla="*/ 549919 h 1136073"/>
                    <a:gd name="connsiteX1" fmla="*/ 578694 w 646368"/>
                    <a:gd name="connsiteY1" fmla="*/ 326115 h 1136073"/>
                    <a:gd name="connsiteX2" fmla="*/ 393256 w 646368"/>
                    <a:gd name="connsiteY2" fmla="*/ 572300 h 1136073"/>
                    <a:gd name="connsiteX3" fmla="*/ 316523 w 646368"/>
                    <a:gd name="connsiteY3" fmla="*/ 687399 h 1136073"/>
                    <a:gd name="connsiteX4" fmla="*/ 642638 w 646368"/>
                    <a:gd name="connsiteY4" fmla="*/ 511553 h 1136073"/>
                    <a:gd name="connsiteX5" fmla="*/ 338903 w 646368"/>
                    <a:gd name="connsiteY5" fmla="*/ 764132 h 1136073"/>
                    <a:gd name="connsiteX6" fmla="*/ 636243 w 646368"/>
                    <a:gd name="connsiteY6" fmla="*/ 677807 h 1136073"/>
                    <a:gd name="connsiteX7" fmla="*/ 348495 w 646368"/>
                    <a:gd name="connsiteY7" fmla="*/ 847259 h 1136073"/>
                    <a:gd name="connsiteX8" fmla="*/ 610666 w 646368"/>
                    <a:gd name="connsiteY8" fmla="*/ 802498 h 1136073"/>
                    <a:gd name="connsiteX9" fmla="*/ 335706 w 646368"/>
                    <a:gd name="connsiteY9" fmla="*/ 930386 h 1136073"/>
                    <a:gd name="connsiteX10" fmla="*/ 268565 w 646368"/>
                    <a:gd name="connsiteY10" fmla="*/ 1131810 h 1136073"/>
                    <a:gd name="connsiteX11" fmla="*/ 281354 w 646368"/>
                    <a:gd name="connsiteY11" fmla="*/ 904809 h 1136073"/>
                    <a:gd name="connsiteX12" fmla="*/ 3197 w 646368"/>
                    <a:gd name="connsiteY12" fmla="*/ 639441 h 1136073"/>
                    <a:gd name="connsiteX13" fmla="*/ 262170 w 646368"/>
                    <a:gd name="connsiteY13" fmla="*/ 837668 h 1136073"/>
                    <a:gd name="connsiteX14" fmla="*/ 15986 w 646368"/>
                    <a:gd name="connsiteY14" fmla="*/ 501961 h 1136073"/>
                    <a:gd name="connsiteX15" fmla="*/ 294143 w 646368"/>
                    <a:gd name="connsiteY15" fmla="*/ 764132 h 1136073"/>
                    <a:gd name="connsiteX16" fmla="*/ 63944 w 646368"/>
                    <a:gd name="connsiteY16" fmla="*/ 287749 h 1136073"/>
                    <a:gd name="connsiteX17" fmla="*/ 268565 w 646368"/>
                    <a:gd name="connsiteY17" fmla="*/ 588286 h 1136073"/>
                    <a:gd name="connsiteX18" fmla="*/ 118296 w 646368"/>
                    <a:gd name="connsiteY18" fmla="*/ 159861 h 1136073"/>
                    <a:gd name="connsiteX19" fmla="*/ 265368 w 646368"/>
                    <a:gd name="connsiteY19" fmla="*/ 444412 h 1136073"/>
                    <a:gd name="connsiteX20" fmla="*/ 211015 w 646368"/>
                    <a:gd name="connsiteY20" fmla="*/ 9592 h 1136073"/>
                    <a:gd name="connsiteX21" fmla="*/ 303734 w 646368"/>
                    <a:gd name="connsiteY21" fmla="*/ 386862 h 1136073"/>
                    <a:gd name="connsiteX22" fmla="*/ 409242 w 646368"/>
                    <a:gd name="connsiteY22" fmla="*/ 150269 h 1136073"/>
                    <a:gd name="connsiteX23" fmla="*/ 335706 w 646368"/>
                    <a:gd name="connsiteY23" fmla="*/ 450806 h 1136073"/>
                    <a:gd name="connsiteX24" fmla="*/ 498763 w 646368"/>
                    <a:gd name="connsiteY24" fmla="*/ 242988 h 1136073"/>
                    <a:gd name="connsiteX25" fmla="*/ 338903 w 646368"/>
                    <a:gd name="connsiteY25" fmla="*/ 549919 h 1136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46368" h="1136073">
                      <a:moveTo>
                        <a:pt x="338903" y="549919"/>
                      </a:moveTo>
                      <a:cubicBezTo>
                        <a:pt x="352225" y="563773"/>
                        <a:pt x="569635" y="322385"/>
                        <a:pt x="578694" y="326115"/>
                      </a:cubicBezTo>
                      <a:cubicBezTo>
                        <a:pt x="587753" y="329845"/>
                        <a:pt x="436951" y="512086"/>
                        <a:pt x="393256" y="572300"/>
                      </a:cubicBezTo>
                      <a:cubicBezTo>
                        <a:pt x="349561" y="632514"/>
                        <a:pt x="274959" y="697523"/>
                        <a:pt x="316523" y="687399"/>
                      </a:cubicBezTo>
                      <a:cubicBezTo>
                        <a:pt x="358087" y="677275"/>
                        <a:pt x="638908" y="498764"/>
                        <a:pt x="642638" y="511553"/>
                      </a:cubicBezTo>
                      <a:cubicBezTo>
                        <a:pt x="646368" y="524342"/>
                        <a:pt x="339969" y="736423"/>
                        <a:pt x="338903" y="764132"/>
                      </a:cubicBezTo>
                      <a:cubicBezTo>
                        <a:pt x="337837" y="791841"/>
                        <a:pt x="634644" y="663953"/>
                        <a:pt x="636243" y="677807"/>
                      </a:cubicBezTo>
                      <a:cubicBezTo>
                        <a:pt x="637842" y="691662"/>
                        <a:pt x="352758" y="826477"/>
                        <a:pt x="348495" y="847259"/>
                      </a:cubicBezTo>
                      <a:cubicBezTo>
                        <a:pt x="344232" y="868041"/>
                        <a:pt x="612797" y="788644"/>
                        <a:pt x="610666" y="802498"/>
                      </a:cubicBezTo>
                      <a:cubicBezTo>
                        <a:pt x="608535" y="816352"/>
                        <a:pt x="392723" y="875501"/>
                        <a:pt x="335706" y="930386"/>
                      </a:cubicBezTo>
                      <a:cubicBezTo>
                        <a:pt x="278689" y="985271"/>
                        <a:pt x="277624" y="1136073"/>
                        <a:pt x="268565" y="1131810"/>
                      </a:cubicBezTo>
                      <a:cubicBezTo>
                        <a:pt x="259506" y="1127547"/>
                        <a:pt x="325582" y="986870"/>
                        <a:pt x="281354" y="904809"/>
                      </a:cubicBezTo>
                      <a:cubicBezTo>
                        <a:pt x="237126" y="822748"/>
                        <a:pt x="6394" y="650631"/>
                        <a:pt x="3197" y="639441"/>
                      </a:cubicBezTo>
                      <a:cubicBezTo>
                        <a:pt x="0" y="628251"/>
                        <a:pt x="260039" y="860581"/>
                        <a:pt x="262170" y="837668"/>
                      </a:cubicBezTo>
                      <a:cubicBezTo>
                        <a:pt x="264302" y="814755"/>
                        <a:pt x="10657" y="514217"/>
                        <a:pt x="15986" y="501961"/>
                      </a:cubicBezTo>
                      <a:cubicBezTo>
                        <a:pt x="21315" y="489705"/>
                        <a:pt x="286150" y="799834"/>
                        <a:pt x="294143" y="764132"/>
                      </a:cubicBezTo>
                      <a:cubicBezTo>
                        <a:pt x="302136" y="728430"/>
                        <a:pt x="68207" y="317057"/>
                        <a:pt x="63944" y="287749"/>
                      </a:cubicBezTo>
                      <a:cubicBezTo>
                        <a:pt x="59681" y="258441"/>
                        <a:pt x="259506" y="609601"/>
                        <a:pt x="268565" y="588286"/>
                      </a:cubicBezTo>
                      <a:cubicBezTo>
                        <a:pt x="277624" y="566971"/>
                        <a:pt x="118829" y="183840"/>
                        <a:pt x="118296" y="159861"/>
                      </a:cubicBezTo>
                      <a:cubicBezTo>
                        <a:pt x="117763" y="135882"/>
                        <a:pt x="249915" y="469457"/>
                        <a:pt x="265368" y="444412"/>
                      </a:cubicBezTo>
                      <a:cubicBezTo>
                        <a:pt x="280821" y="419367"/>
                        <a:pt x="204621" y="19184"/>
                        <a:pt x="211015" y="9592"/>
                      </a:cubicBezTo>
                      <a:cubicBezTo>
                        <a:pt x="217409" y="0"/>
                        <a:pt x="270696" y="363416"/>
                        <a:pt x="303734" y="386862"/>
                      </a:cubicBezTo>
                      <a:cubicBezTo>
                        <a:pt x="336772" y="410308"/>
                        <a:pt x="403913" y="139612"/>
                        <a:pt x="409242" y="150269"/>
                      </a:cubicBezTo>
                      <a:cubicBezTo>
                        <a:pt x="414571" y="160926"/>
                        <a:pt x="320786" y="435353"/>
                        <a:pt x="335706" y="450806"/>
                      </a:cubicBezTo>
                      <a:cubicBezTo>
                        <a:pt x="350626" y="466259"/>
                        <a:pt x="499296" y="227002"/>
                        <a:pt x="498763" y="242988"/>
                      </a:cubicBezTo>
                      <a:cubicBezTo>
                        <a:pt x="498230" y="258974"/>
                        <a:pt x="325581" y="536065"/>
                        <a:pt x="338903" y="549919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chemeClr val="bg1">
                        <a:alpha val="3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0" name="자유형 73"/>
                <p:cNvSpPr/>
                <p:nvPr/>
              </p:nvSpPr>
              <p:spPr>
                <a:xfrm>
                  <a:off x="8535998" y="5801325"/>
                  <a:ext cx="485975" cy="1144065"/>
                </a:xfrm>
                <a:custGeom>
                  <a:avLst/>
                  <a:gdLst>
                    <a:gd name="connsiteX0" fmla="*/ 253112 w 485975"/>
                    <a:gd name="connsiteY0" fmla="*/ 1136605 h 1144065"/>
                    <a:gd name="connsiteX1" fmla="*/ 288282 w 485975"/>
                    <a:gd name="connsiteY1" fmla="*/ 884026 h 1144065"/>
                    <a:gd name="connsiteX2" fmla="*/ 208352 w 485975"/>
                    <a:gd name="connsiteY2" fmla="*/ 688997 h 1144065"/>
                    <a:gd name="connsiteX3" fmla="*/ 13322 w 485975"/>
                    <a:gd name="connsiteY3" fmla="*/ 449206 h 1144065"/>
                    <a:gd name="connsiteX4" fmla="*/ 288282 w 485975"/>
                    <a:gd name="connsiteY4" fmla="*/ 746546 h 1144065"/>
                    <a:gd name="connsiteX5" fmla="*/ 275493 w 485975"/>
                    <a:gd name="connsiteY5" fmla="*/ 580292 h 1144065"/>
                    <a:gd name="connsiteX6" fmla="*/ 182774 w 485975"/>
                    <a:gd name="connsiteY6" fmla="*/ 423629 h 1144065"/>
                    <a:gd name="connsiteX7" fmla="*/ 67675 w 485975"/>
                    <a:gd name="connsiteY7" fmla="*/ 270163 h 1144065"/>
                    <a:gd name="connsiteX8" fmla="*/ 198760 w 485975"/>
                    <a:gd name="connsiteY8" fmla="*/ 410840 h 1144065"/>
                    <a:gd name="connsiteX9" fmla="*/ 272296 w 485975"/>
                    <a:gd name="connsiteY9" fmla="*/ 330910 h 1144065"/>
                    <a:gd name="connsiteX10" fmla="*/ 243521 w 485975"/>
                    <a:gd name="connsiteY10" fmla="*/ 14387 h 1144065"/>
                    <a:gd name="connsiteX11" fmla="*/ 307465 w 485975"/>
                    <a:gd name="connsiteY11" fmla="*/ 244585 h 1144065"/>
                    <a:gd name="connsiteX12" fmla="*/ 412973 w 485975"/>
                    <a:gd name="connsiteY12" fmla="*/ 123092 h 1144065"/>
                    <a:gd name="connsiteX13" fmla="*/ 320254 w 485975"/>
                    <a:gd name="connsiteY13" fmla="*/ 327713 h 1144065"/>
                    <a:gd name="connsiteX14" fmla="*/ 317057 w 485975"/>
                    <a:gd name="connsiteY14" fmla="*/ 529137 h 1144065"/>
                    <a:gd name="connsiteX15" fmla="*/ 483311 w 485975"/>
                    <a:gd name="connsiteY15" fmla="*/ 398051 h 1144065"/>
                    <a:gd name="connsiteX16" fmla="*/ 333043 w 485975"/>
                    <a:gd name="connsiteY16" fmla="*/ 561109 h 1144065"/>
                    <a:gd name="connsiteX17" fmla="*/ 320254 w 485975"/>
                    <a:gd name="connsiteY17" fmla="*/ 647433 h 1144065"/>
                    <a:gd name="connsiteX18" fmla="*/ 342634 w 485975"/>
                    <a:gd name="connsiteY18" fmla="*/ 839265 h 1144065"/>
                    <a:gd name="connsiteX19" fmla="*/ 253112 w 485975"/>
                    <a:gd name="connsiteY19" fmla="*/ 1136605 h 1144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85975" h="1144065">
                      <a:moveTo>
                        <a:pt x="253112" y="1136605"/>
                      </a:moveTo>
                      <a:cubicBezTo>
                        <a:pt x="244053" y="1144065"/>
                        <a:pt x="295742" y="958627"/>
                        <a:pt x="288282" y="884026"/>
                      </a:cubicBezTo>
                      <a:cubicBezTo>
                        <a:pt x="280822" y="809425"/>
                        <a:pt x="254179" y="761467"/>
                        <a:pt x="208352" y="688997"/>
                      </a:cubicBezTo>
                      <a:cubicBezTo>
                        <a:pt x="162525" y="616527"/>
                        <a:pt x="0" y="439615"/>
                        <a:pt x="13322" y="449206"/>
                      </a:cubicBezTo>
                      <a:cubicBezTo>
                        <a:pt x="26644" y="458797"/>
                        <a:pt x="244587" y="724698"/>
                        <a:pt x="288282" y="746546"/>
                      </a:cubicBezTo>
                      <a:cubicBezTo>
                        <a:pt x="331977" y="768394"/>
                        <a:pt x="293078" y="634111"/>
                        <a:pt x="275493" y="580292"/>
                      </a:cubicBezTo>
                      <a:cubicBezTo>
                        <a:pt x="257908" y="526473"/>
                        <a:pt x="217410" y="475317"/>
                        <a:pt x="182774" y="423629"/>
                      </a:cubicBezTo>
                      <a:cubicBezTo>
                        <a:pt x="148138" y="371941"/>
                        <a:pt x="65011" y="272294"/>
                        <a:pt x="67675" y="270163"/>
                      </a:cubicBezTo>
                      <a:cubicBezTo>
                        <a:pt x="70339" y="268032"/>
                        <a:pt x="164657" y="400716"/>
                        <a:pt x="198760" y="410840"/>
                      </a:cubicBezTo>
                      <a:cubicBezTo>
                        <a:pt x="232863" y="420964"/>
                        <a:pt x="264836" y="396986"/>
                        <a:pt x="272296" y="330910"/>
                      </a:cubicBezTo>
                      <a:cubicBezTo>
                        <a:pt x="279756" y="264835"/>
                        <a:pt x="237660" y="28774"/>
                        <a:pt x="243521" y="14387"/>
                      </a:cubicBezTo>
                      <a:cubicBezTo>
                        <a:pt x="249382" y="0"/>
                        <a:pt x="279223" y="226468"/>
                        <a:pt x="307465" y="244585"/>
                      </a:cubicBezTo>
                      <a:cubicBezTo>
                        <a:pt x="335707" y="262702"/>
                        <a:pt x="410841" y="109237"/>
                        <a:pt x="412973" y="123092"/>
                      </a:cubicBezTo>
                      <a:cubicBezTo>
                        <a:pt x="415105" y="136947"/>
                        <a:pt x="336240" y="260039"/>
                        <a:pt x="320254" y="327713"/>
                      </a:cubicBezTo>
                      <a:cubicBezTo>
                        <a:pt x="304268" y="395387"/>
                        <a:pt x="289881" y="517414"/>
                        <a:pt x="317057" y="529137"/>
                      </a:cubicBezTo>
                      <a:cubicBezTo>
                        <a:pt x="344233" y="540860"/>
                        <a:pt x="480647" y="392722"/>
                        <a:pt x="483311" y="398051"/>
                      </a:cubicBezTo>
                      <a:cubicBezTo>
                        <a:pt x="485975" y="403380"/>
                        <a:pt x="360219" y="519545"/>
                        <a:pt x="333043" y="561109"/>
                      </a:cubicBezTo>
                      <a:cubicBezTo>
                        <a:pt x="305867" y="602673"/>
                        <a:pt x="318656" y="601074"/>
                        <a:pt x="320254" y="647433"/>
                      </a:cubicBezTo>
                      <a:cubicBezTo>
                        <a:pt x="321852" y="693792"/>
                        <a:pt x="350627" y="764131"/>
                        <a:pt x="342634" y="839265"/>
                      </a:cubicBezTo>
                      <a:cubicBezTo>
                        <a:pt x="334641" y="914399"/>
                        <a:pt x="262171" y="1129145"/>
                        <a:pt x="253112" y="1136605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rgbClr val="336600"/>
                    </a:gs>
                    <a:gs pos="100000">
                      <a:srgbClr val="80AD1B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1" name="자유형 74"/>
                <p:cNvSpPr/>
                <p:nvPr/>
              </p:nvSpPr>
              <p:spPr>
                <a:xfrm>
                  <a:off x="8705983" y="5684627"/>
                  <a:ext cx="166788" cy="1422755"/>
                </a:xfrm>
                <a:custGeom>
                  <a:avLst/>
                  <a:gdLst>
                    <a:gd name="connsiteX0" fmla="*/ 35169 w 166788"/>
                    <a:gd name="connsiteY0" fmla="*/ 1377994 h 1422755"/>
                    <a:gd name="connsiteX1" fmla="*/ 127888 w 166788"/>
                    <a:gd name="connsiteY1" fmla="*/ 1035893 h 1422755"/>
                    <a:gd name="connsiteX2" fmla="*/ 131086 w 166788"/>
                    <a:gd name="connsiteY2" fmla="*/ 732159 h 1422755"/>
                    <a:gd name="connsiteX3" fmla="*/ 92719 w 166788"/>
                    <a:gd name="connsiteY3" fmla="*/ 521144 h 1422755"/>
                    <a:gd name="connsiteX4" fmla="*/ 105508 w 166788"/>
                    <a:gd name="connsiteY4" fmla="*/ 313325 h 1422755"/>
                    <a:gd name="connsiteX5" fmla="*/ 3197 w 166788"/>
                    <a:gd name="connsiteY5" fmla="*/ 15986 h 1422755"/>
                    <a:gd name="connsiteX6" fmla="*/ 124691 w 166788"/>
                    <a:gd name="connsiteY6" fmla="*/ 217409 h 1422755"/>
                    <a:gd name="connsiteX7" fmla="*/ 115100 w 166788"/>
                    <a:gd name="connsiteY7" fmla="*/ 514749 h 1422755"/>
                    <a:gd name="connsiteX8" fmla="*/ 163058 w 166788"/>
                    <a:gd name="connsiteY8" fmla="*/ 824878 h 1422755"/>
                    <a:gd name="connsiteX9" fmla="*/ 92719 w 166788"/>
                    <a:gd name="connsiteY9" fmla="*/ 1304458 h 1422755"/>
                    <a:gd name="connsiteX10" fmla="*/ 35169 w 166788"/>
                    <a:gd name="connsiteY10" fmla="*/ 1377994 h 1422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6788" h="1422755">
                      <a:moveTo>
                        <a:pt x="35169" y="1377994"/>
                      </a:moveTo>
                      <a:cubicBezTo>
                        <a:pt x="41031" y="1333233"/>
                        <a:pt x="111902" y="1143532"/>
                        <a:pt x="127888" y="1035893"/>
                      </a:cubicBezTo>
                      <a:cubicBezTo>
                        <a:pt x="143874" y="928254"/>
                        <a:pt x="136947" y="817950"/>
                        <a:pt x="131086" y="732159"/>
                      </a:cubicBezTo>
                      <a:cubicBezTo>
                        <a:pt x="125225" y="646368"/>
                        <a:pt x="96982" y="590950"/>
                        <a:pt x="92719" y="521144"/>
                      </a:cubicBezTo>
                      <a:cubicBezTo>
                        <a:pt x="88456" y="451338"/>
                        <a:pt x="120428" y="397518"/>
                        <a:pt x="105508" y="313325"/>
                      </a:cubicBezTo>
                      <a:cubicBezTo>
                        <a:pt x="90588" y="229132"/>
                        <a:pt x="0" y="31972"/>
                        <a:pt x="3197" y="15986"/>
                      </a:cubicBezTo>
                      <a:cubicBezTo>
                        <a:pt x="6394" y="0"/>
                        <a:pt x="106041" y="134282"/>
                        <a:pt x="124691" y="217409"/>
                      </a:cubicBezTo>
                      <a:cubicBezTo>
                        <a:pt x="143341" y="300536"/>
                        <a:pt x="108706" y="413504"/>
                        <a:pt x="115100" y="514749"/>
                      </a:cubicBezTo>
                      <a:cubicBezTo>
                        <a:pt x="121494" y="615994"/>
                        <a:pt x="166788" y="693260"/>
                        <a:pt x="163058" y="824878"/>
                      </a:cubicBezTo>
                      <a:cubicBezTo>
                        <a:pt x="159328" y="956496"/>
                        <a:pt x="114567" y="1217068"/>
                        <a:pt x="92719" y="1304458"/>
                      </a:cubicBezTo>
                      <a:cubicBezTo>
                        <a:pt x="70871" y="1391848"/>
                        <a:pt x="29307" y="1422755"/>
                        <a:pt x="35169" y="1377994"/>
                      </a:cubicBezTo>
                      <a:close/>
                    </a:path>
                  </a:pathLst>
                </a:custGeom>
                <a:solidFill>
                  <a:srgbClr val="5877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73" name="그룹 75"/>
              <p:cNvGrpSpPr/>
              <p:nvPr/>
            </p:nvGrpSpPr>
            <p:grpSpPr>
              <a:xfrm>
                <a:off x="7429151" y="3841679"/>
                <a:ext cx="622362" cy="1135036"/>
                <a:chOff x="8436353" y="5585513"/>
                <a:chExt cx="834470" cy="152186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4" name="자유형 76"/>
                <p:cNvSpPr/>
                <p:nvPr/>
              </p:nvSpPr>
              <p:spPr>
                <a:xfrm>
                  <a:off x="8436353" y="5585513"/>
                  <a:ext cx="834470" cy="1406770"/>
                </a:xfrm>
                <a:custGeom>
                  <a:avLst/>
                  <a:gdLst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34470" h="1406770">
                      <a:moveTo>
                        <a:pt x="263236" y="1371600"/>
                      </a:moveTo>
                      <a:cubicBezTo>
                        <a:pt x="171050" y="1227726"/>
                        <a:pt x="78864" y="1083852"/>
                        <a:pt x="39432" y="959161"/>
                      </a:cubicBezTo>
                      <a:cubicBezTo>
                        <a:pt x="0" y="834470"/>
                        <a:pt x="20249" y="707648"/>
                        <a:pt x="26643" y="623455"/>
                      </a:cubicBezTo>
                      <a:cubicBezTo>
                        <a:pt x="33037" y="539262"/>
                        <a:pt x="51687" y="506224"/>
                        <a:pt x="77798" y="454003"/>
                      </a:cubicBezTo>
                      <a:cubicBezTo>
                        <a:pt x="103909" y="401782"/>
                        <a:pt x="156663" y="352758"/>
                        <a:pt x="183306" y="310129"/>
                      </a:cubicBezTo>
                      <a:cubicBezTo>
                        <a:pt x="209949" y="267500"/>
                        <a:pt x="224336" y="237126"/>
                        <a:pt x="237658" y="198227"/>
                      </a:cubicBezTo>
                      <a:cubicBezTo>
                        <a:pt x="250980" y="159328"/>
                        <a:pt x="261637" y="109238"/>
                        <a:pt x="263236" y="76733"/>
                      </a:cubicBezTo>
                      <a:cubicBezTo>
                        <a:pt x="264835" y="44228"/>
                        <a:pt x="242454" y="0"/>
                        <a:pt x="247250" y="3197"/>
                      </a:cubicBezTo>
                      <a:cubicBezTo>
                        <a:pt x="252046" y="6394"/>
                        <a:pt x="257908" y="59681"/>
                        <a:pt x="292011" y="95916"/>
                      </a:cubicBezTo>
                      <a:cubicBezTo>
                        <a:pt x="326114" y="132151"/>
                        <a:pt x="388993" y="168386"/>
                        <a:pt x="451871" y="220607"/>
                      </a:cubicBezTo>
                      <a:cubicBezTo>
                        <a:pt x="514749" y="272828"/>
                        <a:pt x="609067" y="347962"/>
                        <a:pt x="669281" y="409242"/>
                      </a:cubicBezTo>
                      <a:cubicBezTo>
                        <a:pt x="729495" y="470522"/>
                        <a:pt x="791840" y="504626"/>
                        <a:pt x="813155" y="588286"/>
                      </a:cubicBezTo>
                      <a:cubicBezTo>
                        <a:pt x="834470" y="671946"/>
                        <a:pt x="832338" y="794505"/>
                        <a:pt x="797169" y="911203"/>
                      </a:cubicBezTo>
                      <a:cubicBezTo>
                        <a:pt x="762000" y="1027901"/>
                        <a:pt x="673010" y="1205879"/>
                        <a:pt x="602139" y="1288473"/>
                      </a:cubicBezTo>
                      <a:cubicBezTo>
                        <a:pt x="531268" y="1371068"/>
                        <a:pt x="371941" y="1406770"/>
                        <a:pt x="371941" y="1406770"/>
                      </a:cubicBezTo>
                      <a:lnTo>
                        <a:pt x="263236" y="137160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36600"/>
                    </a:gs>
                    <a:gs pos="100000">
                      <a:srgbClr val="9BD121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5" name="자유형 77"/>
                <p:cNvSpPr/>
                <p:nvPr/>
              </p:nvSpPr>
              <p:spPr>
                <a:xfrm>
                  <a:off x="8526940" y="5761359"/>
                  <a:ext cx="646368" cy="1136073"/>
                </a:xfrm>
                <a:custGeom>
                  <a:avLst/>
                  <a:gdLst>
                    <a:gd name="connsiteX0" fmla="*/ 338903 w 646368"/>
                    <a:gd name="connsiteY0" fmla="*/ 549919 h 1136073"/>
                    <a:gd name="connsiteX1" fmla="*/ 578694 w 646368"/>
                    <a:gd name="connsiteY1" fmla="*/ 326115 h 1136073"/>
                    <a:gd name="connsiteX2" fmla="*/ 393256 w 646368"/>
                    <a:gd name="connsiteY2" fmla="*/ 572300 h 1136073"/>
                    <a:gd name="connsiteX3" fmla="*/ 316523 w 646368"/>
                    <a:gd name="connsiteY3" fmla="*/ 687399 h 1136073"/>
                    <a:gd name="connsiteX4" fmla="*/ 642638 w 646368"/>
                    <a:gd name="connsiteY4" fmla="*/ 511553 h 1136073"/>
                    <a:gd name="connsiteX5" fmla="*/ 338903 w 646368"/>
                    <a:gd name="connsiteY5" fmla="*/ 764132 h 1136073"/>
                    <a:gd name="connsiteX6" fmla="*/ 636243 w 646368"/>
                    <a:gd name="connsiteY6" fmla="*/ 677807 h 1136073"/>
                    <a:gd name="connsiteX7" fmla="*/ 348495 w 646368"/>
                    <a:gd name="connsiteY7" fmla="*/ 847259 h 1136073"/>
                    <a:gd name="connsiteX8" fmla="*/ 610666 w 646368"/>
                    <a:gd name="connsiteY8" fmla="*/ 802498 h 1136073"/>
                    <a:gd name="connsiteX9" fmla="*/ 335706 w 646368"/>
                    <a:gd name="connsiteY9" fmla="*/ 930386 h 1136073"/>
                    <a:gd name="connsiteX10" fmla="*/ 268565 w 646368"/>
                    <a:gd name="connsiteY10" fmla="*/ 1131810 h 1136073"/>
                    <a:gd name="connsiteX11" fmla="*/ 281354 w 646368"/>
                    <a:gd name="connsiteY11" fmla="*/ 904809 h 1136073"/>
                    <a:gd name="connsiteX12" fmla="*/ 3197 w 646368"/>
                    <a:gd name="connsiteY12" fmla="*/ 639441 h 1136073"/>
                    <a:gd name="connsiteX13" fmla="*/ 262170 w 646368"/>
                    <a:gd name="connsiteY13" fmla="*/ 837668 h 1136073"/>
                    <a:gd name="connsiteX14" fmla="*/ 15986 w 646368"/>
                    <a:gd name="connsiteY14" fmla="*/ 501961 h 1136073"/>
                    <a:gd name="connsiteX15" fmla="*/ 294143 w 646368"/>
                    <a:gd name="connsiteY15" fmla="*/ 764132 h 1136073"/>
                    <a:gd name="connsiteX16" fmla="*/ 63944 w 646368"/>
                    <a:gd name="connsiteY16" fmla="*/ 287749 h 1136073"/>
                    <a:gd name="connsiteX17" fmla="*/ 268565 w 646368"/>
                    <a:gd name="connsiteY17" fmla="*/ 588286 h 1136073"/>
                    <a:gd name="connsiteX18" fmla="*/ 118296 w 646368"/>
                    <a:gd name="connsiteY18" fmla="*/ 159861 h 1136073"/>
                    <a:gd name="connsiteX19" fmla="*/ 265368 w 646368"/>
                    <a:gd name="connsiteY19" fmla="*/ 444412 h 1136073"/>
                    <a:gd name="connsiteX20" fmla="*/ 211015 w 646368"/>
                    <a:gd name="connsiteY20" fmla="*/ 9592 h 1136073"/>
                    <a:gd name="connsiteX21" fmla="*/ 303734 w 646368"/>
                    <a:gd name="connsiteY21" fmla="*/ 386862 h 1136073"/>
                    <a:gd name="connsiteX22" fmla="*/ 409242 w 646368"/>
                    <a:gd name="connsiteY22" fmla="*/ 150269 h 1136073"/>
                    <a:gd name="connsiteX23" fmla="*/ 335706 w 646368"/>
                    <a:gd name="connsiteY23" fmla="*/ 450806 h 1136073"/>
                    <a:gd name="connsiteX24" fmla="*/ 498763 w 646368"/>
                    <a:gd name="connsiteY24" fmla="*/ 242988 h 1136073"/>
                    <a:gd name="connsiteX25" fmla="*/ 338903 w 646368"/>
                    <a:gd name="connsiteY25" fmla="*/ 549919 h 1136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46368" h="1136073">
                      <a:moveTo>
                        <a:pt x="338903" y="549919"/>
                      </a:moveTo>
                      <a:cubicBezTo>
                        <a:pt x="352225" y="563773"/>
                        <a:pt x="569635" y="322385"/>
                        <a:pt x="578694" y="326115"/>
                      </a:cubicBezTo>
                      <a:cubicBezTo>
                        <a:pt x="587753" y="329845"/>
                        <a:pt x="436951" y="512086"/>
                        <a:pt x="393256" y="572300"/>
                      </a:cubicBezTo>
                      <a:cubicBezTo>
                        <a:pt x="349561" y="632514"/>
                        <a:pt x="274959" y="697523"/>
                        <a:pt x="316523" y="687399"/>
                      </a:cubicBezTo>
                      <a:cubicBezTo>
                        <a:pt x="358087" y="677275"/>
                        <a:pt x="638908" y="498764"/>
                        <a:pt x="642638" y="511553"/>
                      </a:cubicBezTo>
                      <a:cubicBezTo>
                        <a:pt x="646368" y="524342"/>
                        <a:pt x="339969" y="736423"/>
                        <a:pt x="338903" y="764132"/>
                      </a:cubicBezTo>
                      <a:cubicBezTo>
                        <a:pt x="337837" y="791841"/>
                        <a:pt x="634644" y="663953"/>
                        <a:pt x="636243" y="677807"/>
                      </a:cubicBezTo>
                      <a:cubicBezTo>
                        <a:pt x="637842" y="691662"/>
                        <a:pt x="352758" y="826477"/>
                        <a:pt x="348495" y="847259"/>
                      </a:cubicBezTo>
                      <a:cubicBezTo>
                        <a:pt x="344232" y="868041"/>
                        <a:pt x="612797" y="788644"/>
                        <a:pt x="610666" y="802498"/>
                      </a:cubicBezTo>
                      <a:cubicBezTo>
                        <a:pt x="608535" y="816352"/>
                        <a:pt x="392723" y="875501"/>
                        <a:pt x="335706" y="930386"/>
                      </a:cubicBezTo>
                      <a:cubicBezTo>
                        <a:pt x="278689" y="985271"/>
                        <a:pt x="277624" y="1136073"/>
                        <a:pt x="268565" y="1131810"/>
                      </a:cubicBezTo>
                      <a:cubicBezTo>
                        <a:pt x="259506" y="1127547"/>
                        <a:pt x="325582" y="986870"/>
                        <a:pt x="281354" y="904809"/>
                      </a:cubicBezTo>
                      <a:cubicBezTo>
                        <a:pt x="237126" y="822748"/>
                        <a:pt x="6394" y="650631"/>
                        <a:pt x="3197" y="639441"/>
                      </a:cubicBezTo>
                      <a:cubicBezTo>
                        <a:pt x="0" y="628251"/>
                        <a:pt x="260039" y="860581"/>
                        <a:pt x="262170" y="837668"/>
                      </a:cubicBezTo>
                      <a:cubicBezTo>
                        <a:pt x="264302" y="814755"/>
                        <a:pt x="10657" y="514217"/>
                        <a:pt x="15986" y="501961"/>
                      </a:cubicBezTo>
                      <a:cubicBezTo>
                        <a:pt x="21315" y="489705"/>
                        <a:pt x="286150" y="799834"/>
                        <a:pt x="294143" y="764132"/>
                      </a:cubicBezTo>
                      <a:cubicBezTo>
                        <a:pt x="302136" y="728430"/>
                        <a:pt x="68207" y="317057"/>
                        <a:pt x="63944" y="287749"/>
                      </a:cubicBezTo>
                      <a:cubicBezTo>
                        <a:pt x="59681" y="258441"/>
                        <a:pt x="259506" y="609601"/>
                        <a:pt x="268565" y="588286"/>
                      </a:cubicBezTo>
                      <a:cubicBezTo>
                        <a:pt x="277624" y="566971"/>
                        <a:pt x="118829" y="183840"/>
                        <a:pt x="118296" y="159861"/>
                      </a:cubicBezTo>
                      <a:cubicBezTo>
                        <a:pt x="117763" y="135882"/>
                        <a:pt x="249915" y="469457"/>
                        <a:pt x="265368" y="444412"/>
                      </a:cubicBezTo>
                      <a:cubicBezTo>
                        <a:pt x="280821" y="419367"/>
                        <a:pt x="204621" y="19184"/>
                        <a:pt x="211015" y="9592"/>
                      </a:cubicBezTo>
                      <a:cubicBezTo>
                        <a:pt x="217409" y="0"/>
                        <a:pt x="270696" y="363416"/>
                        <a:pt x="303734" y="386862"/>
                      </a:cubicBezTo>
                      <a:cubicBezTo>
                        <a:pt x="336772" y="410308"/>
                        <a:pt x="403913" y="139612"/>
                        <a:pt x="409242" y="150269"/>
                      </a:cubicBezTo>
                      <a:cubicBezTo>
                        <a:pt x="414571" y="160926"/>
                        <a:pt x="320786" y="435353"/>
                        <a:pt x="335706" y="450806"/>
                      </a:cubicBezTo>
                      <a:cubicBezTo>
                        <a:pt x="350626" y="466259"/>
                        <a:pt x="499296" y="227002"/>
                        <a:pt x="498763" y="242988"/>
                      </a:cubicBezTo>
                      <a:cubicBezTo>
                        <a:pt x="498230" y="258974"/>
                        <a:pt x="325581" y="536065"/>
                        <a:pt x="338903" y="549919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chemeClr val="bg1">
                        <a:alpha val="3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6" name="자유형 78"/>
                <p:cNvSpPr/>
                <p:nvPr/>
              </p:nvSpPr>
              <p:spPr>
                <a:xfrm>
                  <a:off x="8535998" y="5801325"/>
                  <a:ext cx="485975" cy="1144065"/>
                </a:xfrm>
                <a:custGeom>
                  <a:avLst/>
                  <a:gdLst>
                    <a:gd name="connsiteX0" fmla="*/ 253112 w 485975"/>
                    <a:gd name="connsiteY0" fmla="*/ 1136605 h 1144065"/>
                    <a:gd name="connsiteX1" fmla="*/ 288282 w 485975"/>
                    <a:gd name="connsiteY1" fmla="*/ 884026 h 1144065"/>
                    <a:gd name="connsiteX2" fmla="*/ 208352 w 485975"/>
                    <a:gd name="connsiteY2" fmla="*/ 688997 h 1144065"/>
                    <a:gd name="connsiteX3" fmla="*/ 13322 w 485975"/>
                    <a:gd name="connsiteY3" fmla="*/ 449206 h 1144065"/>
                    <a:gd name="connsiteX4" fmla="*/ 288282 w 485975"/>
                    <a:gd name="connsiteY4" fmla="*/ 746546 h 1144065"/>
                    <a:gd name="connsiteX5" fmla="*/ 275493 w 485975"/>
                    <a:gd name="connsiteY5" fmla="*/ 580292 h 1144065"/>
                    <a:gd name="connsiteX6" fmla="*/ 182774 w 485975"/>
                    <a:gd name="connsiteY6" fmla="*/ 423629 h 1144065"/>
                    <a:gd name="connsiteX7" fmla="*/ 67675 w 485975"/>
                    <a:gd name="connsiteY7" fmla="*/ 270163 h 1144065"/>
                    <a:gd name="connsiteX8" fmla="*/ 198760 w 485975"/>
                    <a:gd name="connsiteY8" fmla="*/ 410840 h 1144065"/>
                    <a:gd name="connsiteX9" fmla="*/ 272296 w 485975"/>
                    <a:gd name="connsiteY9" fmla="*/ 330910 h 1144065"/>
                    <a:gd name="connsiteX10" fmla="*/ 243521 w 485975"/>
                    <a:gd name="connsiteY10" fmla="*/ 14387 h 1144065"/>
                    <a:gd name="connsiteX11" fmla="*/ 307465 w 485975"/>
                    <a:gd name="connsiteY11" fmla="*/ 244585 h 1144065"/>
                    <a:gd name="connsiteX12" fmla="*/ 412973 w 485975"/>
                    <a:gd name="connsiteY12" fmla="*/ 123092 h 1144065"/>
                    <a:gd name="connsiteX13" fmla="*/ 320254 w 485975"/>
                    <a:gd name="connsiteY13" fmla="*/ 327713 h 1144065"/>
                    <a:gd name="connsiteX14" fmla="*/ 317057 w 485975"/>
                    <a:gd name="connsiteY14" fmla="*/ 529137 h 1144065"/>
                    <a:gd name="connsiteX15" fmla="*/ 483311 w 485975"/>
                    <a:gd name="connsiteY15" fmla="*/ 398051 h 1144065"/>
                    <a:gd name="connsiteX16" fmla="*/ 333043 w 485975"/>
                    <a:gd name="connsiteY16" fmla="*/ 561109 h 1144065"/>
                    <a:gd name="connsiteX17" fmla="*/ 320254 w 485975"/>
                    <a:gd name="connsiteY17" fmla="*/ 647433 h 1144065"/>
                    <a:gd name="connsiteX18" fmla="*/ 342634 w 485975"/>
                    <a:gd name="connsiteY18" fmla="*/ 839265 h 1144065"/>
                    <a:gd name="connsiteX19" fmla="*/ 253112 w 485975"/>
                    <a:gd name="connsiteY19" fmla="*/ 1136605 h 1144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85975" h="1144065">
                      <a:moveTo>
                        <a:pt x="253112" y="1136605"/>
                      </a:moveTo>
                      <a:cubicBezTo>
                        <a:pt x="244053" y="1144065"/>
                        <a:pt x="295742" y="958627"/>
                        <a:pt x="288282" y="884026"/>
                      </a:cubicBezTo>
                      <a:cubicBezTo>
                        <a:pt x="280822" y="809425"/>
                        <a:pt x="254179" y="761467"/>
                        <a:pt x="208352" y="688997"/>
                      </a:cubicBezTo>
                      <a:cubicBezTo>
                        <a:pt x="162525" y="616527"/>
                        <a:pt x="0" y="439615"/>
                        <a:pt x="13322" y="449206"/>
                      </a:cubicBezTo>
                      <a:cubicBezTo>
                        <a:pt x="26644" y="458797"/>
                        <a:pt x="244587" y="724698"/>
                        <a:pt x="288282" y="746546"/>
                      </a:cubicBezTo>
                      <a:cubicBezTo>
                        <a:pt x="331977" y="768394"/>
                        <a:pt x="293078" y="634111"/>
                        <a:pt x="275493" y="580292"/>
                      </a:cubicBezTo>
                      <a:cubicBezTo>
                        <a:pt x="257908" y="526473"/>
                        <a:pt x="217410" y="475317"/>
                        <a:pt x="182774" y="423629"/>
                      </a:cubicBezTo>
                      <a:cubicBezTo>
                        <a:pt x="148138" y="371941"/>
                        <a:pt x="65011" y="272294"/>
                        <a:pt x="67675" y="270163"/>
                      </a:cubicBezTo>
                      <a:cubicBezTo>
                        <a:pt x="70339" y="268032"/>
                        <a:pt x="164657" y="400716"/>
                        <a:pt x="198760" y="410840"/>
                      </a:cubicBezTo>
                      <a:cubicBezTo>
                        <a:pt x="232863" y="420964"/>
                        <a:pt x="264836" y="396986"/>
                        <a:pt x="272296" y="330910"/>
                      </a:cubicBezTo>
                      <a:cubicBezTo>
                        <a:pt x="279756" y="264835"/>
                        <a:pt x="237660" y="28774"/>
                        <a:pt x="243521" y="14387"/>
                      </a:cubicBezTo>
                      <a:cubicBezTo>
                        <a:pt x="249382" y="0"/>
                        <a:pt x="279223" y="226468"/>
                        <a:pt x="307465" y="244585"/>
                      </a:cubicBezTo>
                      <a:cubicBezTo>
                        <a:pt x="335707" y="262702"/>
                        <a:pt x="410841" y="109237"/>
                        <a:pt x="412973" y="123092"/>
                      </a:cubicBezTo>
                      <a:cubicBezTo>
                        <a:pt x="415105" y="136947"/>
                        <a:pt x="336240" y="260039"/>
                        <a:pt x="320254" y="327713"/>
                      </a:cubicBezTo>
                      <a:cubicBezTo>
                        <a:pt x="304268" y="395387"/>
                        <a:pt x="289881" y="517414"/>
                        <a:pt x="317057" y="529137"/>
                      </a:cubicBezTo>
                      <a:cubicBezTo>
                        <a:pt x="344233" y="540860"/>
                        <a:pt x="480647" y="392722"/>
                        <a:pt x="483311" y="398051"/>
                      </a:cubicBezTo>
                      <a:cubicBezTo>
                        <a:pt x="485975" y="403380"/>
                        <a:pt x="360219" y="519545"/>
                        <a:pt x="333043" y="561109"/>
                      </a:cubicBezTo>
                      <a:cubicBezTo>
                        <a:pt x="305867" y="602673"/>
                        <a:pt x="318656" y="601074"/>
                        <a:pt x="320254" y="647433"/>
                      </a:cubicBezTo>
                      <a:cubicBezTo>
                        <a:pt x="321852" y="693792"/>
                        <a:pt x="350627" y="764131"/>
                        <a:pt x="342634" y="839265"/>
                      </a:cubicBezTo>
                      <a:cubicBezTo>
                        <a:pt x="334641" y="914399"/>
                        <a:pt x="262171" y="1129145"/>
                        <a:pt x="253112" y="1136605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rgbClr val="336600"/>
                    </a:gs>
                    <a:gs pos="100000">
                      <a:srgbClr val="80AD1B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7" name="자유형 79"/>
                <p:cNvSpPr/>
                <p:nvPr/>
              </p:nvSpPr>
              <p:spPr>
                <a:xfrm>
                  <a:off x="8705983" y="5684627"/>
                  <a:ext cx="166788" cy="1422755"/>
                </a:xfrm>
                <a:custGeom>
                  <a:avLst/>
                  <a:gdLst>
                    <a:gd name="connsiteX0" fmla="*/ 35169 w 166788"/>
                    <a:gd name="connsiteY0" fmla="*/ 1377994 h 1422755"/>
                    <a:gd name="connsiteX1" fmla="*/ 127888 w 166788"/>
                    <a:gd name="connsiteY1" fmla="*/ 1035893 h 1422755"/>
                    <a:gd name="connsiteX2" fmla="*/ 131086 w 166788"/>
                    <a:gd name="connsiteY2" fmla="*/ 732159 h 1422755"/>
                    <a:gd name="connsiteX3" fmla="*/ 92719 w 166788"/>
                    <a:gd name="connsiteY3" fmla="*/ 521144 h 1422755"/>
                    <a:gd name="connsiteX4" fmla="*/ 105508 w 166788"/>
                    <a:gd name="connsiteY4" fmla="*/ 313325 h 1422755"/>
                    <a:gd name="connsiteX5" fmla="*/ 3197 w 166788"/>
                    <a:gd name="connsiteY5" fmla="*/ 15986 h 1422755"/>
                    <a:gd name="connsiteX6" fmla="*/ 124691 w 166788"/>
                    <a:gd name="connsiteY6" fmla="*/ 217409 h 1422755"/>
                    <a:gd name="connsiteX7" fmla="*/ 115100 w 166788"/>
                    <a:gd name="connsiteY7" fmla="*/ 514749 h 1422755"/>
                    <a:gd name="connsiteX8" fmla="*/ 163058 w 166788"/>
                    <a:gd name="connsiteY8" fmla="*/ 824878 h 1422755"/>
                    <a:gd name="connsiteX9" fmla="*/ 92719 w 166788"/>
                    <a:gd name="connsiteY9" fmla="*/ 1304458 h 1422755"/>
                    <a:gd name="connsiteX10" fmla="*/ 35169 w 166788"/>
                    <a:gd name="connsiteY10" fmla="*/ 1377994 h 1422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6788" h="1422755">
                      <a:moveTo>
                        <a:pt x="35169" y="1377994"/>
                      </a:moveTo>
                      <a:cubicBezTo>
                        <a:pt x="41031" y="1333233"/>
                        <a:pt x="111902" y="1143532"/>
                        <a:pt x="127888" y="1035893"/>
                      </a:cubicBezTo>
                      <a:cubicBezTo>
                        <a:pt x="143874" y="928254"/>
                        <a:pt x="136947" y="817950"/>
                        <a:pt x="131086" y="732159"/>
                      </a:cubicBezTo>
                      <a:cubicBezTo>
                        <a:pt x="125225" y="646368"/>
                        <a:pt x="96982" y="590950"/>
                        <a:pt x="92719" y="521144"/>
                      </a:cubicBezTo>
                      <a:cubicBezTo>
                        <a:pt x="88456" y="451338"/>
                        <a:pt x="120428" y="397518"/>
                        <a:pt x="105508" y="313325"/>
                      </a:cubicBezTo>
                      <a:cubicBezTo>
                        <a:pt x="90588" y="229132"/>
                        <a:pt x="0" y="31972"/>
                        <a:pt x="3197" y="15986"/>
                      </a:cubicBezTo>
                      <a:cubicBezTo>
                        <a:pt x="6394" y="0"/>
                        <a:pt x="106041" y="134282"/>
                        <a:pt x="124691" y="217409"/>
                      </a:cubicBezTo>
                      <a:cubicBezTo>
                        <a:pt x="143341" y="300536"/>
                        <a:pt x="108706" y="413504"/>
                        <a:pt x="115100" y="514749"/>
                      </a:cubicBezTo>
                      <a:cubicBezTo>
                        <a:pt x="121494" y="615994"/>
                        <a:pt x="166788" y="693260"/>
                        <a:pt x="163058" y="824878"/>
                      </a:cubicBezTo>
                      <a:cubicBezTo>
                        <a:pt x="159328" y="956496"/>
                        <a:pt x="114567" y="1217068"/>
                        <a:pt x="92719" y="1304458"/>
                      </a:cubicBezTo>
                      <a:cubicBezTo>
                        <a:pt x="70871" y="1391848"/>
                        <a:pt x="29307" y="1422755"/>
                        <a:pt x="35169" y="1377994"/>
                      </a:cubicBezTo>
                      <a:close/>
                    </a:path>
                  </a:pathLst>
                </a:custGeom>
                <a:solidFill>
                  <a:srgbClr val="5877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68" name="타원 4"/>
            <p:cNvSpPr/>
            <p:nvPr/>
          </p:nvSpPr>
          <p:spPr>
            <a:xfrm>
              <a:off x="1039857" y="1981235"/>
              <a:ext cx="2052011" cy="20520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도넛 82"/>
            <p:cNvSpPr/>
            <p:nvPr/>
          </p:nvSpPr>
          <p:spPr>
            <a:xfrm>
              <a:off x="1156108" y="2097486"/>
              <a:ext cx="1819510" cy="1819510"/>
            </a:xfrm>
            <a:prstGeom prst="donut">
              <a:avLst>
                <a:gd name="adj" fmla="val 438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TextBox 115"/>
            <p:cNvSpPr txBox="1">
              <a:spLocks noChangeArrowheads="1"/>
            </p:cNvSpPr>
            <p:nvPr/>
          </p:nvSpPr>
          <p:spPr bwMode="auto">
            <a:xfrm>
              <a:off x="1011639" y="2293488"/>
              <a:ext cx="2069867" cy="1324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rtl="1"/>
              <a:r>
                <a:rPr lang="ar-EG" sz="2400" b="1" dirty="0" smtClean="0"/>
                <a:t>أساتذتى</a:t>
              </a:r>
            </a:p>
            <a:p>
              <a:pPr algn="ctr" rtl="1"/>
              <a:r>
                <a:rPr lang="ar-EG" sz="2400" b="1" dirty="0" smtClean="0"/>
                <a:t> </a:t>
              </a:r>
              <a:endParaRPr lang="ar-EG" sz="2400" b="1" dirty="0"/>
            </a:p>
            <a:p>
              <a:pPr algn="ctr" rtl="1"/>
              <a:r>
                <a:rPr lang="ar-EG" sz="2400" b="1" dirty="0"/>
                <a:t>الأستاذة </a:t>
              </a:r>
              <a:r>
                <a:rPr lang="ar-EG" sz="2400" b="1" dirty="0" smtClean="0"/>
                <a:t>الدكتورة</a:t>
              </a:r>
            </a:p>
            <a:p>
              <a:pPr algn="ctr" rtl="1"/>
              <a:r>
                <a:rPr lang="ar-EG" sz="2400" b="1" dirty="0" smtClean="0"/>
                <a:t>فايقة </a:t>
              </a:r>
              <a:r>
                <a:rPr lang="ar-EG" sz="2400" b="1" dirty="0"/>
                <a:t>حسن 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328349" y="3861048"/>
            <a:ext cx="2527153" cy="2923394"/>
            <a:chOff x="850879" y="1566815"/>
            <a:chExt cx="2240989" cy="2466432"/>
          </a:xfrm>
        </p:grpSpPr>
        <p:grpSp>
          <p:nvGrpSpPr>
            <p:cNvPr id="87" name="그룹 80"/>
            <p:cNvGrpSpPr/>
            <p:nvPr/>
          </p:nvGrpSpPr>
          <p:grpSpPr>
            <a:xfrm flipH="1">
              <a:off x="850879" y="1566815"/>
              <a:ext cx="1018926" cy="1085533"/>
              <a:chOff x="7429151" y="3841679"/>
              <a:chExt cx="1260141" cy="1342516"/>
            </a:xfrm>
          </p:grpSpPr>
          <p:grpSp>
            <p:nvGrpSpPr>
              <p:cNvPr id="91" name="그룹 65"/>
              <p:cNvGrpSpPr/>
              <p:nvPr/>
            </p:nvGrpSpPr>
            <p:grpSpPr>
              <a:xfrm rot="16591653" flipH="1" flipV="1">
                <a:off x="8047007" y="4541911"/>
                <a:ext cx="454915" cy="829654"/>
                <a:chOff x="8436353" y="5585513"/>
                <a:chExt cx="834470" cy="152186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02" name="자유형 66"/>
                <p:cNvSpPr/>
                <p:nvPr/>
              </p:nvSpPr>
              <p:spPr>
                <a:xfrm>
                  <a:off x="8436353" y="5585513"/>
                  <a:ext cx="834470" cy="1406770"/>
                </a:xfrm>
                <a:custGeom>
                  <a:avLst/>
                  <a:gdLst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34470" h="1406770">
                      <a:moveTo>
                        <a:pt x="263236" y="1371600"/>
                      </a:moveTo>
                      <a:cubicBezTo>
                        <a:pt x="171050" y="1227726"/>
                        <a:pt x="78864" y="1083852"/>
                        <a:pt x="39432" y="959161"/>
                      </a:cubicBezTo>
                      <a:cubicBezTo>
                        <a:pt x="0" y="834470"/>
                        <a:pt x="20249" y="707648"/>
                        <a:pt x="26643" y="623455"/>
                      </a:cubicBezTo>
                      <a:cubicBezTo>
                        <a:pt x="33037" y="539262"/>
                        <a:pt x="51687" y="506224"/>
                        <a:pt x="77798" y="454003"/>
                      </a:cubicBezTo>
                      <a:cubicBezTo>
                        <a:pt x="103909" y="401782"/>
                        <a:pt x="156663" y="352758"/>
                        <a:pt x="183306" y="310129"/>
                      </a:cubicBezTo>
                      <a:cubicBezTo>
                        <a:pt x="209949" y="267500"/>
                        <a:pt x="224336" y="237126"/>
                        <a:pt x="237658" y="198227"/>
                      </a:cubicBezTo>
                      <a:cubicBezTo>
                        <a:pt x="250980" y="159328"/>
                        <a:pt x="261637" y="109238"/>
                        <a:pt x="263236" y="76733"/>
                      </a:cubicBezTo>
                      <a:cubicBezTo>
                        <a:pt x="264835" y="44228"/>
                        <a:pt x="242454" y="0"/>
                        <a:pt x="247250" y="3197"/>
                      </a:cubicBezTo>
                      <a:cubicBezTo>
                        <a:pt x="252046" y="6394"/>
                        <a:pt x="257908" y="59681"/>
                        <a:pt x="292011" y="95916"/>
                      </a:cubicBezTo>
                      <a:cubicBezTo>
                        <a:pt x="326114" y="132151"/>
                        <a:pt x="388993" y="168386"/>
                        <a:pt x="451871" y="220607"/>
                      </a:cubicBezTo>
                      <a:cubicBezTo>
                        <a:pt x="514749" y="272828"/>
                        <a:pt x="609067" y="347962"/>
                        <a:pt x="669281" y="409242"/>
                      </a:cubicBezTo>
                      <a:cubicBezTo>
                        <a:pt x="729495" y="470522"/>
                        <a:pt x="791840" y="504626"/>
                        <a:pt x="813155" y="588286"/>
                      </a:cubicBezTo>
                      <a:cubicBezTo>
                        <a:pt x="834470" y="671946"/>
                        <a:pt x="832338" y="794505"/>
                        <a:pt x="797169" y="911203"/>
                      </a:cubicBezTo>
                      <a:cubicBezTo>
                        <a:pt x="762000" y="1027901"/>
                        <a:pt x="673010" y="1205879"/>
                        <a:pt x="602139" y="1288473"/>
                      </a:cubicBezTo>
                      <a:cubicBezTo>
                        <a:pt x="531268" y="1371068"/>
                        <a:pt x="371941" y="1406770"/>
                        <a:pt x="371941" y="1406770"/>
                      </a:cubicBezTo>
                      <a:lnTo>
                        <a:pt x="263236" y="137160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36600"/>
                    </a:gs>
                    <a:gs pos="100000">
                      <a:srgbClr val="9BD121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3" name="자유형 67"/>
                <p:cNvSpPr/>
                <p:nvPr/>
              </p:nvSpPr>
              <p:spPr>
                <a:xfrm>
                  <a:off x="8526940" y="5761359"/>
                  <a:ext cx="646368" cy="1136073"/>
                </a:xfrm>
                <a:custGeom>
                  <a:avLst/>
                  <a:gdLst>
                    <a:gd name="connsiteX0" fmla="*/ 338903 w 646368"/>
                    <a:gd name="connsiteY0" fmla="*/ 549919 h 1136073"/>
                    <a:gd name="connsiteX1" fmla="*/ 578694 w 646368"/>
                    <a:gd name="connsiteY1" fmla="*/ 326115 h 1136073"/>
                    <a:gd name="connsiteX2" fmla="*/ 393256 w 646368"/>
                    <a:gd name="connsiteY2" fmla="*/ 572300 h 1136073"/>
                    <a:gd name="connsiteX3" fmla="*/ 316523 w 646368"/>
                    <a:gd name="connsiteY3" fmla="*/ 687399 h 1136073"/>
                    <a:gd name="connsiteX4" fmla="*/ 642638 w 646368"/>
                    <a:gd name="connsiteY4" fmla="*/ 511553 h 1136073"/>
                    <a:gd name="connsiteX5" fmla="*/ 338903 w 646368"/>
                    <a:gd name="connsiteY5" fmla="*/ 764132 h 1136073"/>
                    <a:gd name="connsiteX6" fmla="*/ 636243 w 646368"/>
                    <a:gd name="connsiteY6" fmla="*/ 677807 h 1136073"/>
                    <a:gd name="connsiteX7" fmla="*/ 348495 w 646368"/>
                    <a:gd name="connsiteY7" fmla="*/ 847259 h 1136073"/>
                    <a:gd name="connsiteX8" fmla="*/ 610666 w 646368"/>
                    <a:gd name="connsiteY8" fmla="*/ 802498 h 1136073"/>
                    <a:gd name="connsiteX9" fmla="*/ 335706 w 646368"/>
                    <a:gd name="connsiteY9" fmla="*/ 930386 h 1136073"/>
                    <a:gd name="connsiteX10" fmla="*/ 268565 w 646368"/>
                    <a:gd name="connsiteY10" fmla="*/ 1131810 h 1136073"/>
                    <a:gd name="connsiteX11" fmla="*/ 281354 w 646368"/>
                    <a:gd name="connsiteY11" fmla="*/ 904809 h 1136073"/>
                    <a:gd name="connsiteX12" fmla="*/ 3197 w 646368"/>
                    <a:gd name="connsiteY12" fmla="*/ 639441 h 1136073"/>
                    <a:gd name="connsiteX13" fmla="*/ 262170 w 646368"/>
                    <a:gd name="connsiteY13" fmla="*/ 837668 h 1136073"/>
                    <a:gd name="connsiteX14" fmla="*/ 15986 w 646368"/>
                    <a:gd name="connsiteY14" fmla="*/ 501961 h 1136073"/>
                    <a:gd name="connsiteX15" fmla="*/ 294143 w 646368"/>
                    <a:gd name="connsiteY15" fmla="*/ 764132 h 1136073"/>
                    <a:gd name="connsiteX16" fmla="*/ 63944 w 646368"/>
                    <a:gd name="connsiteY16" fmla="*/ 287749 h 1136073"/>
                    <a:gd name="connsiteX17" fmla="*/ 268565 w 646368"/>
                    <a:gd name="connsiteY17" fmla="*/ 588286 h 1136073"/>
                    <a:gd name="connsiteX18" fmla="*/ 118296 w 646368"/>
                    <a:gd name="connsiteY18" fmla="*/ 159861 h 1136073"/>
                    <a:gd name="connsiteX19" fmla="*/ 265368 w 646368"/>
                    <a:gd name="connsiteY19" fmla="*/ 444412 h 1136073"/>
                    <a:gd name="connsiteX20" fmla="*/ 211015 w 646368"/>
                    <a:gd name="connsiteY20" fmla="*/ 9592 h 1136073"/>
                    <a:gd name="connsiteX21" fmla="*/ 303734 w 646368"/>
                    <a:gd name="connsiteY21" fmla="*/ 386862 h 1136073"/>
                    <a:gd name="connsiteX22" fmla="*/ 409242 w 646368"/>
                    <a:gd name="connsiteY22" fmla="*/ 150269 h 1136073"/>
                    <a:gd name="connsiteX23" fmla="*/ 335706 w 646368"/>
                    <a:gd name="connsiteY23" fmla="*/ 450806 h 1136073"/>
                    <a:gd name="connsiteX24" fmla="*/ 498763 w 646368"/>
                    <a:gd name="connsiteY24" fmla="*/ 242988 h 1136073"/>
                    <a:gd name="connsiteX25" fmla="*/ 338903 w 646368"/>
                    <a:gd name="connsiteY25" fmla="*/ 549919 h 1136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46368" h="1136073">
                      <a:moveTo>
                        <a:pt x="338903" y="549919"/>
                      </a:moveTo>
                      <a:cubicBezTo>
                        <a:pt x="352225" y="563773"/>
                        <a:pt x="569635" y="322385"/>
                        <a:pt x="578694" y="326115"/>
                      </a:cubicBezTo>
                      <a:cubicBezTo>
                        <a:pt x="587753" y="329845"/>
                        <a:pt x="436951" y="512086"/>
                        <a:pt x="393256" y="572300"/>
                      </a:cubicBezTo>
                      <a:cubicBezTo>
                        <a:pt x="349561" y="632514"/>
                        <a:pt x="274959" y="697523"/>
                        <a:pt x="316523" y="687399"/>
                      </a:cubicBezTo>
                      <a:cubicBezTo>
                        <a:pt x="358087" y="677275"/>
                        <a:pt x="638908" y="498764"/>
                        <a:pt x="642638" y="511553"/>
                      </a:cubicBezTo>
                      <a:cubicBezTo>
                        <a:pt x="646368" y="524342"/>
                        <a:pt x="339969" y="736423"/>
                        <a:pt x="338903" y="764132"/>
                      </a:cubicBezTo>
                      <a:cubicBezTo>
                        <a:pt x="337837" y="791841"/>
                        <a:pt x="634644" y="663953"/>
                        <a:pt x="636243" y="677807"/>
                      </a:cubicBezTo>
                      <a:cubicBezTo>
                        <a:pt x="637842" y="691662"/>
                        <a:pt x="352758" y="826477"/>
                        <a:pt x="348495" y="847259"/>
                      </a:cubicBezTo>
                      <a:cubicBezTo>
                        <a:pt x="344232" y="868041"/>
                        <a:pt x="612797" y="788644"/>
                        <a:pt x="610666" y="802498"/>
                      </a:cubicBezTo>
                      <a:cubicBezTo>
                        <a:pt x="608535" y="816352"/>
                        <a:pt x="392723" y="875501"/>
                        <a:pt x="335706" y="930386"/>
                      </a:cubicBezTo>
                      <a:cubicBezTo>
                        <a:pt x="278689" y="985271"/>
                        <a:pt x="277624" y="1136073"/>
                        <a:pt x="268565" y="1131810"/>
                      </a:cubicBezTo>
                      <a:cubicBezTo>
                        <a:pt x="259506" y="1127547"/>
                        <a:pt x="325582" y="986870"/>
                        <a:pt x="281354" y="904809"/>
                      </a:cubicBezTo>
                      <a:cubicBezTo>
                        <a:pt x="237126" y="822748"/>
                        <a:pt x="6394" y="650631"/>
                        <a:pt x="3197" y="639441"/>
                      </a:cubicBezTo>
                      <a:cubicBezTo>
                        <a:pt x="0" y="628251"/>
                        <a:pt x="260039" y="860581"/>
                        <a:pt x="262170" y="837668"/>
                      </a:cubicBezTo>
                      <a:cubicBezTo>
                        <a:pt x="264302" y="814755"/>
                        <a:pt x="10657" y="514217"/>
                        <a:pt x="15986" y="501961"/>
                      </a:cubicBezTo>
                      <a:cubicBezTo>
                        <a:pt x="21315" y="489705"/>
                        <a:pt x="286150" y="799834"/>
                        <a:pt x="294143" y="764132"/>
                      </a:cubicBezTo>
                      <a:cubicBezTo>
                        <a:pt x="302136" y="728430"/>
                        <a:pt x="68207" y="317057"/>
                        <a:pt x="63944" y="287749"/>
                      </a:cubicBezTo>
                      <a:cubicBezTo>
                        <a:pt x="59681" y="258441"/>
                        <a:pt x="259506" y="609601"/>
                        <a:pt x="268565" y="588286"/>
                      </a:cubicBezTo>
                      <a:cubicBezTo>
                        <a:pt x="277624" y="566971"/>
                        <a:pt x="118829" y="183840"/>
                        <a:pt x="118296" y="159861"/>
                      </a:cubicBezTo>
                      <a:cubicBezTo>
                        <a:pt x="117763" y="135882"/>
                        <a:pt x="249915" y="469457"/>
                        <a:pt x="265368" y="444412"/>
                      </a:cubicBezTo>
                      <a:cubicBezTo>
                        <a:pt x="280821" y="419367"/>
                        <a:pt x="204621" y="19184"/>
                        <a:pt x="211015" y="9592"/>
                      </a:cubicBezTo>
                      <a:cubicBezTo>
                        <a:pt x="217409" y="0"/>
                        <a:pt x="270696" y="363416"/>
                        <a:pt x="303734" y="386862"/>
                      </a:cubicBezTo>
                      <a:cubicBezTo>
                        <a:pt x="336772" y="410308"/>
                        <a:pt x="403913" y="139612"/>
                        <a:pt x="409242" y="150269"/>
                      </a:cubicBezTo>
                      <a:cubicBezTo>
                        <a:pt x="414571" y="160926"/>
                        <a:pt x="320786" y="435353"/>
                        <a:pt x="335706" y="450806"/>
                      </a:cubicBezTo>
                      <a:cubicBezTo>
                        <a:pt x="350626" y="466259"/>
                        <a:pt x="499296" y="227002"/>
                        <a:pt x="498763" y="242988"/>
                      </a:cubicBezTo>
                      <a:cubicBezTo>
                        <a:pt x="498230" y="258974"/>
                        <a:pt x="325581" y="536065"/>
                        <a:pt x="338903" y="549919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chemeClr val="bg1">
                        <a:alpha val="3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4" name="자유형 68"/>
                <p:cNvSpPr/>
                <p:nvPr/>
              </p:nvSpPr>
              <p:spPr>
                <a:xfrm>
                  <a:off x="8535998" y="5801325"/>
                  <a:ext cx="485975" cy="1144065"/>
                </a:xfrm>
                <a:custGeom>
                  <a:avLst/>
                  <a:gdLst>
                    <a:gd name="connsiteX0" fmla="*/ 253112 w 485975"/>
                    <a:gd name="connsiteY0" fmla="*/ 1136605 h 1144065"/>
                    <a:gd name="connsiteX1" fmla="*/ 288282 w 485975"/>
                    <a:gd name="connsiteY1" fmla="*/ 884026 h 1144065"/>
                    <a:gd name="connsiteX2" fmla="*/ 208352 w 485975"/>
                    <a:gd name="connsiteY2" fmla="*/ 688997 h 1144065"/>
                    <a:gd name="connsiteX3" fmla="*/ 13322 w 485975"/>
                    <a:gd name="connsiteY3" fmla="*/ 449206 h 1144065"/>
                    <a:gd name="connsiteX4" fmla="*/ 288282 w 485975"/>
                    <a:gd name="connsiteY4" fmla="*/ 746546 h 1144065"/>
                    <a:gd name="connsiteX5" fmla="*/ 275493 w 485975"/>
                    <a:gd name="connsiteY5" fmla="*/ 580292 h 1144065"/>
                    <a:gd name="connsiteX6" fmla="*/ 182774 w 485975"/>
                    <a:gd name="connsiteY6" fmla="*/ 423629 h 1144065"/>
                    <a:gd name="connsiteX7" fmla="*/ 67675 w 485975"/>
                    <a:gd name="connsiteY7" fmla="*/ 270163 h 1144065"/>
                    <a:gd name="connsiteX8" fmla="*/ 198760 w 485975"/>
                    <a:gd name="connsiteY8" fmla="*/ 410840 h 1144065"/>
                    <a:gd name="connsiteX9" fmla="*/ 272296 w 485975"/>
                    <a:gd name="connsiteY9" fmla="*/ 330910 h 1144065"/>
                    <a:gd name="connsiteX10" fmla="*/ 243521 w 485975"/>
                    <a:gd name="connsiteY10" fmla="*/ 14387 h 1144065"/>
                    <a:gd name="connsiteX11" fmla="*/ 307465 w 485975"/>
                    <a:gd name="connsiteY11" fmla="*/ 244585 h 1144065"/>
                    <a:gd name="connsiteX12" fmla="*/ 412973 w 485975"/>
                    <a:gd name="connsiteY12" fmla="*/ 123092 h 1144065"/>
                    <a:gd name="connsiteX13" fmla="*/ 320254 w 485975"/>
                    <a:gd name="connsiteY13" fmla="*/ 327713 h 1144065"/>
                    <a:gd name="connsiteX14" fmla="*/ 317057 w 485975"/>
                    <a:gd name="connsiteY14" fmla="*/ 529137 h 1144065"/>
                    <a:gd name="connsiteX15" fmla="*/ 483311 w 485975"/>
                    <a:gd name="connsiteY15" fmla="*/ 398051 h 1144065"/>
                    <a:gd name="connsiteX16" fmla="*/ 333043 w 485975"/>
                    <a:gd name="connsiteY16" fmla="*/ 561109 h 1144065"/>
                    <a:gd name="connsiteX17" fmla="*/ 320254 w 485975"/>
                    <a:gd name="connsiteY17" fmla="*/ 647433 h 1144065"/>
                    <a:gd name="connsiteX18" fmla="*/ 342634 w 485975"/>
                    <a:gd name="connsiteY18" fmla="*/ 839265 h 1144065"/>
                    <a:gd name="connsiteX19" fmla="*/ 253112 w 485975"/>
                    <a:gd name="connsiteY19" fmla="*/ 1136605 h 1144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85975" h="1144065">
                      <a:moveTo>
                        <a:pt x="253112" y="1136605"/>
                      </a:moveTo>
                      <a:cubicBezTo>
                        <a:pt x="244053" y="1144065"/>
                        <a:pt x="295742" y="958627"/>
                        <a:pt x="288282" y="884026"/>
                      </a:cubicBezTo>
                      <a:cubicBezTo>
                        <a:pt x="280822" y="809425"/>
                        <a:pt x="254179" y="761467"/>
                        <a:pt x="208352" y="688997"/>
                      </a:cubicBezTo>
                      <a:cubicBezTo>
                        <a:pt x="162525" y="616527"/>
                        <a:pt x="0" y="439615"/>
                        <a:pt x="13322" y="449206"/>
                      </a:cubicBezTo>
                      <a:cubicBezTo>
                        <a:pt x="26644" y="458797"/>
                        <a:pt x="244587" y="724698"/>
                        <a:pt x="288282" y="746546"/>
                      </a:cubicBezTo>
                      <a:cubicBezTo>
                        <a:pt x="331977" y="768394"/>
                        <a:pt x="293078" y="634111"/>
                        <a:pt x="275493" y="580292"/>
                      </a:cubicBezTo>
                      <a:cubicBezTo>
                        <a:pt x="257908" y="526473"/>
                        <a:pt x="217410" y="475317"/>
                        <a:pt x="182774" y="423629"/>
                      </a:cubicBezTo>
                      <a:cubicBezTo>
                        <a:pt x="148138" y="371941"/>
                        <a:pt x="65011" y="272294"/>
                        <a:pt x="67675" y="270163"/>
                      </a:cubicBezTo>
                      <a:cubicBezTo>
                        <a:pt x="70339" y="268032"/>
                        <a:pt x="164657" y="400716"/>
                        <a:pt x="198760" y="410840"/>
                      </a:cubicBezTo>
                      <a:cubicBezTo>
                        <a:pt x="232863" y="420964"/>
                        <a:pt x="264836" y="396986"/>
                        <a:pt x="272296" y="330910"/>
                      </a:cubicBezTo>
                      <a:cubicBezTo>
                        <a:pt x="279756" y="264835"/>
                        <a:pt x="237660" y="28774"/>
                        <a:pt x="243521" y="14387"/>
                      </a:cubicBezTo>
                      <a:cubicBezTo>
                        <a:pt x="249382" y="0"/>
                        <a:pt x="279223" y="226468"/>
                        <a:pt x="307465" y="244585"/>
                      </a:cubicBezTo>
                      <a:cubicBezTo>
                        <a:pt x="335707" y="262702"/>
                        <a:pt x="410841" y="109237"/>
                        <a:pt x="412973" y="123092"/>
                      </a:cubicBezTo>
                      <a:cubicBezTo>
                        <a:pt x="415105" y="136947"/>
                        <a:pt x="336240" y="260039"/>
                        <a:pt x="320254" y="327713"/>
                      </a:cubicBezTo>
                      <a:cubicBezTo>
                        <a:pt x="304268" y="395387"/>
                        <a:pt x="289881" y="517414"/>
                        <a:pt x="317057" y="529137"/>
                      </a:cubicBezTo>
                      <a:cubicBezTo>
                        <a:pt x="344233" y="540860"/>
                        <a:pt x="480647" y="392722"/>
                        <a:pt x="483311" y="398051"/>
                      </a:cubicBezTo>
                      <a:cubicBezTo>
                        <a:pt x="485975" y="403380"/>
                        <a:pt x="360219" y="519545"/>
                        <a:pt x="333043" y="561109"/>
                      </a:cubicBezTo>
                      <a:cubicBezTo>
                        <a:pt x="305867" y="602673"/>
                        <a:pt x="318656" y="601074"/>
                        <a:pt x="320254" y="647433"/>
                      </a:cubicBezTo>
                      <a:cubicBezTo>
                        <a:pt x="321852" y="693792"/>
                        <a:pt x="350627" y="764131"/>
                        <a:pt x="342634" y="839265"/>
                      </a:cubicBezTo>
                      <a:cubicBezTo>
                        <a:pt x="334641" y="914399"/>
                        <a:pt x="262171" y="1129145"/>
                        <a:pt x="253112" y="1136605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rgbClr val="336600"/>
                    </a:gs>
                    <a:gs pos="100000">
                      <a:srgbClr val="80AD1B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5" name="자유형 69"/>
                <p:cNvSpPr/>
                <p:nvPr/>
              </p:nvSpPr>
              <p:spPr>
                <a:xfrm>
                  <a:off x="8705983" y="5684627"/>
                  <a:ext cx="166788" cy="1422755"/>
                </a:xfrm>
                <a:custGeom>
                  <a:avLst/>
                  <a:gdLst>
                    <a:gd name="connsiteX0" fmla="*/ 35169 w 166788"/>
                    <a:gd name="connsiteY0" fmla="*/ 1377994 h 1422755"/>
                    <a:gd name="connsiteX1" fmla="*/ 127888 w 166788"/>
                    <a:gd name="connsiteY1" fmla="*/ 1035893 h 1422755"/>
                    <a:gd name="connsiteX2" fmla="*/ 131086 w 166788"/>
                    <a:gd name="connsiteY2" fmla="*/ 732159 h 1422755"/>
                    <a:gd name="connsiteX3" fmla="*/ 92719 w 166788"/>
                    <a:gd name="connsiteY3" fmla="*/ 521144 h 1422755"/>
                    <a:gd name="connsiteX4" fmla="*/ 105508 w 166788"/>
                    <a:gd name="connsiteY4" fmla="*/ 313325 h 1422755"/>
                    <a:gd name="connsiteX5" fmla="*/ 3197 w 166788"/>
                    <a:gd name="connsiteY5" fmla="*/ 15986 h 1422755"/>
                    <a:gd name="connsiteX6" fmla="*/ 124691 w 166788"/>
                    <a:gd name="connsiteY6" fmla="*/ 217409 h 1422755"/>
                    <a:gd name="connsiteX7" fmla="*/ 115100 w 166788"/>
                    <a:gd name="connsiteY7" fmla="*/ 514749 h 1422755"/>
                    <a:gd name="connsiteX8" fmla="*/ 163058 w 166788"/>
                    <a:gd name="connsiteY8" fmla="*/ 824878 h 1422755"/>
                    <a:gd name="connsiteX9" fmla="*/ 92719 w 166788"/>
                    <a:gd name="connsiteY9" fmla="*/ 1304458 h 1422755"/>
                    <a:gd name="connsiteX10" fmla="*/ 35169 w 166788"/>
                    <a:gd name="connsiteY10" fmla="*/ 1377994 h 1422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6788" h="1422755">
                      <a:moveTo>
                        <a:pt x="35169" y="1377994"/>
                      </a:moveTo>
                      <a:cubicBezTo>
                        <a:pt x="41031" y="1333233"/>
                        <a:pt x="111902" y="1143532"/>
                        <a:pt x="127888" y="1035893"/>
                      </a:cubicBezTo>
                      <a:cubicBezTo>
                        <a:pt x="143874" y="928254"/>
                        <a:pt x="136947" y="817950"/>
                        <a:pt x="131086" y="732159"/>
                      </a:cubicBezTo>
                      <a:cubicBezTo>
                        <a:pt x="125225" y="646368"/>
                        <a:pt x="96982" y="590950"/>
                        <a:pt x="92719" y="521144"/>
                      </a:cubicBezTo>
                      <a:cubicBezTo>
                        <a:pt x="88456" y="451338"/>
                        <a:pt x="120428" y="397518"/>
                        <a:pt x="105508" y="313325"/>
                      </a:cubicBezTo>
                      <a:cubicBezTo>
                        <a:pt x="90588" y="229132"/>
                        <a:pt x="0" y="31972"/>
                        <a:pt x="3197" y="15986"/>
                      </a:cubicBezTo>
                      <a:cubicBezTo>
                        <a:pt x="6394" y="0"/>
                        <a:pt x="106041" y="134282"/>
                        <a:pt x="124691" y="217409"/>
                      </a:cubicBezTo>
                      <a:cubicBezTo>
                        <a:pt x="143341" y="300536"/>
                        <a:pt x="108706" y="413504"/>
                        <a:pt x="115100" y="514749"/>
                      </a:cubicBezTo>
                      <a:cubicBezTo>
                        <a:pt x="121494" y="615994"/>
                        <a:pt x="166788" y="693260"/>
                        <a:pt x="163058" y="824878"/>
                      </a:cubicBezTo>
                      <a:cubicBezTo>
                        <a:pt x="159328" y="956496"/>
                        <a:pt x="114567" y="1217068"/>
                        <a:pt x="92719" y="1304458"/>
                      </a:cubicBezTo>
                      <a:cubicBezTo>
                        <a:pt x="70871" y="1391848"/>
                        <a:pt x="29307" y="1422755"/>
                        <a:pt x="35169" y="1377994"/>
                      </a:cubicBezTo>
                      <a:close/>
                    </a:path>
                  </a:pathLst>
                </a:custGeom>
                <a:solidFill>
                  <a:srgbClr val="5877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92" name="그룹 70"/>
              <p:cNvGrpSpPr/>
              <p:nvPr/>
            </p:nvGrpSpPr>
            <p:grpSpPr>
              <a:xfrm rot="1800000" flipH="1">
                <a:off x="7842690" y="4046955"/>
                <a:ext cx="533779" cy="973482"/>
                <a:chOff x="8436353" y="5585513"/>
                <a:chExt cx="834470" cy="152186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8" name="자유형 71"/>
                <p:cNvSpPr/>
                <p:nvPr/>
              </p:nvSpPr>
              <p:spPr>
                <a:xfrm>
                  <a:off x="8436353" y="5585513"/>
                  <a:ext cx="834470" cy="1406770"/>
                </a:xfrm>
                <a:custGeom>
                  <a:avLst/>
                  <a:gdLst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34470" h="1406770">
                      <a:moveTo>
                        <a:pt x="263236" y="1371600"/>
                      </a:moveTo>
                      <a:cubicBezTo>
                        <a:pt x="171050" y="1227726"/>
                        <a:pt x="78864" y="1083852"/>
                        <a:pt x="39432" y="959161"/>
                      </a:cubicBezTo>
                      <a:cubicBezTo>
                        <a:pt x="0" y="834470"/>
                        <a:pt x="20249" y="707648"/>
                        <a:pt x="26643" y="623455"/>
                      </a:cubicBezTo>
                      <a:cubicBezTo>
                        <a:pt x="33037" y="539262"/>
                        <a:pt x="51687" y="506224"/>
                        <a:pt x="77798" y="454003"/>
                      </a:cubicBezTo>
                      <a:cubicBezTo>
                        <a:pt x="103909" y="401782"/>
                        <a:pt x="156663" y="352758"/>
                        <a:pt x="183306" y="310129"/>
                      </a:cubicBezTo>
                      <a:cubicBezTo>
                        <a:pt x="209949" y="267500"/>
                        <a:pt x="224336" y="237126"/>
                        <a:pt x="237658" y="198227"/>
                      </a:cubicBezTo>
                      <a:cubicBezTo>
                        <a:pt x="250980" y="159328"/>
                        <a:pt x="261637" y="109238"/>
                        <a:pt x="263236" y="76733"/>
                      </a:cubicBezTo>
                      <a:cubicBezTo>
                        <a:pt x="264835" y="44228"/>
                        <a:pt x="242454" y="0"/>
                        <a:pt x="247250" y="3197"/>
                      </a:cubicBezTo>
                      <a:cubicBezTo>
                        <a:pt x="252046" y="6394"/>
                        <a:pt x="257908" y="59681"/>
                        <a:pt x="292011" y="95916"/>
                      </a:cubicBezTo>
                      <a:cubicBezTo>
                        <a:pt x="326114" y="132151"/>
                        <a:pt x="388993" y="168386"/>
                        <a:pt x="451871" y="220607"/>
                      </a:cubicBezTo>
                      <a:cubicBezTo>
                        <a:pt x="514749" y="272828"/>
                        <a:pt x="609067" y="347962"/>
                        <a:pt x="669281" y="409242"/>
                      </a:cubicBezTo>
                      <a:cubicBezTo>
                        <a:pt x="729495" y="470522"/>
                        <a:pt x="791840" y="504626"/>
                        <a:pt x="813155" y="588286"/>
                      </a:cubicBezTo>
                      <a:cubicBezTo>
                        <a:pt x="834470" y="671946"/>
                        <a:pt x="832338" y="794505"/>
                        <a:pt x="797169" y="911203"/>
                      </a:cubicBezTo>
                      <a:cubicBezTo>
                        <a:pt x="762000" y="1027901"/>
                        <a:pt x="673010" y="1205879"/>
                        <a:pt x="602139" y="1288473"/>
                      </a:cubicBezTo>
                      <a:cubicBezTo>
                        <a:pt x="531268" y="1371068"/>
                        <a:pt x="371941" y="1406770"/>
                        <a:pt x="371941" y="1406770"/>
                      </a:cubicBezTo>
                      <a:lnTo>
                        <a:pt x="263236" y="137160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36600"/>
                    </a:gs>
                    <a:gs pos="100000">
                      <a:srgbClr val="9BD121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9" name="자유형 72"/>
                <p:cNvSpPr/>
                <p:nvPr/>
              </p:nvSpPr>
              <p:spPr>
                <a:xfrm>
                  <a:off x="8526940" y="5761359"/>
                  <a:ext cx="646368" cy="1136073"/>
                </a:xfrm>
                <a:custGeom>
                  <a:avLst/>
                  <a:gdLst>
                    <a:gd name="connsiteX0" fmla="*/ 338903 w 646368"/>
                    <a:gd name="connsiteY0" fmla="*/ 549919 h 1136073"/>
                    <a:gd name="connsiteX1" fmla="*/ 578694 w 646368"/>
                    <a:gd name="connsiteY1" fmla="*/ 326115 h 1136073"/>
                    <a:gd name="connsiteX2" fmla="*/ 393256 w 646368"/>
                    <a:gd name="connsiteY2" fmla="*/ 572300 h 1136073"/>
                    <a:gd name="connsiteX3" fmla="*/ 316523 w 646368"/>
                    <a:gd name="connsiteY3" fmla="*/ 687399 h 1136073"/>
                    <a:gd name="connsiteX4" fmla="*/ 642638 w 646368"/>
                    <a:gd name="connsiteY4" fmla="*/ 511553 h 1136073"/>
                    <a:gd name="connsiteX5" fmla="*/ 338903 w 646368"/>
                    <a:gd name="connsiteY5" fmla="*/ 764132 h 1136073"/>
                    <a:gd name="connsiteX6" fmla="*/ 636243 w 646368"/>
                    <a:gd name="connsiteY6" fmla="*/ 677807 h 1136073"/>
                    <a:gd name="connsiteX7" fmla="*/ 348495 w 646368"/>
                    <a:gd name="connsiteY7" fmla="*/ 847259 h 1136073"/>
                    <a:gd name="connsiteX8" fmla="*/ 610666 w 646368"/>
                    <a:gd name="connsiteY8" fmla="*/ 802498 h 1136073"/>
                    <a:gd name="connsiteX9" fmla="*/ 335706 w 646368"/>
                    <a:gd name="connsiteY9" fmla="*/ 930386 h 1136073"/>
                    <a:gd name="connsiteX10" fmla="*/ 268565 w 646368"/>
                    <a:gd name="connsiteY10" fmla="*/ 1131810 h 1136073"/>
                    <a:gd name="connsiteX11" fmla="*/ 281354 w 646368"/>
                    <a:gd name="connsiteY11" fmla="*/ 904809 h 1136073"/>
                    <a:gd name="connsiteX12" fmla="*/ 3197 w 646368"/>
                    <a:gd name="connsiteY12" fmla="*/ 639441 h 1136073"/>
                    <a:gd name="connsiteX13" fmla="*/ 262170 w 646368"/>
                    <a:gd name="connsiteY13" fmla="*/ 837668 h 1136073"/>
                    <a:gd name="connsiteX14" fmla="*/ 15986 w 646368"/>
                    <a:gd name="connsiteY14" fmla="*/ 501961 h 1136073"/>
                    <a:gd name="connsiteX15" fmla="*/ 294143 w 646368"/>
                    <a:gd name="connsiteY15" fmla="*/ 764132 h 1136073"/>
                    <a:gd name="connsiteX16" fmla="*/ 63944 w 646368"/>
                    <a:gd name="connsiteY16" fmla="*/ 287749 h 1136073"/>
                    <a:gd name="connsiteX17" fmla="*/ 268565 w 646368"/>
                    <a:gd name="connsiteY17" fmla="*/ 588286 h 1136073"/>
                    <a:gd name="connsiteX18" fmla="*/ 118296 w 646368"/>
                    <a:gd name="connsiteY18" fmla="*/ 159861 h 1136073"/>
                    <a:gd name="connsiteX19" fmla="*/ 265368 w 646368"/>
                    <a:gd name="connsiteY19" fmla="*/ 444412 h 1136073"/>
                    <a:gd name="connsiteX20" fmla="*/ 211015 w 646368"/>
                    <a:gd name="connsiteY20" fmla="*/ 9592 h 1136073"/>
                    <a:gd name="connsiteX21" fmla="*/ 303734 w 646368"/>
                    <a:gd name="connsiteY21" fmla="*/ 386862 h 1136073"/>
                    <a:gd name="connsiteX22" fmla="*/ 409242 w 646368"/>
                    <a:gd name="connsiteY22" fmla="*/ 150269 h 1136073"/>
                    <a:gd name="connsiteX23" fmla="*/ 335706 w 646368"/>
                    <a:gd name="connsiteY23" fmla="*/ 450806 h 1136073"/>
                    <a:gd name="connsiteX24" fmla="*/ 498763 w 646368"/>
                    <a:gd name="connsiteY24" fmla="*/ 242988 h 1136073"/>
                    <a:gd name="connsiteX25" fmla="*/ 338903 w 646368"/>
                    <a:gd name="connsiteY25" fmla="*/ 549919 h 1136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46368" h="1136073">
                      <a:moveTo>
                        <a:pt x="338903" y="549919"/>
                      </a:moveTo>
                      <a:cubicBezTo>
                        <a:pt x="352225" y="563773"/>
                        <a:pt x="569635" y="322385"/>
                        <a:pt x="578694" y="326115"/>
                      </a:cubicBezTo>
                      <a:cubicBezTo>
                        <a:pt x="587753" y="329845"/>
                        <a:pt x="436951" y="512086"/>
                        <a:pt x="393256" y="572300"/>
                      </a:cubicBezTo>
                      <a:cubicBezTo>
                        <a:pt x="349561" y="632514"/>
                        <a:pt x="274959" y="697523"/>
                        <a:pt x="316523" y="687399"/>
                      </a:cubicBezTo>
                      <a:cubicBezTo>
                        <a:pt x="358087" y="677275"/>
                        <a:pt x="638908" y="498764"/>
                        <a:pt x="642638" y="511553"/>
                      </a:cubicBezTo>
                      <a:cubicBezTo>
                        <a:pt x="646368" y="524342"/>
                        <a:pt x="339969" y="736423"/>
                        <a:pt x="338903" y="764132"/>
                      </a:cubicBezTo>
                      <a:cubicBezTo>
                        <a:pt x="337837" y="791841"/>
                        <a:pt x="634644" y="663953"/>
                        <a:pt x="636243" y="677807"/>
                      </a:cubicBezTo>
                      <a:cubicBezTo>
                        <a:pt x="637842" y="691662"/>
                        <a:pt x="352758" y="826477"/>
                        <a:pt x="348495" y="847259"/>
                      </a:cubicBezTo>
                      <a:cubicBezTo>
                        <a:pt x="344232" y="868041"/>
                        <a:pt x="612797" y="788644"/>
                        <a:pt x="610666" y="802498"/>
                      </a:cubicBezTo>
                      <a:cubicBezTo>
                        <a:pt x="608535" y="816352"/>
                        <a:pt x="392723" y="875501"/>
                        <a:pt x="335706" y="930386"/>
                      </a:cubicBezTo>
                      <a:cubicBezTo>
                        <a:pt x="278689" y="985271"/>
                        <a:pt x="277624" y="1136073"/>
                        <a:pt x="268565" y="1131810"/>
                      </a:cubicBezTo>
                      <a:cubicBezTo>
                        <a:pt x="259506" y="1127547"/>
                        <a:pt x="325582" y="986870"/>
                        <a:pt x="281354" y="904809"/>
                      </a:cubicBezTo>
                      <a:cubicBezTo>
                        <a:pt x="237126" y="822748"/>
                        <a:pt x="6394" y="650631"/>
                        <a:pt x="3197" y="639441"/>
                      </a:cubicBezTo>
                      <a:cubicBezTo>
                        <a:pt x="0" y="628251"/>
                        <a:pt x="260039" y="860581"/>
                        <a:pt x="262170" y="837668"/>
                      </a:cubicBezTo>
                      <a:cubicBezTo>
                        <a:pt x="264302" y="814755"/>
                        <a:pt x="10657" y="514217"/>
                        <a:pt x="15986" y="501961"/>
                      </a:cubicBezTo>
                      <a:cubicBezTo>
                        <a:pt x="21315" y="489705"/>
                        <a:pt x="286150" y="799834"/>
                        <a:pt x="294143" y="764132"/>
                      </a:cubicBezTo>
                      <a:cubicBezTo>
                        <a:pt x="302136" y="728430"/>
                        <a:pt x="68207" y="317057"/>
                        <a:pt x="63944" y="287749"/>
                      </a:cubicBezTo>
                      <a:cubicBezTo>
                        <a:pt x="59681" y="258441"/>
                        <a:pt x="259506" y="609601"/>
                        <a:pt x="268565" y="588286"/>
                      </a:cubicBezTo>
                      <a:cubicBezTo>
                        <a:pt x="277624" y="566971"/>
                        <a:pt x="118829" y="183840"/>
                        <a:pt x="118296" y="159861"/>
                      </a:cubicBezTo>
                      <a:cubicBezTo>
                        <a:pt x="117763" y="135882"/>
                        <a:pt x="249915" y="469457"/>
                        <a:pt x="265368" y="444412"/>
                      </a:cubicBezTo>
                      <a:cubicBezTo>
                        <a:pt x="280821" y="419367"/>
                        <a:pt x="204621" y="19184"/>
                        <a:pt x="211015" y="9592"/>
                      </a:cubicBezTo>
                      <a:cubicBezTo>
                        <a:pt x="217409" y="0"/>
                        <a:pt x="270696" y="363416"/>
                        <a:pt x="303734" y="386862"/>
                      </a:cubicBezTo>
                      <a:cubicBezTo>
                        <a:pt x="336772" y="410308"/>
                        <a:pt x="403913" y="139612"/>
                        <a:pt x="409242" y="150269"/>
                      </a:cubicBezTo>
                      <a:cubicBezTo>
                        <a:pt x="414571" y="160926"/>
                        <a:pt x="320786" y="435353"/>
                        <a:pt x="335706" y="450806"/>
                      </a:cubicBezTo>
                      <a:cubicBezTo>
                        <a:pt x="350626" y="466259"/>
                        <a:pt x="499296" y="227002"/>
                        <a:pt x="498763" y="242988"/>
                      </a:cubicBezTo>
                      <a:cubicBezTo>
                        <a:pt x="498230" y="258974"/>
                        <a:pt x="325581" y="536065"/>
                        <a:pt x="338903" y="549919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chemeClr val="bg1">
                        <a:alpha val="3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0" name="자유형 73"/>
                <p:cNvSpPr/>
                <p:nvPr/>
              </p:nvSpPr>
              <p:spPr>
                <a:xfrm>
                  <a:off x="8535998" y="5801325"/>
                  <a:ext cx="485975" cy="1144065"/>
                </a:xfrm>
                <a:custGeom>
                  <a:avLst/>
                  <a:gdLst>
                    <a:gd name="connsiteX0" fmla="*/ 253112 w 485975"/>
                    <a:gd name="connsiteY0" fmla="*/ 1136605 h 1144065"/>
                    <a:gd name="connsiteX1" fmla="*/ 288282 w 485975"/>
                    <a:gd name="connsiteY1" fmla="*/ 884026 h 1144065"/>
                    <a:gd name="connsiteX2" fmla="*/ 208352 w 485975"/>
                    <a:gd name="connsiteY2" fmla="*/ 688997 h 1144065"/>
                    <a:gd name="connsiteX3" fmla="*/ 13322 w 485975"/>
                    <a:gd name="connsiteY3" fmla="*/ 449206 h 1144065"/>
                    <a:gd name="connsiteX4" fmla="*/ 288282 w 485975"/>
                    <a:gd name="connsiteY4" fmla="*/ 746546 h 1144065"/>
                    <a:gd name="connsiteX5" fmla="*/ 275493 w 485975"/>
                    <a:gd name="connsiteY5" fmla="*/ 580292 h 1144065"/>
                    <a:gd name="connsiteX6" fmla="*/ 182774 w 485975"/>
                    <a:gd name="connsiteY6" fmla="*/ 423629 h 1144065"/>
                    <a:gd name="connsiteX7" fmla="*/ 67675 w 485975"/>
                    <a:gd name="connsiteY7" fmla="*/ 270163 h 1144065"/>
                    <a:gd name="connsiteX8" fmla="*/ 198760 w 485975"/>
                    <a:gd name="connsiteY8" fmla="*/ 410840 h 1144065"/>
                    <a:gd name="connsiteX9" fmla="*/ 272296 w 485975"/>
                    <a:gd name="connsiteY9" fmla="*/ 330910 h 1144065"/>
                    <a:gd name="connsiteX10" fmla="*/ 243521 w 485975"/>
                    <a:gd name="connsiteY10" fmla="*/ 14387 h 1144065"/>
                    <a:gd name="connsiteX11" fmla="*/ 307465 w 485975"/>
                    <a:gd name="connsiteY11" fmla="*/ 244585 h 1144065"/>
                    <a:gd name="connsiteX12" fmla="*/ 412973 w 485975"/>
                    <a:gd name="connsiteY12" fmla="*/ 123092 h 1144065"/>
                    <a:gd name="connsiteX13" fmla="*/ 320254 w 485975"/>
                    <a:gd name="connsiteY13" fmla="*/ 327713 h 1144065"/>
                    <a:gd name="connsiteX14" fmla="*/ 317057 w 485975"/>
                    <a:gd name="connsiteY14" fmla="*/ 529137 h 1144065"/>
                    <a:gd name="connsiteX15" fmla="*/ 483311 w 485975"/>
                    <a:gd name="connsiteY15" fmla="*/ 398051 h 1144065"/>
                    <a:gd name="connsiteX16" fmla="*/ 333043 w 485975"/>
                    <a:gd name="connsiteY16" fmla="*/ 561109 h 1144065"/>
                    <a:gd name="connsiteX17" fmla="*/ 320254 w 485975"/>
                    <a:gd name="connsiteY17" fmla="*/ 647433 h 1144065"/>
                    <a:gd name="connsiteX18" fmla="*/ 342634 w 485975"/>
                    <a:gd name="connsiteY18" fmla="*/ 839265 h 1144065"/>
                    <a:gd name="connsiteX19" fmla="*/ 253112 w 485975"/>
                    <a:gd name="connsiteY19" fmla="*/ 1136605 h 1144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85975" h="1144065">
                      <a:moveTo>
                        <a:pt x="253112" y="1136605"/>
                      </a:moveTo>
                      <a:cubicBezTo>
                        <a:pt x="244053" y="1144065"/>
                        <a:pt x="295742" y="958627"/>
                        <a:pt x="288282" y="884026"/>
                      </a:cubicBezTo>
                      <a:cubicBezTo>
                        <a:pt x="280822" y="809425"/>
                        <a:pt x="254179" y="761467"/>
                        <a:pt x="208352" y="688997"/>
                      </a:cubicBezTo>
                      <a:cubicBezTo>
                        <a:pt x="162525" y="616527"/>
                        <a:pt x="0" y="439615"/>
                        <a:pt x="13322" y="449206"/>
                      </a:cubicBezTo>
                      <a:cubicBezTo>
                        <a:pt x="26644" y="458797"/>
                        <a:pt x="244587" y="724698"/>
                        <a:pt x="288282" y="746546"/>
                      </a:cubicBezTo>
                      <a:cubicBezTo>
                        <a:pt x="331977" y="768394"/>
                        <a:pt x="293078" y="634111"/>
                        <a:pt x="275493" y="580292"/>
                      </a:cubicBezTo>
                      <a:cubicBezTo>
                        <a:pt x="257908" y="526473"/>
                        <a:pt x="217410" y="475317"/>
                        <a:pt x="182774" y="423629"/>
                      </a:cubicBezTo>
                      <a:cubicBezTo>
                        <a:pt x="148138" y="371941"/>
                        <a:pt x="65011" y="272294"/>
                        <a:pt x="67675" y="270163"/>
                      </a:cubicBezTo>
                      <a:cubicBezTo>
                        <a:pt x="70339" y="268032"/>
                        <a:pt x="164657" y="400716"/>
                        <a:pt x="198760" y="410840"/>
                      </a:cubicBezTo>
                      <a:cubicBezTo>
                        <a:pt x="232863" y="420964"/>
                        <a:pt x="264836" y="396986"/>
                        <a:pt x="272296" y="330910"/>
                      </a:cubicBezTo>
                      <a:cubicBezTo>
                        <a:pt x="279756" y="264835"/>
                        <a:pt x="237660" y="28774"/>
                        <a:pt x="243521" y="14387"/>
                      </a:cubicBezTo>
                      <a:cubicBezTo>
                        <a:pt x="249382" y="0"/>
                        <a:pt x="279223" y="226468"/>
                        <a:pt x="307465" y="244585"/>
                      </a:cubicBezTo>
                      <a:cubicBezTo>
                        <a:pt x="335707" y="262702"/>
                        <a:pt x="410841" y="109237"/>
                        <a:pt x="412973" y="123092"/>
                      </a:cubicBezTo>
                      <a:cubicBezTo>
                        <a:pt x="415105" y="136947"/>
                        <a:pt x="336240" y="260039"/>
                        <a:pt x="320254" y="327713"/>
                      </a:cubicBezTo>
                      <a:cubicBezTo>
                        <a:pt x="304268" y="395387"/>
                        <a:pt x="289881" y="517414"/>
                        <a:pt x="317057" y="529137"/>
                      </a:cubicBezTo>
                      <a:cubicBezTo>
                        <a:pt x="344233" y="540860"/>
                        <a:pt x="480647" y="392722"/>
                        <a:pt x="483311" y="398051"/>
                      </a:cubicBezTo>
                      <a:cubicBezTo>
                        <a:pt x="485975" y="403380"/>
                        <a:pt x="360219" y="519545"/>
                        <a:pt x="333043" y="561109"/>
                      </a:cubicBezTo>
                      <a:cubicBezTo>
                        <a:pt x="305867" y="602673"/>
                        <a:pt x="318656" y="601074"/>
                        <a:pt x="320254" y="647433"/>
                      </a:cubicBezTo>
                      <a:cubicBezTo>
                        <a:pt x="321852" y="693792"/>
                        <a:pt x="350627" y="764131"/>
                        <a:pt x="342634" y="839265"/>
                      </a:cubicBezTo>
                      <a:cubicBezTo>
                        <a:pt x="334641" y="914399"/>
                        <a:pt x="262171" y="1129145"/>
                        <a:pt x="253112" y="1136605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rgbClr val="336600"/>
                    </a:gs>
                    <a:gs pos="100000">
                      <a:srgbClr val="80AD1B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1" name="자유형 74"/>
                <p:cNvSpPr/>
                <p:nvPr/>
              </p:nvSpPr>
              <p:spPr>
                <a:xfrm>
                  <a:off x="8705983" y="5684627"/>
                  <a:ext cx="166788" cy="1422755"/>
                </a:xfrm>
                <a:custGeom>
                  <a:avLst/>
                  <a:gdLst>
                    <a:gd name="connsiteX0" fmla="*/ 35169 w 166788"/>
                    <a:gd name="connsiteY0" fmla="*/ 1377994 h 1422755"/>
                    <a:gd name="connsiteX1" fmla="*/ 127888 w 166788"/>
                    <a:gd name="connsiteY1" fmla="*/ 1035893 h 1422755"/>
                    <a:gd name="connsiteX2" fmla="*/ 131086 w 166788"/>
                    <a:gd name="connsiteY2" fmla="*/ 732159 h 1422755"/>
                    <a:gd name="connsiteX3" fmla="*/ 92719 w 166788"/>
                    <a:gd name="connsiteY3" fmla="*/ 521144 h 1422755"/>
                    <a:gd name="connsiteX4" fmla="*/ 105508 w 166788"/>
                    <a:gd name="connsiteY4" fmla="*/ 313325 h 1422755"/>
                    <a:gd name="connsiteX5" fmla="*/ 3197 w 166788"/>
                    <a:gd name="connsiteY5" fmla="*/ 15986 h 1422755"/>
                    <a:gd name="connsiteX6" fmla="*/ 124691 w 166788"/>
                    <a:gd name="connsiteY6" fmla="*/ 217409 h 1422755"/>
                    <a:gd name="connsiteX7" fmla="*/ 115100 w 166788"/>
                    <a:gd name="connsiteY7" fmla="*/ 514749 h 1422755"/>
                    <a:gd name="connsiteX8" fmla="*/ 163058 w 166788"/>
                    <a:gd name="connsiteY8" fmla="*/ 824878 h 1422755"/>
                    <a:gd name="connsiteX9" fmla="*/ 92719 w 166788"/>
                    <a:gd name="connsiteY9" fmla="*/ 1304458 h 1422755"/>
                    <a:gd name="connsiteX10" fmla="*/ 35169 w 166788"/>
                    <a:gd name="connsiteY10" fmla="*/ 1377994 h 1422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6788" h="1422755">
                      <a:moveTo>
                        <a:pt x="35169" y="1377994"/>
                      </a:moveTo>
                      <a:cubicBezTo>
                        <a:pt x="41031" y="1333233"/>
                        <a:pt x="111902" y="1143532"/>
                        <a:pt x="127888" y="1035893"/>
                      </a:cubicBezTo>
                      <a:cubicBezTo>
                        <a:pt x="143874" y="928254"/>
                        <a:pt x="136947" y="817950"/>
                        <a:pt x="131086" y="732159"/>
                      </a:cubicBezTo>
                      <a:cubicBezTo>
                        <a:pt x="125225" y="646368"/>
                        <a:pt x="96982" y="590950"/>
                        <a:pt x="92719" y="521144"/>
                      </a:cubicBezTo>
                      <a:cubicBezTo>
                        <a:pt x="88456" y="451338"/>
                        <a:pt x="120428" y="397518"/>
                        <a:pt x="105508" y="313325"/>
                      </a:cubicBezTo>
                      <a:cubicBezTo>
                        <a:pt x="90588" y="229132"/>
                        <a:pt x="0" y="31972"/>
                        <a:pt x="3197" y="15986"/>
                      </a:cubicBezTo>
                      <a:cubicBezTo>
                        <a:pt x="6394" y="0"/>
                        <a:pt x="106041" y="134282"/>
                        <a:pt x="124691" y="217409"/>
                      </a:cubicBezTo>
                      <a:cubicBezTo>
                        <a:pt x="143341" y="300536"/>
                        <a:pt x="108706" y="413504"/>
                        <a:pt x="115100" y="514749"/>
                      </a:cubicBezTo>
                      <a:cubicBezTo>
                        <a:pt x="121494" y="615994"/>
                        <a:pt x="166788" y="693260"/>
                        <a:pt x="163058" y="824878"/>
                      </a:cubicBezTo>
                      <a:cubicBezTo>
                        <a:pt x="159328" y="956496"/>
                        <a:pt x="114567" y="1217068"/>
                        <a:pt x="92719" y="1304458"/>
                      </a:cubicBezTo>
                      <a:cubicBezTo>
                        <a:pt x="70871" y="1391848"/>
                        <a:pt x="29307" y="1422755"/>
                        <a:pt x="35169" y="1377994"/>
                      </a:cubicBezTo>
                      <a:close/>
                    </a:path>
                  </a:pathLst>
                </a:custGeom>
                <a:solidFill>
                  <a:srgbClr val="5877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93" name="그룹 75"/>
              <p:cNvGrpSpPr/>
              <p:nvPr/>
            </p:nvGrpSpPr>
            <p:grpSpPr>
              <a:xfrm>
                <a:off x="7429151" y="3841679"/>
                <a:ext cx="622362" cy="1135036"/>
                <a:chOff x="8436353" y="5585513"/>
                <a:chExt cx="834470" cy="152186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4" name="자유형 76"/>
                <p:cNvSpPr/>
                <p:nvPr/>
              </p:nvSpPr>
              <p:spPr>
                <a:xfrm>
                  <a:off x="8436353" y="5585513"/>
                  <a:ext cx="834470" cy="1406770"/>
                </a:xfrm>
                <a:custGeom>
                  <a:avLst/>
                  <a:gdLst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34470" h="1406770">
                      <a:moveTo>
                        <a:pt x="263236" y="1371600"/>
                      </a:moveTo>
                      <a:cubicBezTo>
                        <a:pt x="171050" y="1227726"/>
                        <a:pt x="78864" y="1083852"/>
                        <a:pt x="39432" y="959161"/>
                      </a:cubicBezTo>
                      <a:cubicBezTo>
                        <a:pt x="0" y="834470"/>
                        <a:pt x="20249" y="707648"/>
                        <a:pt x="26643" y="623455"/>
                      </a:cubicBezTo>
                      <a:cubicBezTo>
                        <a:pt x="33037" y="539262"/>
                        <a:pt x="51687" y="506224"/>
                        <a:pt x="77798" y="454003"/>
                      </a:cubicBezTo>
                      <a:cubicBezTo>
                        <a:pt x="103909" y="401782"/>
                        <a:pt x="156663" y="352758"/>
                        <a:pt x="183306" y="310129"/>
                      </a:cubicBezTo>
                      <a:cubicBezTo>
                        <a:pt x="209949" y="267500"/>
                        <a:pt x="224336" y="237126"/>
                        <a:pt x="237658" y="198227"/>
                      </a:cubicBezTo>
                      <a:cubicBezTo>
                        <a:pt x="250980" y="159328"/>
                        <a:pt x="261637" y="109238"/>
                        <a:pt x="263236" y="76733"/>
                      </a:cubicBezTo>
                      <a:cubicBezTo>
                        <a:pt x="264835" y="44228"/>
                        <a:pt x="242454" y="0"/>
                        <a:pt x="247250" y="3197"/>
                      </a:cubicBezTo>
                      <a:cubicBezTo>
                        <a:pt x="252046" y="6394"/>
                        <a:pt x="257908" y="59681"/>
                        <a:pt x="292011" y="95916"/>
                      </a:cubicBezTo>
                      <a:cubicBezTo>
                        <a:pt x="326114" y="132151"/>
                        <a:pt x="388993" y="168386"/>
                        <a:pt x="451871" y="220607"/>
                      </a:cubicBezTo>
                      <a:cubicBezTo>
                        <a:pt x="514749" y="272828"/>
                        <a:pt x="609067" y="347962"/>
                        <a:pt x="669281" y="409242"/>
                      </a:cubicBezTo>
                      <a:cubicBezTo>
                        <a:pt x="729495" y="470522"/>
                        <a:pt x="791840" y="504626"/>
                        <a:pt x="813155" y="588286"/>
                      </a:cubicBezTo>
                      <a:cubicBezTo>
                        <a:pt x="834470" y="671946"/>
                        <a:pt x="832338" y="794505"/>
                        <a:pt x="797169" y="911203"/>
                      </a:cubicBezTo>
                      <a:cubicBezTo>
                        <a:pt x="762000" y="1027901"/>
                        <a:pt x="673010" y="1205879"/>
                        <a:pt x="602139" y="1288473"/>
                      </a:cubicBezTo>
                      <a:cubicBezTo>
                        <a:pt x="531268" y="1371068"/>
                        <a:pt x="371941" y="1406770"/>
                        <a:pt x="371941" y="1406770"/>
                      </a:cubicBezTo>
                      <a:lnTo>
                        <a:pt x="263236" y="137160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36600"/>
                    </a:gs>
                    <a:gs pos="100000">
                      <a:srgbClr val="9BD121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5" name="자유형 77"/>
                <p:cNvSpPr/>
                <p:nvPr/>
              </p:nvSpPr>
              <p:spPr>
                <a:xfrm>
                  <a:off x="8526940" y="5761359"/>
                  <a:ext cx="646368" cy="1136073"/>
                </a:xfrm>
                <a:custGeom>
                  <a:avLst/>
                  <a:gdLst>
                    <a:gd name="connsiteX0" fmla="*/ 338903 w 646368"/>
                    <a:gd name="connsiteY0" fmla="*/ 549919 h 1136073"/>
                    <a:gd name="connsiteX1" fmla="*/ 578694 w 646368"/>
                    <a:gd name="connsiteY1" fmla="*/ 326115 h 1136073"/>
                    <a:gd name="connsiteX2" fmla="*/ 393256 w 646368"/>
                    <a:gd name="connsiteY2" fmla="*/ 572300 h 1136073"/>
                    <a:gd name="connsiteX3" fmla="*/ 316523 w 646368"/>
                    <a:gd name="connsiteY3" fmla="*/ 687399 h 1136073"/>
                    <a:gd name="connsiteX4" fmla="*/ 642638 w 646368"/>
                    <a:gd name="connsiteY4" fmla="*/ 511553 h 1136073"/>
                    <a:gd name="connsiteX5" fmla="*/ 338903 w 646368"/>
                    <a:gd name="connsiteY5" fmla="*/ 764132 h 1136073"/>
                    <a:gd name="connsiteX6" fmla="*/ 636243 w 646368"/>
                    <a:gd name="connsiteY6" fmla="*/ 677807 h 1136073"/>
                    <a:gd name="connsiteX7" fmla="*/ 348495 w 646368"/>
                    <a:gd name="connsiteY7" fmla="*/ 847259 h 1136073"/>
                    <a:gd name="connsiteX8" fmla="*/ 610666 w 646368"/>
                    <a:gd name="connsiteY8" fmla="*/ 802498 h 1136073"/>
                    <a:gd name="connsiteX9" fmla="*/ 335706 w 646368"/>
                    <a:gd name="connsiteY9" fmla="*/ 930386 h 1136073"/>
                    <a:gd name="connsiteX10" fmla="*/ 268565 w 646368"/>
                    <a:gd name="connsiteY10" fmla="*/ 1131810 h 1136073"/>
                    <a:gd name="connsiteX11" fmla="*/ 281354 w 646368"/>
                    <a:gd name="connsiteY11" fmla="*/ 904809 h 1136073"/>
                    <a:gd name="connsiteX12" fmla="*/ 3197 w 646368"/>
                    <a:gd name="connsiteY12" fmla="*/ 639441 h 1136073"/>
                    <a:gd name="connsiteX13" fmla="*/ 262170 w 646368"/>
                    <a:gd name="connsiteY13" fmla="*/ 837668 h 1136073"/>
                    <a:gd name="connsiteX14" fmla="*/ 15986 w 646368"/>
                    <a:gd name="connsiteY14" fmla="*/ 501961 h 1136073"/>
                    <a:gd name="connsiteX15" fmla="*/ 294143 w 646368"/>
                    <a:gd name="connsiteY15" fmla="*/ 764132 h 1136073"/>
                    <a:gd name="connsiteX16" fmla="*/ 63944 w 646368"/>
                    <a:gd name="connsiteY16" fmla="*/ 287749 h 1136073"/>
                    <a:gd name="connsiteX17" fmla="*/ 268565 w 646368"/>
                    <a:gd name="connsiteY17" fmla="*/ 588286 h 1136073"/>
                    <a:gd name="connsiteX18" fmla="*/ 118296 w 646368"/>
                    <a:gd name="connsiteY18" fmla="*/ 159861 h 1136073"/>
                    <a:gd name="connsiteX19" fmla="*/ 265368 w 646368"/>
                    <a:gd name="connsiteY19" fmla="*/ 444412 h 1136073"/>
                    <a:gd name="connsiteX20" fmla="*/ 211015 w 646368"/>
                    <a:gd name="connsiteY20" fmla="*/ 9592 h 1136073"/>
                    <a:gd name="connsiteX21" fmla="*/ 303734 w 646368"/>
                    <a:gd name="connsiteY21" fmla="*/ 386862 h 1136073"/>
                    <a:gd name="connsiteX22" fmla="*/ 409242 w 646368"/>
                    <a:gd name="connsiteY22" fmla="*/ 150269 h 1136073"/>
                    <a:gd name="connsiteX23" fmla="*/ 335706 w 646368"/>
                    <a:gd name="connsiteY23" fmla="*/ 450806 h 1136073"/>
                    <a:gd name="connsiteX24" fmla="*/ 498763 w 646368"/>
                    <a:gd name="connsiteY24" fmla="*/ 242988 h 1136073"/>
                    <a:gd name="connsiteX25" fmla="*/ 338903 w 646368"/>
                    <a:gd name="connsiteY25" fmla="*/ 549919 h 1136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46368" h="1136073">
                      <a:moveTo>
                        <a:pt x="338903" y="549919"/>
                      </a:moveTo>
                      <a:cubicBezTo>
                        <a:pt x="352225" y="563773"/>
                        <a:pt x="569635" y="322385"/>
                        <a:pt x="578694" y="326115"/>
                      </a:cubicBezTo>
                      <a:cubicBezTo>
                        <a:pt x="587753" y="329845"/>
                        <a:pt x="436951" y="512086"/>
                        <a:pt x="393256" y="572300"/>
                      </a:cubicBezTo>
                      <a:cubicBezTo>
                        <a:pt x="349561" y="632514"/>
                        <a:pt x="274959" y="697523"/>
                        <a:pt x="316523" y="687399"/>
                      </a:cubicBezTo>
                      <a:cubicBezTo>
                        <a:pt x="358087" y="677275"/>
                        <a:pt x="638908" y="498764"/>
                        <a:pt x="642638" y="511553"/>
                      </a:cubicBezTo>
                      <a:cubicBezTo>
                        <a:pt x="646368" y="524342"/>
                        <a:pt x="339969" y="736423"/>
                        <a:pt x="338903" y="764132"/>
                      </a:cubicBezTo>
                      <a:cubicBezTo>
                        <a:pt x="337837" y="791841"/>
                        <a:pt x="634644" y="663953"/>
                        <a:pt x="636243" y="677807"/>
                      </a:cubicBezTo>
                      <a:cubicBezTo>
                        <a:pt x="637842" y="691662"/>
                        <a:pt x="352758" y="826477"/>
                        <a:pt x="348495" y="847259"/>
                      </a:cubicBezTo>
                      <a:cubicBezTo>
                        <a:pt x="344232" y="868041"/>
                        <a:pt x="612797" y="788644"/>
                        <a:pt x="610666" y="802498"/>
                      </a:cubicBezTo>
                      <a:cubicBezTo>
                        <a:pt x="608535" y="816352"/>
                        <a:pt x="392723" y="875501"/>
                        <a:pt x="335706" y="930386"/>
                      </a:cubicBezTo>
                      <a:cubicBezTo>
                        <a:pt x="278689" y="985271"/>
                        <a:pt x="277624" y="1136073"/>
                        <a:pt x="268565" y="1131810"/>
                      </a:cubicBezTo>
                      <a:cubicBezTo>
                        <a:pt x="259506" y="1127547"/>
                        <a:pt x="325582" y="986870"/>
                        <a:pt x="281354" y="904809"/>
                      </a:cubicBezTo>
                      <a:cubicBezTo>
                        <a:pt x="237126" y="822748"/>
                        <a:pt x="6394" y="650631"/>
                        <a:pt x="3197" y="639441"/>
                      </a:cubicBezTo>
                      <a:cubicBezTo>
                        <a:pt x="0" y="628251"/>
                        <a:pt x="260039" y="860581"/>
                        <a:pt x="262170" y="837668"/>
                      </a:cubicBezTo>
                      <a:cubicBezTo>
                        <a:pt x="264302" y="814755"/>
                        <a:pt x="10657" y="514217"/>
                        <a:pt x="15986" y="501961"/>
                      </a:cubicBezTo>
                      <a:cubicBezTo>
                        <a:pt x="21315" y="489705"/>
                        <a:pt x="286150" y="799834"/>
                        <a:pt x="294143" y="764132"/>
                      </a:cubicBezTo>
                      <a:cubicBezTo>
                        <a:pt x="302136" y="728430"/>
                        <a:pt x="68207" y="317057"/>
                        <a:pt x="63944" y="287749"/>
                      </a:cubicBezTo>
                      <a:cubicBezTo>
                        <a:pt x="59681" y="258441"/>
                        <a:pt x="259506" y="609601"/>
                        <a:pt x="268565" y="588286"/>
                      </a:cubicBezTo>
                      <a:cubicBezTo>
                        <a:pt x="277624" y="566971"/>
                        <a:pt x="118829" y="183840"/>
                        <a:pt x="118296" y="159861"/>
                      </a:cubicBezTo>
                      <a:cubicBezTo>
                        <a:pt x="117763" y="135882"/>
                        <a:pt x="249915" y="469457"/>
                        <a:pt x="265368" y="444412"/>
                      </a:cubicBezTo>
                      <a:cubicBezTo>
                        <a:pt x="280821" y="419367"/>
                        <a:pt x="204621" y="19184"/>
                        <a:pt x="211015" y="9592"/>
                      </a:cubicBezTo>
                      <a:cubicBezTo>
                        <a:pt x="217409" y="0"/>
                        <a:pt x="270696" y="363416"/>
                        <a:pt x="303734" y="386862"/>
                      </a:cubicBezTo>
                      <a:cubicBezTo>
                        <a:pt x="336772" y="410308"/>
                        <a:pt x="403913" y="139612"/>
                        <a:pt x="409242" y="150269"/>
                      </a:cubicBezTo>
                      <a:cubicBezTo>
                        <a:pt x="414571" y="160926"/>
                        <a:pt x="320786" y="435353"/>
                        <a:pt x="335706" y="450806"/>
                      </a:cubicBezTo>
                      <a:cubicBezTo>
                        <a:pt x="350626" y="466259"/>
                        <a:pt x="499296" y="227002"/>
                        <a:pt x="498763" y="242988"/>
                      </a:cubicBezTo>
                      <a:cubicBezTo>
                        <a:pt x="498230" y="258974"/>
                        <a:pt x="325581" y="536065"/>
                        <a:pt x="338903" y="549919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chemeClr val="bg1">
                        <a:alpha val="3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6" name="자유형 78"/>
                <p:cNvSpPr/>
                <p:nvPr/>
              </p:nvSpPr>
              <p:spPr>
                <a:xfrm>
                  <a:off x="8535998" y="5801325"/>
                  <a:ext cx="485975" cy="1144065"/>
                </a:xfrm>
                <a:custGeom>
                  <a:avLst/>
                  <a:gdLst>
                    <a:gd name="connsiteX0" fmla="*/ 253112 w 485975"/>
                    <a:gd name="connsiteY0" fmla="*/ 1136605 h 1144065"/>
                    <a:gd name="connsiteX1" fmla="*/ 288282 w 485975"/>
                    <a:gd name="connsiteY1" fmla="*/ 884026 h 1144065"/>
                    <a:gd name="connsiteX2" fmla="*/ 208352 w 485975"/>
                    <a:gd name="connsiteY2" fmla="*/ 688997 h 1144065"/>
                    <a:gd name="connsiteX3" fmla="*/ 13322 w 485975"/>
                    <a:gd name="connsiteY3" fmla="*/ 449206 h 1144065"/>
                    <a:gd name="connsiteX4" fmla="*/ 288282 w 485975"/>
                    <a:gd name="connsiteY4" fmla="*/ 746546 h 1144065"/>
                    <a:gd name="connsiteX5" fmla="*/ 275493 w 485975"/>
                    <a:gd name="connsiteY5" fmla="*/ 580292 h 1144065"/>
                    <a:gd name="connsiteX6" fmla="*/ 182774 w 485975"/>
                    <a:gd name="connsiteY6" fmla="*/ 423629 h 1144065"/>
                    <a:gd name="connsiteX7" fmla="*/ 67675 w 485975"/>
                    <a:gd name="connsiteY7" fmla="*/ 270163 h 1144065"/>
                    <a:gd name="connsiteX8" fmla="*/ 198760 w 485975"/>
                    <a:gd name="connsiteY8" fmla="*/ 410840 h 1144065"/>
                    <a:gd name="connsiteX9" fmla="*/ 272296 w 485975"/>
                    <a:gd name="connsiteY9" fmla="*/ 330910 h 1144065"/>
                    <a:gd name="connsiteX10" fmla="*/ 243521 w 485975"/>
                    <a:gd name="connsiteY10" fmla="*/ 14387 h 1144065"/>
                    <a:gd name="connsiteX11" fmla="*/ 307465 w 485975"/>
                    <a:gd name="connsiteY11" fmla="*/ 244585 h 1144065"/>
                    <a:gd name="connsiteX12" fmla="*/ 412973 w 485975"/>
                    <a:gd name="connsiteY12" fmla="*/ 123092 h 1144065"/>
                    <a:gd name="connsiteX13" fmla="*/ 320254 w 485975"/>
                    <a:gd name="connsiteY13" fmla="*/ 327713 h 1144065"/>
                    <a:gd name="connsiteX14" fmla="*/ 317057 w 485975"/>
                    <a:gd name="connsiteY14" fmla="*/ 529137 h 1144065"/>
                    <a:gd name="connsiteX15" fmla="*/ 483311 w 485975"/>
                    <a:gd name="connsiteY15" fmla="*/ 398051 h 1144065"/>
                    <a:gd name="connsiteX16" fmla="*/ 333043 w 485975"/>
                    <a:gd name="connsiteY16" fmla="*/ 561109 h 1144065"/>
                    <a:gd name="connsiteX17" fmla="*/ 320254 w 485975"/>
                    <a:gd name="connsiteY17" fmla="*/ 647433 h 1144065"/>
                    <a:gd name="connsiteX18" fmla="*/ 342634 w 485975"/>
                    <a:gd name="connsiteY18" fmla="*/ 839265 h 1144065"/>
                    <a:gd name="connsiteX19" fmla="*/ 253112 w 485975"/>
                    <a:gd name="connsiteY19" fmla="*/ 1136605 h 1144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85975" h="1144065">
                      <a:moveTo>
                        <a:pt x="253112" y="1136605"/>
                      </a:moveTo>
                      <a:cubicBezTo>
                        <a:pt x="244053" y="1144065"/>
                        <a:pt x="295742" y="958627"/>
                        <a:pt x="288282" y="884026"/>
                      </a:cubicBezTo>
                      <a:cubicBezTo>
                        <a:pt x="280822" y="809425"/>
                        <a:pt x="254179" y="761467"/>
                        <a:pt x="208352" y="688997"/>
                      </a:cubicBezTo>
                      <a:cubicBezTo>
                        <a:pt x="162525" y="616527"/>
                        <a:pt x="0" y="439615"/>
                        <a:pt x="13322" y="449206"/>
                      </a:cubicBezTo>
                      <a:cubicBezTo>
                        <a:pt x="26644" y="458797"/>
                        <a:pt x="244587" y="724698"/>
                        <a:pt x="288282" y="746546"/>
                      </a:cubicBezTo>
                      <a:cubicBezTo>
                        <a:pt x="331977" y="768394"/>
                        <a:pt x="293078" y="634111"/>
                        <a:pt x="275493" y="580292"/>
                      </a:cubicBezTo>
                      <a:cubicBezTo>
                        <a:pt x="257908" y="526473"/>
                        <a:pt x="217410" y="475317"/>
                        <a:pt x="182774" y="423629"/>
                      </a:cubicBezTo>
                      <a:cubicBezTo>
                        <a:pt x="148138" y="371941"/>
                        <a:pt x="65011" y="272294"/>
                        <a:pt x="67675" y="270163"/>
                      </a:cubicBezTo>
                      <a:cubicBezTo>
                        <a:pt x="70339" y="268032"/>
                        <a:pt x="164657" y="400716"/>
                        <a:pt x="198760" y="410840"/>
                      </a:cubicBezTo>
                      <a:cubicBezTo>
                        <a:pt x="232863" y="420964"/>
                        <a:pt x="264836" y="396986"/>
                        <a:pt x="272296" y="330910"/>
                      </a:cubicBezTo>
                      <a:cubicBezTo>
                        <a:pt x="279756" y="264835"/>
                        <a:pt x="237660" y="28774"/>
                        <a:pt x="243521" y="14387"/>
                      </a:cubicBezTo>
                      <a:cubicBezTo>
                        <a:pt x="249382" y="0"/>
                        <a:pt x="279223" y="226468"/>
                        <a:pt x="307465" y="244585"/>
                      </a:cubicBezTo>
                      <a:cubicBezTo>
                        <a:pt x="335707" y="262702"/>
                        <a:pt x="410841" y="109237"/>
                        <a:pt x="412973" y="123092"/>
                      </a:cubicBezTo>
                      <a:cubicBezTo>
                        <a:pt x="415105" y="136947"/>
                        <a:pt x="336240" y="260039"/>
                        <a:pt x="320254" y="327713"/>
                      </a:cubicBezTo>
                      <a:cubicBezTo>
                        <a:pt x="304268" y="395387"/>
                        <a:pt x="289881" y="517414"/>
                        <a:pt x="317057" y="529137"/>
                      </a:cubicBezTo>
                      <a:cubicBezTo>
                        <a:pt x="344233" y="540860"/>
                        <a:pt x="480647" y="392722"/>
                        <a:pt x="483311" y="398051"/>
                      </a:cubicBezTo>
                      <a:cubicBezTo>
                        <a:pt x="485975" y="403380"/>
                        <a:pt x="360219" y="519545"/>
                        <a:pt x="333043" y="561109"/>
                      </a:cubicBezTo>
                      <a:cubicBezTo>
                        <a:pt x="305867" y="602673"/>
                        <a:pt x="318656" y="601074"/>
                        <a:pt x="320254" y="647433"/>
                      </a:cubicBezTo>
                      <a:cubicBezTo>
                        <a:pt x="321852" y="693792"/>
                        <a:pt x="350627" y="764131"/>
                        <a:pt x="342634" y="839265"/>
                      </a:cubicBezTo>
                      <a:cubicBezTo>
                        <a:pt x="334641" y="914399"/>
                        <a:pt x="262171" y="1129145"/>
                        <a:pt x="253112" y="1136605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rgbClr val="336600"/>
                    </a:gs>
                    <a:gs pos="100000">
                      <a:srgbClr val="80AD1B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7" name="자유형 79"/>
                <p:cNvSpPr/>
                <p:nvPr/>
              </p:nvSpPr>
              <p:spPr>
                <a:xfrm>
                  <a:off x="8705983" y="5684627"/>
                  <a:ext cx="166788" cy="1422755"/>
                </a:xfrm>
                <a:custGeom>
                  <a:avLst/>
                  <a:gdLst>
                    <a:gd name="connsiteX0" fmla="*/ 35169 w 166788"/>
                    <a:gd name="connsiteY0" fmla="*/ 1377994 h 1422755"/>
                    <a:gd name="connsiteX1" fmla="*/ 127888 w 166788"/>
                    <a:gd name="connsiteY1" fmla="*/ 1035893 h 1422755"/>
                    <a:gd name="connsiteX2" fmla="*/ 131086 w 166788"/>
                    <a:gd name="connsiteY2" fmla="*/ 732159 h 1422755"/>
                    <a:gd name="connsiteX3" fmla="*/ 92719 w 166788"/>
                    <a:gd name="connsiteY3" fmla="*/ 521144 h 1422755"/>
                    <a:gd name="connsiteX4" fmla="*/ 105508 w 166788"/>
                    <a:gd name="connsiteY4" fmla="*/ 313325 h 1422755"/>
                    <a:gd name="connsiteX5" fmla="*/ 3197 w 166788"/>
                    <a:gd name="connsiteY5" fmla="*/ 15986 h 1422755"/>
                    <a:gd name="connsiteX6" fmla="*/ 124691 w 166788"/>
                    <a:gd name="connsiteY6" fmla="*/ 217409 h 1422755"/>
                    <a:gd name="connsiteX7" fmla="*/ 115100 w 166788"/>
                    <a:gd name="connsiteY7" fmla="*/ 514749 h 1422755"/>
                    <a:gd name="connsiteX8" fmla="*/ 163058 w 166788"/>
                    <a:gd name="connsiteY8" fmla="*/ 824878 h 1422755"/>
                    <a:gd name="connsiteX9" fmla="*/ 92719 w 166788"/>
                    <a:gd name="connsiteY9" fmla="*/ 1304458 h 1422755"/>
                    <a:gd name="connsiteX10" fmla="*/ 35169 w 166788"/>
                    <a:gd name="connsiteY10" fmla="*/ 1377994 h 1422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6788" h="1422755">
                      <a:moveTo>
                        <a:pt x="35169" y="1377994"/>
                      </a:moveTo>
                      <a:cubicBezTo>
                        <a:pt x="41031" y="1333233"/>
                        <a:pt x="111902" y="1143532"/>
                        <a:pt x="127888" y="1035893"/>
                      </a:cubicBezTo>
                      <a:cubicBezTo>
                        <a:pt x="143874" y="928254"/>
                        <a:pt x="136947" y="817950"/>
                        <a:pt x="131086" y="732159"/>
                      </a:cubicBezTo>
                      <a:cubicBezTo>
                        <a:pt x="125225" y="646368"/>
                        <a:pt x="96982" y="590950"/>
                        <a:pt x="92719" y="521144"/>
                      </a:cubicBezTo>
                      <a:cubicBezTo>
                        <a:pt x="88456" y="451338"/>
                        <a:pt x="120428" y="397518"/>
                        <a:pt x="105508" y="313325"/>
                      </a:cubicBezTo>
                      <a:cubicBezTo>
                        <a:pt x="90588" y="229132"/>
                        <a:pt x="0" y="31972"/>
                        <a:pt x="3197" y="15986"/>
                      </a:cubicBezTo>
                      <a:cubicBezTo>
                        <a:pt x="6394" y="0"/>
                        <a:pt x="106041" y="134282"/>
                        <a:pt x="124691" y="217409"/>
                      </a:cubicBezTo>
                      <a:cubicBezTo>
                        <a:pt x="143341" y="300536"/>
                        <a:pt x="108706" y="413504"/>
                        <a:pt x="115100" y="514749"/>
                      </a:cubicBezTo>
                      <a:cubicBezTo>
                        <a:pt x="121494" y="615994"/>
                        <a:pt x="166788" y="693260"/>
                        <a:pt x="163058" y="824878"/>
                      </a:cubicBezTo>
                      <a:cubicBezTo>
                        <a:pt x="159328" y="956496"/>
                        <a:pt x="114567" y="1217068"/>
                        <a:pt x="92719" y="1304458"/>
                      </a:cubicBezTo>
                      <a:cubicBezTo>
                        <a:pt x="70871" y="1391848"/>
                        <a:pt x="29307" y="1422755"/>
                        <a:pt x="35169" y="1377994"/>
                      </a:cubicBezTo>
                      <a:close/>
                    </a:path>
                  </a:pathLst>
                </a:custGeom>
                <a:solidFill>
                  <a:srgbClr val="5877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88" name="타원 4"/>
            <p:cNvSpPr/>
            <p:nvPr/>
          </p:nvSpPr>
          <p:spPr>
            <a:xfrm>
              <a:off x="1039857" y="1981235"/>
              <a:ext cx="2052011" cy="20520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도넛 82"/>
            <p:cNvSpPr/>
            <p:nvPr/>
          </p:nvSpPr>
          <p:spPr>
            <a:xfrm>
              <a:off x="1156108" y="2097486"/>
              <a:ext cx="1819510" cy="1819510"/>
            </a:xfrm>
            <a:prstGeom prst="donut">
              <a:avLst>
                <a:gd name="adj" fmla="val 438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TextBox 115"/>
            <p:cNvSpPr txBox="1">
              <a:spLocks noChangeArrowheads="1"/>
            </p:cNvSpPr>
            <p:nvPr/>
          </p:nvSpPr>
          <p:spPr bwMode="auto">
            <a:xfrm>
              <a:off x="1011639" y="2293488"/>
              <a:ext cx="2069867" cy="1324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rtl="1"/>
              <a:r>
                <a:rPr lang="ar-EG" sz="2400" b="1" dirty="0" smtClean="0"/>
                <a:t>أساتذتى</a:t>
              </a:r>
            </a:p>
            <a:p>
              <a:pPr algn="ctr" rtl="1"/>
              <a:r>
                <a:rPr lang="ar-EG" sz="2400" b="1" dirty="0" smtClean="0"/>
                <a:t> </a:t>
              </a:r>
              <a:endParaRPr lang="ar-EG" sz="2400" b="1" dirty="0"/>
            </a:p>
            <a:p>
              <a:pPr algn="ctr" rtl="1"/>
              <a:r>
                <a:rPr lang="ar-EG" sz="2400" b="1" dirty="0" smtClean="0"/>
                <a:t>الدكتورة</a:t>
              </a:r>
            </a:p>
            <a:p>
              <a:pPr algn="ctr" rtl="1"/>
              <a:r>
                <a:rPr lang="ar-EG" sz="2400" b="1" dirty="0"/>
                <a:t>وفاء صادق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12022" y="3819435"/>
            <a:ext cx="2549742" cy="2923394"/>
            <a:chOff x="850879" y="1566815"/>
            <a:chExt cx="2261020" cy="2466432"/>
          </a:xfrm>
        </p:grpSpPr>
        <p:grpSp>
          <p:nvGrpSpPr>
            <p:cNvPr id="107" name="그룹 80"/>
            <p:cNvGrpSpPr/>
            <p:nvPr/>
          </p:nvGrpSpPr>
          <p:grpSpPr>
            <a:xfrm flipH="1">
              <a:off x="850879" y="1566815"/>
              <a:ext cx="1018926" cy="1085533"/>
              <a:chOff x="7429151" y="3841679"/>
              <a:chExt cx="1260141" cy="1342516"/>
            </a:xfrm>
          </p:grpSpPr>
          <p:grpSp>
            <p:nvGrpSpPr>
              <p:cNvPr id="111" name="그룹 65"/>
              <p:cNvGrpSpPr/>
              <p:nvPr/>
            </p:nvGrpSpPr>
            <p:grpSpPr>
              <a:xfrm rot="16591653" flipH="1" flipV="1">
                <a:off x="8047007" y="4541911"/>
                <a:ext cx="454915" cy="829654"/>
                <a:chOff x="8436353" y="5585513"/>
                <a:chExt cx="834470" cy="152186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22" name="자유형 66"/>
                <p:cNvSpPr/>
                <p:nvPr/>
              </p:nvSpPr>
              <p:spPr>
                <a:xfrm>
                  <a:off x="8436353" y="5585513"/>
                  <a:ext cx="834470" cy="1406770"/>
                </a:xfrm>
                <a:custGeom>
                  <a:avLst/>
                  <a:gdLst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34470" h="1406770">
                      <a:moveTo>
                        <a:pt x="263236" y="1371600"/>
                      </a:moveTo>
                      <a:cubicBezTo>
                        <a:pt x="171050" y="1227726"/>
                        <a:pt x="78864" y="1083852"/>
                        <a:pt x="39432" y="959161"/>
                      </a:cubicBezTo>
                      <a:cubicBezTo>
                        <a:pt x="0" y="834470"/>
                        <a:pt x="20249" y="707648"/>
                        <a:pt x="26643" y="623455"/>
                      </a:cubicBezTo>
                      <a:cubicBezTo>
                        <a:pt x="33037" y="539262"/>
                        <a:pt x="51687" y="506224"/>
                        <a:pt x="77798" y="454003"/>
                      </a:cubicBezTo>
                      <a:cubicBezTo>
                        <a:pt x="103909" y="401782"/>
                        <a:pt x="156663" y="352758"/>
                        <a:pt x="183306" y="310129"/>
                      </a:cubicBezTo>
                      <a:cubicBezTo>
                        <a:pt x="209949" y="267500"/>
                        <a:pt x="224336" y="237126"/>
                        <a:pt x="237658" y="198227"/>
                      </a:cubicBezTo>
                      <a:cubicBezTo>
                        <a:pt x="250980" y="159328"/>
                        <a:pt x="261637" y="109238"/>
                        <a:pt x="263236" y="76733"/>
                      </a:cubicBezTo>
                      <a:cubicBezTo>
                        <a:pt x="264835" y="44228"/>
                        <a:pt x="242454" y="0"/>
                        <a:pt x="247250" y="3197"/>
                      </a:cubicBezTo>
                      <a:cubicBezTo>
                        <a:pt x="252046" y="6394"/>
                        <a:pt x="257908" y="59681"/>
                        <a:pt x="292011" y="95916"/>
                      </a:cubicBezTo>
                      <a:cubicBezTo>
                        <a:pt x="326114" y="132151"/>
                        <a:pt x="388993" y="168386"/>
                        <a:pt x="451871" y="220607"/>
                      </a:cubicBezTo>
                      <a:cubicBezTo>
                        <a:pt x="514749" y="272828"/>
                        <a:pt x="609067" y="347962"/>
                        <a:pt x="669281" y="409242"/>
                      </a:cubicBezTo>
                      <a:cubicBezTo>
                        <a:pt x="729495" y="470522"/>
                        <a:pt x="791840" y="504626"/>
                        <a:pt x="813155" y="588286"/>
                      </a:cubicBezTo>
                      <a:cubicBezTo>
                        <a:pt x="834470" y="671946"/>
                        <a:pt x="832338" y="794505"/>
                        <a:pt x="797169" y="911203"/>
                      </a:cubicBezTo>
                      <a:cubicBezTo>
                        <a:pt x="762000" y="1027901"/>
                        <a:pt x="673010" y="1205879"/>
                        <a:pt x="602139" y="1288473"/>
                      </a:cubicBezTo>
                      <a:cubicBezTo>
                        <a:pt x="531268" y="1371068"/>
                        <a:pt x="371941" y="1406770"/>
                        <a:pt x="371941" y="1406770"/>
                      </a:cubicBezTo>
                      <a:lnTo>
                        <a:pt x="263236" y="137160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36600"/>
                    </a:gs>
                    <a:gs pos="100000">
                      <a:srgbClr val="9BD121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3" name="자유형 67"/>
                <p:cNvSpPr/>
                <p:nvPr/>
              </p:nvSpPr>
              <p:spPr>
                <a:xfrm>
                  <a:off x="8526940" y="5761359"/>
                  <a:ext cx="646368" cy="1136073"/>
                </a:xfrm>
                <a:custGeom>
                  <a:avLst/>
                  <a:gdLst>
                    <a:gd name="connsiteX0" fmla="*/ 338903 w 646368"/>
                    <a:gd name="connsiteY0" fmla="*/ 549919 h 1136073"/>
                    <a:gd name="connsiteX1" fmla="*/ 578694 w 646368"/>
                    <a:gd name="connsiteY1" fmla="*/ 326115 h 1136073"/>
                    <a:gd name="connsiteX2" fmla="*/ 393256 w 646368"/>
                    <a:gd name="connsiteY2" fmla="*/ 572300 h 1136073"/>
                    <a:gd name="connsiteX3" fmla="*/ 316523 w 646368"/>
                    <a:gd name="connsiteY3" fmla="*/ 687399 h 1136073"/>
                    <a:gd name="connsiteX4" fmla="*/ 642638 w 646368"/>
                    <a:gd name="connsiteY4" fmla="*/ 511553 h 1136073"/>
                    <a:gd name="connsiteX5" fmla="*/ 338903 w 646368"/>
                    <a:gd name="connsiteY5" fmla="*/ 764132 h 1136073"/>
                    <a:gd name="connsiteX6" fmla="*/ 636243 w 646368"/>
                    <a:gd name="connsiteY6" fmla="*/ 677807 h 1136073"/>
                    <a:gd name="connsiteX7" fmla="*/ 348495 w 646368"/>
                    <a:gd name="connsiteY7" fmla="*/ 847259 h 1136073"/>
                    <a:gd name="connsiteX8" fmla="*/ 610666 w 646368"/>
                    <a:gd name="connsiteY8" fmla="*/ 802498 h 1136073"/>
                    <a:gd name="connsiteX9" fmla="*/ 335706 w 646368"/>
                    <a:gd name="connsiteY9" fmla="*/ 930386 h 1136073"/>
                    <a:gd name="connsiteX10" fmla="*/ 268565 w 646368"/>
                    <a:gd name="connsiteY10" fmla="*/ 1131810 h 1136073"/>
                    <a:gd name="connsiteX11" fmla="*/ 281354 w 646368"/>
                    <a:gd name="connsiteY11" fmla="*/ 904809 h 1136073"/>
                    <a:gd name="connsiteX12" fmla="*/ 3197 w 646368"/>
                    <a:gd name="connsiteY12" fmla="*/ 639441 h 1136073"/>
                    <a:gd name="connsiteX13" fmla="*/ 262170 w 646368"/>
                    <a:gd name="connsiteY13" fmla="*/ 837668 h 1136073"/>
                    <a:gd name="connsiteX14" fmla="*/ 15986 w 646368"/>
                    <a:gd name="connsiteY14" fmla="*/ 501961 h 1136073"/>
                    <a:gd name="connsiteX15" fmla="*/ 294143 w 646368"/>
                    <a:gd name="connsiteY15" fmla="*/ 764132 h 1136073"/>
                    <a:gd name="connsiteX16" fmla="*/ 63944 w 646368"/>
                    <a:gd name="connsiteY16" fmla="*/ 287749 h 1136073"/>
                    <a:gd name="connsiteX17" fmla="*/ 268565 w 646368"/>
                    <a:gd name="connsiteY17" fmla="*/ 588286 h 1136073"/>
                    <a:gd name="connsiteX18" fmla="*/ 118296 w 646368"/>
                    <a:gd name="connsiteY18" fmla="*/ 159861 h 1136073"/>
                    <a:gd name="connsiteX19" fmla="*/ 265368 w 646368"/>
                    <a:gd name="connsiteY19" fmla="*/ 444412 h 1136073"/>
                    <a:gd name="connsiteX20" fmla="*/ 211015 w 646368"/>
                    <a:gd name="connsiteY20" fmla="*/ 9592 h 1136073"/>
                    <a:gd name="connsiteX21" fmla="*/ 303734 w 646368"/>
                    <a:gd name="connsiteY21" fmla="*/ 386862 h 1136073"/>
                    <a:gd name="connsiteX22" fmla="*/ 409242 w 646368"/>
                    <a:gd name="connsiteY22" fmla="*/ 150269 h 1136073"/>
                    <a:gd name="connsiteX23" fmla="*/ 335706 w 646368"/>
                    <a:gd name="connsiteY23" fmla="*/ 450806 h 1136073"/>
                    <a:gd name="connsiteX24" fmla="*/ 498763 w 646368"/>
                    <a:gd name="connsiteY24" fmla="*/ 242988 h 1136073"/>
                    <a:gd name="connsiteX25" fmla="*/ 338903 w 646368"/>
                    <a:gd name="connsiteY25" fmla="*/ 549919 h 1136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46368" h="1136073">
                      <a:moveTo>
                        <a:pt x="338903" y="549919"/>
                      </a:moveTo>
                      <a:cubicBezTo>
                        <a:pt x="352225" y="563773"/>
                        <a:pt x="569635" y="322385"/>
                        <a:pt x="578694" y="326115"/>
                      </a:cubicBezTo>
                      <a:cubicBezTo>
                        <a:pt x="587753" y="329845"/>
                        <a:pt x="436951" y="512086"/>
                        <a:pt x="393256" y="572300"/>
                      </a:cubicBezTo>
                      <a:cubicBezTo>
                        <a:pt x="349561" y="632514"/>
                        <a:pt x="274959" y="697523"/>
                        <a:pt x="316523" y="687399"/>
                      </a:cubicBezTo>
                      <a:cubicBezTo>
                        <a:pt x="358087" y="677275"/>
                        <a:pt x="638908" y="498764"/>
                        <a:pt x="642638" y="511553"/>
                      </a:cubicBezTo>
                      <a:cubicBezTo>
                        <a:pt x="646368" y="524342"/>
                        <a:pt x="339969" y="736423"/>
                        <a:pt x="338903" y="764132"/>
                      </a:cubicBezTo>
                      <a:cubicBezTo>
                        <a:pt x="337837" y="791841"/>
                        <a:pt x="634644" y="663953"/>
                        <a:pt x="636243" y="677807"/>
                      </a:cubicBezTo>
                      <a:cubicBezTo>
                        <a:pt x="637842" y="691662"/>
                        <a:pt x="352758" y="826477"/>
                        <a:pt x="348495" y="847259"/>
                      </a:cubicBezTo>
                      <a:cubicBezTo>
                        <a:pt x="344232" y="868041"/>
                        <a:pt x="612797" y="788644"/>
                        <a:pt x="610666" y="802498"/>
                      </a:cubicBezTo>
                      <a:cubicBezTo>
                        <a:pt x="608535" y="816352"/>
                        <a:pt x="392723" y="875501"/>
                        <a:pt x="335706" y="930386"/>
                      </a:cubicBezTo>
                      <a:cubicBezTo>
                        <a:pt x="278689" y="985271"/>
                        <a:pt x="277624" y="1136073"/>
                        <a:pt x="268565" y="1131810"/>
                      </a:cubicBezTo>
                      <a:cubicBezTo>
                        <a:pt x="259506" y="1127547"/>
                        <a:pt x="325582" y="986870"/>
                        <a:pt x="281354" y="904809"/>
                      </a:cubicBezTo>
                      <a:cubicBezTo>
                        <a:pt x="237126" y="822748"/>
                        <a:pt x="6394" y="650631"/>
                        <a:pt x="3197" y="639441"/>
                      </a:cubicBezTo>
                      <a:cubicBezTo>
                        <a:pt x="0" y="628251"/>
                        <a:pt x="260039" y="860581"/>
                        <a:pt x="262170" y="837668"/>
                      </a:cubicBezTo>
                      <a:cubicBezTo>
                        <a:pt x="264302" y="814755"/>
                        <a:pt x="10657" y="514217"/>
                        <a:pt x="15986" y="501961"/>
                      </a:cubicBezTo>
                      <a:cubicBezTo>
                        <a:pt x="21315" y="489705"/>
                        <a:pt x="286150" y="799834"/>
                        <a:pt x="294143" y="764132"/>
                      </a:cubicBezTo>
                      <a:cubicBezTo>
                        <a:pt x="302136" y="728430"/>
                        <a:pt x="68207" y="317057"/>
                        <a:pt x="63944" y="287749"/>
                      </a:cubicBezTo>
                      <a:cubicBezTo>
                        <a:pt x="59681" y="258441"/>
                        <a:pt x="259506" y="609601"/>
                        <a:pt x="268565" y="588286"/>
                      </a:cubicBezTo>
                      <a:cubicBezTo>
                        <a:pt x="277624" y="566971"/>
                        <a:pt x="118829" y="183840"/>
                        <a:pt x="118296" y="159861"/>
                      </a:cubicBezTo>
                      <a:cubicBezTo>
                        <a:pt x="117763" y="135882"/>
                        <a:pt x="249915" y="469457"/>
                        <a:pt x="265368" y="444412"/>
                      </a:cubicBezTo>
                      <a:cubicBezTo>
                        <a:pt x="280821" y="419367"/>
                        <a:pt x="204621" y="19184"/>
                        <a:pt x="211015" y="9592"/>
                      </a:cubicBezTo>
                      <a:cubicBezTo>
                        <a:pt x="217409" y="0"/>
                        <a:pt x="270696" y="363416"/>
                        <a:pt x="303734" y="386862"/>
                      </a:cubicBezTo>
                      <a:cubicBezTo>
                        <a:pt x="336772" y="410308"/>
                        <a:pt x="403913" y="139612"/>
                        <a:pt x="409242" y="150269"/>
                      </a:cubicBezTo>
                      <a:cubicBezTo>
                        <a:pt x="414571" y="160926"/>
                        <a:pt x="320786" y="435353"/>
                        <a:pt x="335706" y="450806"/>
                      </a:cubicBezTo>
                      <a:cubicBezTo>
                        <a:pt x="350626" y="466259"/>
                        <a:pt x="499296" y="227002"/>
                        <a:pt x="498763" y="242988"/>
                      </a:cubicBezTo>
                      <a:cubicBezTo>
                        <a:pt x="498230" y="258974"/>
                        <a:pt x="325581" y="536065"/>
                        <a:pt x="338903" y="549919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chemeClr val="bg1">
                        <a:alpha val="3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4" name="자유형 68"/>
                <p:cNvSpPr/>
                <p:nvPr/>
              </p:nvSpPr>
              <p:spPr>
                <a:xfrm>
                  <a:off x="8535998" y="5801325"/>
                  <a:ext cx="485975" cy="1144065"/>
                </a:xfrm>
                <a:custGeom>
                  <a:avLst/>
                  <a:gdLst>
                    <a:gd name="connsiteX0" fmla="*/ 253112 w 485975"/>
                    <a:gd name="connsiteY0" fmla="*/ 1136605 h 1144065"/>
                    <a:gd name="connsiteX1" fmla="*/ 288282 w 485975"/>
                    <a:gd name="connsiteY1" fmla="*/ 884026 h 1144065"/>
                    <a:gd name="connsiteX2" fmla="*/ 208352 w 485975"/>
                    <a:gd name="connsiteY2" fmla="*/ 688997 h 1144065"/>
                    <a:gd name="connsiteX3" fmla="*/ 13322 w 485975"/>
                    <a:gd name="connsiteY3" fmla="*/ 449206 h 1144065"/>
                    <a:gd name="connsiteX4" fmla="*/ 288282 w 485975"/>
                    <a:gd name="connsiteY4" fmla="*/ 746546 h 1144065"/>
                    <a:gd name="connsiteX5" fmla="*/ 275493 w 485975"/>
                    <a:gd name="connsiteY5" fmla="*/ 580292 h 1144065"/>
                    <a:gd name="connsiteX6" fmla="*/ 182774 w 485975"/>
                    <a:gd name="connsiteY6" fmla="*/ 423629 h 1144065"/>
                    <a:gd name="connsiteX7" fmla="*/ 67675 w 485975"/>
                    <a:gd name="connsiteY7" fmla="*/ 270163 h 1144065"/>
                    <a:gd name="connsiteX8" fmla="*/ 198760 w 485975"/>
                    <a:gd name="connsiteY8" fmla="*/ 410840 h 1144065"/>
                    <a:gd name="connsiteX9" fmla="*/ 272296 w 485975"/>
                    <a:gd name="connsiteY9" fmla="*/ 330910 h 1144065"/>
                    <a:gd name="connsiteX10" fmla="*/ 243521 w 485975"/>
                    <a:gd name="connsiteY10" fmla="*/ 14387 h 1144065"/>
                    <a:gd name="connsiteX11" fmla="*/ 307465 w 485975"/>
                    <a:gd name="connsiteY11" fmla="*/ 244585 h 1144065"/>
                    <a:gd name="connsiteX12" fmla="*/ 412973 w 485975"/>
                    <a:gd name="connsiteY12" fmla="*/ 123092 h 1144065"/>
                    <a:gd name="connsiteX13" fmla="*/ 320254 w 485975"/>
                    <a:gd name="connsiteY13" fmla="*/ 327713 h 1144065"/>
                    <a:gd name="connsiteX14" fmla="*/ 317057 w 485975"/>
                    <a:gd name="connsiteY14" fmla="*/ 529137 h 1144065"/>
                    <a:gd name="connsiteX15" fmla="*/ 483311 w 485975"/>
                    <a:gd name="connsiteY15" fmla="*/ 398051 h 1144065"/>
                    <a:gd name="connsiteX16" fmla="*/ 333043 w 485975"/>
                    <a:gd name="connsiteY16" fmla="*/ 561109 h 1144065"/>
                    <a:gd name="connsiteX17" fmla="*/ 320254 w 485975"/>
                    <a:gd name="connsiteY17" fmla="*/ 647433 h 1144065"/>
                    <a:gd name="connsiteX18" fmla="*/ 342634 w 485975"/>
                    <a:gd name="connsiteY18" fmla="*/ 839265 h 1144065"/>
                    <a:gd name="connsiteX19" fmla="*/ 253112 w 485975"/>
                    <a:gd name="connsiteY19" fmla="*/ 1136605 h 1144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85975" h="1144065">
                      <a:moveTo>
                        <a:pt x="253112" y="1136605"/>
                      </a:moveTo>
                      <a:cubicBezTo>
                        <a:pt x="244053" y="1144065"/>
                        <a:pt x="295742" y="958627"/>
                        <a:pt x="288282" y="884026"/>
                      </a:cubicBezTo>
                      <a:cubicBezTo>
                        <a:pt x="280822" y="809425"/>
                        <a:pt x="254179" y="761467"/>
                        <a:pt x="208352" y="688997"/>
                      </a:cubicBezTo>
                      <a:cubicBezTo>
                        <a:pt x="162525" y="616527"/>
                        <a:pt x="0" y="439615"/>
                        <a:pt x="13322" y="449206"/>
                      </a:cubicBezTo>
                      <a:cubicBezTo>
                        <a:pt x="26644" y="458797"/>
                        <a:pt x="244587" y="724698"/>
                        <a:pt x="288282" y="746546"/>
                      </a:cubicBezTo>
                      <a:cubicBezTo>
                        <a:pt x="331977" y="768394"/>
                        <a:pt x="293078" y="634111"/>
                        <a:pt x="275493" y="580292"/>
                      </a:cubicBezTo>
                      <a:cubicBezTo>
                        <a:pt x="257908" y="526473"/>
                        <a:pt x="217410" y="475317"/>
                        <a:pt x="182774" y="423629"/>
                      </a:cubicBezTo>
                      <a:cubicBezTo>
                        <a:pt x="148138" y="371941"/>
                        <a:pt x="65011" y="272294"/>
                        <a:pt x="67675" y="270163"/>
                      </a:cubicBezTo>
                      <a:cubicBezTo>
                        <a:pt x="70339" y="268032"/>
                        <a:pt x="164657" y="400716"/>
                        <a:pt x="198760" y="410840"/>
                      </a:cubicBezTo>
                      <a:cubicBezTo>
                        <a:pt x="232863" y="420964"/>
                        <a:pt x="264836" y="396986"/>
                        <a:pt x="272296" y="330910"/>
                      </a:cubicBezTo>
                      <a:cubicBezTo>
                        <a:pt x="279756" y="264835"/>
                        <a:pt x="237660" y="28774"/>
                        <a:pt x="243521" y="14387"/>
                      </a:cubicBezTo>
                      <a:cubicBezTo>
                        <a:pt x="249382" y="0"/>
                        <a:pt x="279223" y="226468"/>
                        <a:pt x="307465" y="244585"/>
                      </a:cubicBezTo>
                      <a:cubicBezTo>
                        <a:pt x="335707" y="262702"/>
                        <a:pt x="410841" y="109237"/>
                        <a:pt x="412973" y="123092"/>
                      </a:cubicBezTo>
                      <a:cubicBezTo>
                        <a:pt x="415105" y="136947"/>
                        <a:pt x="336240" y="260039"/>
                        <a:pt x="320254" y="327713"/>
                      </a:cubicBezTo>
                      <a:cubicBezTo>
                        <a:pt x="304268" y="395387"/>
                        <a:pt x="289881" y="517414"/>
                        <a:pt x="317057" y="529137"/>
                      </a:cubicBezTo>
                      <a:cubicBezTo>
                        <a:pt x="344233" y="540860"/>
                        <a:pt x="480647" y="392722"/>
                        <a:pt x="483311" y="398051"/>
                      </a:cubicBezTo>
                      <a:cubicBezTo>
                        <a:pt x="485975" y="403380"/>
                        <a:pt x="360219" y="519545"/>
                        <a:pt x="333043" y="561109"/>
                      </a:cubicBezTo>
                      <a:cubicBezTo>
                        <a:pt x="305867" y="602673"/>
                        <a:pt x="318656" y="601074"/>
                        <a:pt x="320254" y="647433"/>
                      </a:cubicBezTo>
                      <a:cubicBezTo>
                        <a:pt x="321852" y="693792"/>
                        <a:pt x="350627" y="764131"/>
                        <a:pt x="342634" y="839265"/>
                      </a:cubicBezTo>
                      <a:cubicBezTo>
                        <a:pt x="334641" y="914399"/>
                        <a:pt x="262171" y="1129145"/>
                        <a:pt x="253112" y="1136605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rgbClr val="336600"/>
                    </a:gs>
                    <a:gs pos="100000">
                      <a:srgbClr val="80AD1B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5" name="자유형 69"/>
                <p:cNvSpPr/>
                <p:nvPr/>
              </p:nvSpPr>
              <p:spPr>
                <a:xfrm>
                  <a:off x="8705983" y="5684627"/>
                  <a:ext cx="166788" cy="1422755"/>
                </a:xfrm>
                <a:custGeom>
                  <a:avLst/>
                  <a:gdLst>
                    <a:gd name="connsiteX0" fmla="*/ 35169 w 166788"/>
                    <a:gd name="connsiteY0" fmla="*/ 1377994 h 1422755"/>
                    <a:gd name="connsiteX1" fmla="*/ 127888 w 166788"/>
                    <a:gd name="connsiteY1" fmla="*/ 1035893 h 1422755"/>
                    <a:gd name="connsiteX2" fmla="*/ 131086 w 166788"/>
                    <a:gd name="connsiteY2" fmla="*/ 732159 h 1422755"/>
                    <a:gd name="connsiteX3" fmla="*/ 92719 w 166788"/>
                    <a:gd name="connsiteY3" fmla="*/ 521144 h 1422755"/>
                    <a:gd name="connsiteX4" fmla="*/ 105508 w 166788"/>
                    <a:gd name="connsiteY4" fmla="*/ 313325 h 1422755"/>
                    <a:gd name="connsiteX5" fmla="*/ 3197 w 166788"/>
                    <a:gd name="connsiteY5" fmla="*/ 15986 h 1422755"/>
                    <a:gd name="connsiteX6" fmla="*/ 124691 w 166788"/>
                    <a:gd name="connsiteY6" fmla="*/ 217409 h 1422755"/>
                    <a:gd name="connsiteX7" fmla="*/ 115100 w 166788"/>
                    <a:gd name="connsiteY7" fmla="*/ 514749 h 1422755"/>
                    <a:gd name="connsiteX8" fmla="*/ 163058 w 166788"/>
                    <a:gd name="connsiteY8" fmla="*/ 824878 h 1422755"/>
                    <a:gd name="connsiteX9" fmla="*/ 92719 w 166788"/>
                    <a:gd name="connsiteY9" fmla="*/ 1304458 h 1422755"/>
                    <a:gd name="connsiteX10" fmla="*/ 35169 w 166788"/>
                    <a:gd name="connsiteY10" fmla="*/ 1377994 h 1422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6788" h="1422755">
                      <a:moveTo>
                        <a:pt x="35169" y="1377994"/>
                      </a:moveTo>
                      <a:cubicBezTo>
                        <a:pt x="41031" y="1333233"/>
                        <a:pt x="111902" y="1143532"/>
                        <a:pt x="127888" y="1035893"/>
                      </a:cubicBezTo>
                      <a:cubicBezTo>
                        <a:pt x="143874" y="928254"/>
                        <a:pt x="136947" y="817950"/>
                        <a:pt x="131086" y="732159"/>
                      </a:cubicBezTo>
                      <a:cubicBezTo>
                        <a:pt x="125225" y="646368"/>
                        <a:pt x="96982" y="590950"/>
                        <a:pt x="92719" y="521144"/>
                      </a:cubicBezTo>
                      <a:cubicBezTo>
                        <a:pt x="88456" y="451338"/>
                        <a:pt x="120428" y="397518"/>
                        <a:pt x="105508" y="313325"/>
                      </a:cubicBezTo>
                      <a:cubicBezTo>
                        <a:pt x="90588" y="229132"/>
                        <a:pt x="0" y="31972"/>
                        <a:pt x="3197" y="15986"/>
                      </a:cubicBezTo>
                      <a:cubicBezTo>
                        <a:pt x="6394" y="0"/>
                        <a:pt x="106041" y="134282"/>
                        <a:pt x="124691" y="217409"/>
                      </a:cubicBezTo>
                      <a:cubicBezTo>
                        <a:pt x="143341" y="300536"/>
                        <a:pt x="108706" y="413504"/>
                        <a:pt x="115100" y="514749"/>
                      </a:cubicBezTo>
                      <a:cubicBezTo>
                        <a:pt x="121494" y="615994"/>
                        <a:pt x="166788" y="693260"/>
                        <a:pt x="163058" y="824878"/>
                      </a:cubicBezTo>
                      <a:cubicBezTo>
                        <a:pt x="159328" y="956496"/>
                        <a:pt x="114567" y="1217068"/>
                        <a:pt x="92719" y="1304458"/>
                      </a:cubicBezTo>
                      <a:cubicBezTo>
                        <a:pt x="70871" y="1391848"/>
                        <a:pt x="29307" y="1422755"/>
                        <a:pt x="35169" y="1377994"/>
                      </a:cubicBezTo>
                      <a:close/>
                    </a:path>
                  </a:pathLst>
                </a:custGeom>
                <a:solidFill>
                  <a:srgbClr val="5877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12" name="그룹 70"/>
              <p:cNvGrpSpPr/>
              <p:nvPr/>
            </p:nvGrpSpPr>
            <p:grpSpPr>
              <a:xfrm rot="1800000" flipH="1">
                <a:off x="7842690" y="4046955"/>
                <a:ext cx="533779" cy="973482"/>
                <a:chOff x="8436353" y="5585513"/>
                <a:chExt cx="834470" cy="152186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8" name="자유형 71"/>
                <p:cNvSpPr/>
                <p:nvPr/>
              </p:nvSpPr>
              <p:spPr>
                <a:xfrm>
                  <a:off x="8436353" y="5585513"/>
                  <a:ext cx="834470" cy="1406770"/>
                </a:xfrm>
                <a:custGeom>
                  <a:avLst/>
                  <a:gdLst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34470" h="1406770">
                      <a:moveTo>
                        <a:pt x="263236" y="1371600"/>
                      </a:moveTo>
                      <a:cubicBezTo>
                        <a:pt x="171050" y="1227726"/>
                        <a:pt x="78864" y="1083852"/>
                        <a:pt x="39432" y="959161"/>
                      </a:cubicBezTo>
                      <a:cubicBezTo>
                        <a:pt x="0" y="834470"/>
                        <a:pt x="20249" y="707648"/>
                        <a:pt x="26643" y="623455"/>
                      </a:cubicBezTo>
                      <a:cubicBezTo>
                        <a:pt x="33037" y="539262"/>
                        <a:pt x="51687" y="506224"/>
                        <a:pt x="77798" y="454003"/>
                      </a:cubicBezTo>
                      <a:cubicBezTo>
                        <a:pt x="103909" y="401782"/>
                        <a:pt x="156663" y="352758"/>
                        <a:pt x="183306" y="310129"/>
                      </a:cubicBezTo>
                      <a:cubicBezTo>
                        <a:pt x="209949" y="267500"/>
                        <a:pt x="224336" y="237126"/>
                        <a:pt x="237658" y="198227"/>
                      </a:cubicBezTo>
                      <a:cubicBezTo>
                        <a:pt x="250980" y="159328"/>
                        <a:pt x="261637" y="109238"/>
                        <a:pt x="263236" y="76733"/>
                      </a:cubicBezTo>
                      <a:cubicBezTo>
                        <a:pt x="264835" y="44228"/>
                        <a:pt x="242454" y="0"/>
                        <a:pt x="247250" y="3197"/>
                      </a:cubicBezTo>
                      <a:cubicBezTo>
                        <a:pt x="252046" y="6394"/>
                        <a:pt x="257908" y="59681"/>
                        <a:pt x="292011" y="95916"/>
                      </a:cubicBezTo>
                      <a:cubicBezTo>
                        <a:pt x="326114" y="132151"/>
                        <a:pt x="388993" y="168386"/>
                        <a:pt x="451871" y="220607"/>
                      </a:cubicBezTo>
                      <a:cubicBezTo>
                        <a:pt x="514749" y="272828"/>
                        <a:pt x="609067" y="347962"/>
                        <a:pt x="669281" y="409242"/>
                      </a:cubicBezTo>
                      <a:cubicBezTo>
                        <a:pt x="729495" y="470522"/>
                        <a:pt x="791840" y="504626"/>
                        <a:pt x="813155" y="588286"/>
                      </a:cubicBezTo>
                      <a:cubicBezTo>
                        <a:pt x="834470" y="671946"/>
                        <a:pt x="832338" y="794505"/>
                        <a:pt x="797169" y="911203"/>
                      </a:cubicBezTo>
                      <a:cubicBezTo>
                        <a:pt x="762000" y="1027901"/>
                        <a:pt x="673010" y="1205879"/>
                        <a:pt x="602139" y="1288473"/>
                      </a:cubicBezTo>
                      <a:cubicBezTo>
                        <a:pt x="531268" y="1371068"/>
                        <a:pt x="371941" y="1406770"/>
                        <a:pt x="371941" y="1406770"/>
                      </a:cubicBezTo>
                      <a:lnTo>
                        <a:pt x="263236" y="137160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36600"/>
                    </a:gs>
                    <a:gs pos="100000">
                      <a:srgbClr val="9BD121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9" name="자유형 72"/>
                <p:cNvSpPr/>
                <p:nvPr/>
              </p:nvSpPr>
              <p:spPr>
                <a:xfrm>
                  <a:off x="8526940" y="5761359"/>
                  <a:ext cx="646368" cy="1136073"/>
                </a:xfrm>
                <a:custGeom>
                  <a:avLst/>
                  <a:gdLst>
                    <a:gd name="connsiteX0" fmla="*/ 338903 w 646368"/>
                    <a:gd name="connsiteY0" fmla="*/ 549919 h 1136073"/>
                    <a:gd name="connsiteX1" fmla="*/ 578694 w 646368"/>
                    <a:gd name="connsiteY1" fmla="*/ 326115 h 1136073"/>
                    <a:gd name="connsiteX2" fmla="*/ 393256 w 646368"/>
                    <a:gd name="connsiteY2" fmla="*/ 572300 h 1136073"/>
                    <a:gd name="connsiteX3" fmla="*/ 316523 w 646368"/>
                    <a:gd name="connsiteY3" fmla="*/ 687399 h 1136073"/>
                    <a:gd name="connsiteX4" fmla="*/ 642638 w 646368"/>
                    <a:gd name="connsiteY4" fmla="*/ 511553 h 1136073"/>
                    <a:gd name="connsiteX5" fmla="*/ 338903 w 646368"/>
                    <a:gd name="connsiteY5" fmla="*/ 764132 h 1136073"/>
                    <a:gd name="connsiteX6" fmla="*/ 636243 w 646368"/>
                    <a:gd name="connsiteY6" fmla="*/ 677807 h 1136073"/>
                    <a:gd name="connsiteX7" fmla="*/ 348495 w 646368"/>
                    <a:gd name="connsiteY7" fmla="*/ 847259 h 1136073"/>
                    <a:gd name="connsiteX8" fmla="*/ 610666 w 646368"/>
                    <a:gd name="connsiteY8" fmla="*/ 802498 h 1136073"/>
                    <a:gd name="connsiteX9" fmla="*/ 335706 w 646368"/>
                    <a:gd name="connsiteY9" fmla="*/ 930386 h 1136073"/>
                    <a:gd name="connsiteX10" fmla="*/ 268565 w 646368"/>
                    <a:gd name="connsiteY10" fmla="*/ 1131810 h 1136073"/>
                    <a:gd name="connsiteX11" fmla="*/ 281354 w 646368"/>
                    <a:gd name="connsiteY11" fmla="*/ 904809 h 1136073"/>
                    <a:gd name="connsiteX12" fmla="*/ 3197 w 646368"/>
                    <a:gd name="connsiteY12" fmla="*/ 639441 h 1136073"/>
                    <a:gd name="connsiteX13" fmla="*/ 262170 w 646368"/>
                    <a:gd name="connsiteY13" fmla="*/ 837668 h 1136073"/>
                    <a:gd name="connsiteX14" fmla="*/ 15986 w 646368"/>
                    <a:gd name="connsiteY14" fmla="*/ 501961 h 1136073"/>
                    <a:gd name="connsiteX15" fmla="*/ 294143 w 646368"/>
                    <a:gd name="connsiteY15" fmla="*/ 764132 h 1136073"/>
                    <a:gd name="connsiteX16" fmla="*/ 63944 w 646368"/>
                    <a:gd name="connsiteY16" fmla="*/ 287749 h 1136073"/>
                    <a:gd name="connsiteX17" fmla="*/ 268565 w 646368"/>
                    <a:gd name="connsiteY17" fmla="*/ 588286 h 1136073"/>
                    <a:gd name="connsiteX18" fmla="*/ 118296 w 646368"/>
                    <a:gd name="connsiteY18" fmla="*/ 159861 h 1136073"/>
                    <a:gd name="connsiteX19" fmla="*/ 265368 w 646368"/>
                    <a:gd name="connsiteY19" fmla="*/ 444412 h 1136073"/>
                    <a:gd name="connsiteX20" fmla="*/ 211015 w 646368"/>
                    <a:gd name="connsiteY20" fmla="*/ 9592 h 1136073"/>
                    <a:gd name="connsiteX21" fmla="*/ 303734 w 646368"/>
                    <a:gd name="connsiteY21" fmla="*/ 386862 h 1136073"/>
                    <a:gd name="connsiteX22" fmla="*/ 409242 w 646368"/>
                    <a:gd name="connsiteY22" fmla="*/ 150269 h 1136073"/>
                    <a:gd name="connsiteX23" fmla="*/ 335706 w 646368"/>
                    <a:gd name="connsiteY23" fmla="*/ 450806 h 1136073"/>
                    <a:gd name="connsiteX24" fmla="*/ 498763 w 646368"/>
                    <a:gd name="connsiteY24" fmla="*/ 242988 h 1136073"/>
                    <a:gd name="connsiteX25" fmla="*/ 338903 w 646368"/>
                    <a:gd name="connsiteY25" fmla="*/ 549919 h 1136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46368" h="1136073">
                      <a:moveTo>
                        <a:pt x="338903" y="549919"/>
                      </a:moveTo>
                      <a:cubicBezTo>
                        <a:pt x="352225" y="563773"/>
                        <a:pt x="569635" y="322385"/>
                        <a:pt x="578694" y="326115"/>
                      </a:cubicBezTo>
                      <a:cubicBezTo>
                        <a:pt x="587753" y="329845"/>
                        <a:pt x="436951" y="512086"/>
                        <a:pt x="393256" y="572300"/>
                      </a:cubicBezTo>
                      <a:cubicBezTo>
                        <a:pt x="349561" y="632514"/>
                        <a:pt x="274959" y="697523"/>
                        <a:pt x="316523" y="687399"/>
                      </a:cubicBezTo>
                      <a:cubicBezTo>
                        <a:pt x="358087" y="677275"/>
                        <a:pt x="638908" y="498764"/>
                        <a:pt x="642638" y="511553"/>
                      </a:cubicBezTo>
                      <a:cubicBezTo>
                        <a:pt x="646368" y="524342"/>
                        <a:pt x="339969" y="736423"/>
                        <a:pt x="338903" y="764132"/>
                      </a:cubicBezTo>
                      <a:cubicBezTo>
                        <a:pt x="337837" y="791841"/>
                        <a:pt x="634644" y="663953"/>
                        <a:pt x="636243" y="677807"/>
                      </a:cubicBezTo>
                      <a:cubicBezTo>
                        <a:pt x="637842" y="691662"/>
                        <a:pt x="352758" y="826477"/>
                        <a:pt x="348495" y="847259"/>
                      </a:cubicBezTo>
                      <a:cubicBezTo>
                        <a:pt x="344232" y="868041"/>
                        <a:pt x="612797" y="788644"/>
                        <a:pt x="610666" y="802498"/>
                      </a:cubicBezTo>
                      <a:cubicBezTo>
                        <a:pt x="608535" y="816352"/>
                        <a:pt x="392723" y="875501"/>
                        <a:pt x="335706" y="930386"/>
                      </a:cubicBezTo>
                      <a:cubicBezTo>
                        <a:pt x="278689" y="985271"/>
                        <a:pt x="277624" y="1136073"/>
                        <a:pt x="268565" y="1131810"/>
                      </a:cubicBezTo>
                      <a:cubicBezTo>
                        <a:pt x="259506" y="1127547"/>
                        <a:pt x="325582" y="986870"/>
                        <a:pt x="281354" y="904809"/>
                      </a:cubicBezTo>
                      <a:cubicBezTo>
                        <a:pt x="237126" y="822748"/>
                        <a:pt x="6394" y="650631"/>
                        <a:pt x="3197" y="639441"/>
                      </a:cubicBezTo>
                      <a:cubicBezTo>
                        <a:pt x="0" y="628251"/>
                        <a:pt x="260039" y="860581"/>
                        <a:pt x="262170" y="837668"/>
                      </a:cubicBezTo>
                      <a:cubicBezTo>
                        <a:pt x="264302" y="814755"/>
                        <a:pt x="10657" y="514217"/>
                        <a:pt x="15986" y="501961"/>
                      </a:cubicBezTo>
                      <a:cubicBezTo>
                        <a:pt x="21315" y="489705"/>
                        <a:pt x="286150" y="799834"/>
                        <a:pt x="294143" y="764132"/>
                      </a:cubicBezTo>
                      <a:cubicBezTo>
                        <a:pt x="302136" y="728430"/>
                        <a:pt x="68207" y="317057"/>
                        <a:pt x="63944" y="287749"/>
                      </a:cubicBezTo>
                      <a:cubicBezTo>
                        <a:pt x="59681" y="258441"/>
                        <a:pt x="259506" y="609601"/>
                        <a:pt x="268565" y="588286"/>
                      </a:cubicBezTo>
                      <a:cubicBezTo>
                        <a:pt x="277624" y="566971"/>
                        <a:pt x="118829" y="183840"/>
                        <a:pt x="118296" y="159861"/>
                      </a:cubicBezTo>
                      <a:cubicBezTo>
                        <a:pt x="117763" y="135882"/>
                        <a:pt x="249915" y="469457"/>
                        <a:pt x="265368" y="444412"/>
                      </a:cubicBezTo>
                      <a:cubicBezTo>
                        <a:pt x="280821" y="419367"/>
                        <a:pt x="204621" y="19184"/>
                        <a:pt x="211015" y="9592"/>
                      </a:cubicBezTo>
                      <a:cubicBezTo>
                        <a:pt x="217409" y="0"/>
                        <a:pt x="270696" y="363416"/>
                        <a:pt x="303734" y="386862"/>
                      </a:cubicBezTo>
                      <a:cubicBezTo>
                        <a:pt x="336772" y="410308"/>
                        <a:pt x="403913" y="139612"/>
                        <a:pt x="409242" y="150269"/>
                      </a:cubicBezTo>
                      <a:cubicBezTo>
                        <a:pt x="414571" y="160926"/>
                        <a:pt x="320786" y="435353"/>
                        <a:pt x="335706" y="450806"/>
                      </a:cubicBezTo>
                      <a:cubicBezTo>
                        <a:pt x="350626" y="466259"/>
                        <a:pt x="499296" y="227002"/>
                        <a:pt x="498763" y="242988"/>
                      </a:cubicBezTo>
                      <a:cubicBezTo>
                        <a:pt x="498230" y="258974"/>
                        <a:pt x="325581" y="536065"/>
                        <a:pt x="338903" y="549919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chemeClr val="bg1">
                        <a:alpha val="3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0" name="자유형 73"/>
                <p:cNvSpPr/>
                <p:nvPr/>
              </p:nvSpPr>
              <p:spPr>
                <a:xfrm>
                  <a:off x="8535998" y="5801325"/>
                  <a:ext cx="485975" cy="1144065"/>
                </a:xfrm>
                <a:custGeom>
                  <a:avLst/>
                  <a:gdLst>
                    <a:gd name="connsiteX0" fmla="*/ 253112 w 485975"/>
                    <a:gd name="connsiteY0" fmla="*/ 1136605 h 1144065"/>
                    <a:gd name="connsiteX1" fmla="*/ 288282 w 485975"/>
                    <a:gd name="connsiteY1" fmla="*/ 884026 h 1144065"/>
                    <a:gd name="connsiteX2" fmla="*/ 208352 w 485975"/>
                    <a:gd name="connsiteY2" fmla="*/ 688997 h 1144065"/>
                    <a:gd name="connsiteX3" fmla="*/ 13322 w 485975"/>
                    <a:gd name="connsiteY3" fmla="*/ 449206 h 1144065"/>
                    <a:gd name="connsiteX4" fmla="*/ 288282 w 485975"/>
                    <a:gd name="connsiteY4" fmla="*/ 746546 h 1144065"/>
                    <a:gd name="connsiteX5" fmla="*/ 275493 w 485975"/>
                    <a:gd name="connsiteY5" fmla="*/ 580292 h 1144065"/>
                    <a:gd name="connsiteX6" fmla="*/ 182774 w 485975"/>
                    <a:gd name="connsiteY6" fmla="*/ 423629 h 1144065"/>
                    <a:gd name="connsiteX7" fmla="*/ 67675 w 485975"/>
                    <a:gd name="connsiteY7" fmla="*/ 270163 h 1144065"/>
                    <a:gd name="connsiteX8" fmla="*/ 198760 w 485975"/>
                    <a:gd name="connsiteY8" fmla="*/ 410840 h 1144065"/>
                    <a:gd name="connsiteX9" fmla="*/ 272296 w 485975"/>
                    <a:gd name="connsiteY9" fmla="*/ 330910 h 1144065"/>
                    <a:gd name="connsiteX10" fmla="*/ 243521 w 485975"/>
                    <a:gd name="connsiteY10" fmla="*/ 14387 h 1144065"/>
                    <a:gd name="connsiteX11" fmla="*/ 307465 w 485975"/>
                    <a:gd name="connsiteY11" fmla="*/ 244585 h 1144065"/>
                    <a:gd name="connsiteX12" fmla="*/ 412973 w 485975"/>
                    <a:gd name="connsiteY12" fmla="*/ 123092 h 1144065"/>
                    <a:gd name="connsiteX13" fmla="*/ 320254 w 485975"/>
                    <a:gd name="connsiteY13" fmla="*/ 327713 h 1144065"/>
                    <a:gd name="connsiteX14" fmla="*/ 317057 w 485975"/>
                    <a:gd name="connsiteY14" fmla="*/ 529137 h 1144065"/>
                    <a:gd name="connsiteX15" fmla="*/ 483311 w 485975"/>
                    <a:gd name="connsiteY15" fmla="*/ 398051 h 1144065"/>
                    <a:gd name="connsiteX16" fmla="*/ 333043 w 485975"/>
                    <a:gd name="connsiteY16" fmla="*/ 561109 h 1144065"/>
                    <a:gd name="connsiteX17" fmla="*/ 320254 w 485975"/>
                    <a:gd name="connsiteY17" fmla="*/ 647433 h 1144065"/>
                    <a:gd name="connsiteX18" fmla="*/ 342634 w 485975"/>
                    <a:gd name="connsiteY18" fmla="*/ 839265 h 1144065"/>
                    <a:gd name="connsiteX19" fmla="*/ 253112 w 485975"/>
                    <a:gd name="connsiteY19" fmla="*/ 1136605 h 1144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85975" h="1144065">
                      <a:moveTo>
                        <a:pt x="253112" y="1136605"/>
                      </a:moveTo>
                      <a:cubicBezTo>
                        <a:pt x="244053" y="1144065"/>
                        <a:pt x="295742" y="958627"/>
                        <a:pt x="288282" y="884026"/>
                      </a:cubicBezTo>
                      <a:cubicBezTo>
                        <a:pt x="280822" y="809425"/>
                        <a:pt x="254179" y="761467"/>
                        <a:pt x="208352" y="688997"/>
                      </a:cubicBezTo>
                      <a:cubicBezTo>
                        <a:pt x="162525" y="616527"/>
                        <a:pt x="0" y="439615"/>
                        <a:pt x="13322" y="449206"/>
                      </a:cubicBezTo>
                      <a:cubicBezTo>
                        <a:pt x="26644" y="458797"/>
                        <a:pt x="244587" y="724698"/>
                        <a:pt x="288282" y="746546"/>
                      </a:cubicBezTo>
                      <a:cubicBezTo>
                        <a:pt x="331977" y="768394"/>
                        <a:pt x="293078" y="634111"/>
                        <a:pt x="275493" y="580292"/>
                      </a:cubicBezTo>
                      <a:cubicBezTo>
                        <a:pt x="257908" y="526473"/>
                        <a:pt x="217410" y="475317"/>
                        <a:pt x="182774" y="423629"/>
                      </a:cubicBezTo>
                      <a:cubicBezTo>
                        <a:pt x="148138" y="371941"/>
                        <a:pt x="65011" y="272294"/>
                        <a:pt x="67675" y="270163"/>
                      </a:cubicBezTo>
                      <a:cubicBezTo>
                        <a:pt x="70339" y="268032"/>
                        <a:pt x="164657" y="400716"/>
                        <a:pt x="198760" y="410840"/>
                      </a:cubicBezTo>
                      <a:cubicBezTo>
                        <a:pt x="232863" y="420964"/>
                        <a:pt x="264836" y="396986"/>
                        <a:pt x="272296" y="330910"/>
                      </a:cubicBezTo>
                      <a:cubicBezTo>
                        <a:pt x="279756" y="264835"/>
                        <a:pt x="237660" y="28774"/>
                        <a:pt x="243521" y="14387"/>
                      </a:cubicBezTo>
                      <a:cubicBezTo>
                        <a:pt x="249382" y="0"/>
                        <a:pt x="279223" y="226468"/>
                        <a:pt x="307465" y="244585"/>
                      </a:cubicBezTo>
                      <a:cubicBezTo>
                        <a:pt x="335707" y="262702"/>
                        <a:pt x="410841" y="109237"/>
                        <a:pt x="412973" y="123092"/>
                      </a:cubicBezTo>
                      <a:cubicBezTo>
                        <a:pt x="415105" y="136947"/>
                        <a:pt x="336240" y="260039"/>
                        <a:pt x="320254" y="327713"/>
                      </a:cubicBezTo>
                      <a:cubicBezTo>
                        <a:pt x="304268" y="395387"/>
                        <a:pt x="289881" y="517414"/>
                        <a:pt x="317057" y="529137"/>
                      </a:cubicBezTo>
                      <a:cubicBezTo>
                        <a:pt x="344233" y="540860"/>
                        <a:pt x="480647" y="392722"/>
                        <a:pt x="483311" y="398051"/>
                      </a:cubicBezTo>
                      <a:cubicBezTo>
                        <a:pt x="485975" y="403380"/>
                        <a:pt x="360219" y="519545"/>
                        <a:pt x="333043" y="561109"/>
                      </a:cubicBezTo>
                      <a:cubicBezTo>
                        <a:pt x="305867" y="602673"/>
                        <a:pt x="318656" y="601074"/>
                        <a:pt x="320254" y="647433"/>
                      </a:cubicBezTo>
                      <a:cubicBezTo>
                        <a:pt x="321852" y="693792"/>
                        <a:pt x="350627" y="764131"/>
                        <a:pt x="342634" y="839265"/>
                      </a:cubicBezTo>
                      <a:cubicBezTo>
                        <a:pt x="334641" y="914399"/>
                        <a:pt x="262171" y="1129145"/>
                        <a:pt x="253112" y="1136605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rgbClr val="336600"/>
                    </a:gs>
                    <a:gs pos="100000">
                      <a:srgbClr val="80AD1B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1" name="자유형 74"/>
                <p:cNvSpPr/>
                <p:nvPr/>
              </p:nvSpPr>
              <p:spPr>
                <a:xfrm>
                  <a:off x="8705983" y="5684627"/>
                  <a:ext cx="166788" cy="1422755"/>
                </a:xfrm>
                <a:custGeom>
                  <a:avLst/>
                  <a:gdLst>
                    <a:gd name="connsiteX0" fmla="*/ 35169 w 166788"/>
                    <a:gd name="connsiteY0" fmla="*/ 1377994 h 1422755"/>
                    <a:gd name="connsiteX1" fmla="*/ 127888 w 166788"/>
                    <a:gd name="connsiteY1" fmla="*/ 1035893 h 1422755"/>
                    <a:gd name="connsiteX2" fmla="*/ 131086 w 166788"/>
                    <a:gd name="connsiteY2" fmla="*/ 732159 h 1422755"/>
                    <a:gd name="connsiteX3" fmla="*/ 92719 w 166788"/>
                    <a:gd name="connsiteY3" fmla="*/ 521144 h 1422755"/>
                    <a:gd name="connsiteX4" fmla="*/ 105508 w 166788"/>
                    <a:gd name="connsiteY4" fmla="*/ 313325 h 1422755"/>
                    <a:gd name="connsiteX5" fmla="*/ 3197 w 166788"/>
                    <a:gd name="connsiteY5" fmla="*/ 15986 h 1422755"/>
                    <a:gd name="connsiteX6" fmla="*/ 124691 w 166788"/>
                    <a:gd name="connsiteY6" fmla="*/ 217409 h 1422755"/>
                    <a:gd name="connsiteX7" fmla="*/ 115100 w 166788"/>
                    <a:gd name="connsiteY7" fmla="*/ 514749 h 1422755"/>
                    <a:gd name="connsiteX8" fmla="*/ 163058 w 166788"/>
                    <a:gd name="connsiteY8" fmla="*/ 824878 h 1422755"/>
                    <a:gd name="connsiteX9" fmla="*/ 92719 w 166788"/>
                    <a:gd name="connsiteY9" fmla="*/ 1304458 h 1422755"/>
                    <a:gd name="connsiteX10" fmla="*/ 35169 w 166788"/>
                    <a:gd name="connsiteY10" fmla="*/ 1377994 h 1422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6788" h="1422755">
                      <a:moveTo>
                        <a:pt x="35169" y="1377994"/>
                      </a:moveTo>
                      <a:cubicBezTo>
                        <a:pt x="41031" y="1333233"/>
                        <a:pt x="111902" y="1143532"/>
                        <a:pt x="127888" y="1035893"/>
                      </a:cubicBezTo>
                      <a:cubicBezTo>
                        <a:pt x="143874" y="928254"/>
                        <a:pt x="136947" y="817950"/>
                        <a:pt x="131086" y="732159"/>
                      </a:cubicBezTo>
                      <a:cubicBezTo>
                        <a:pt x="125225" y="646368"/>
                        <a:pt x="96982" y="590950"/>
                        <a:pt x="92719" y="521144"/>
                      </a:cubicBezTo>
                      <a:cubicBezTo>
                        <a:pt x="88456" y="451338"/>
                        <a:pt x="120428" y="397518"/>
                        <a:pt x="105508" y="313325"/>
                      </a:cubicBezTo>
                      <a:cubicBezTo>
                        <a:pt x="90588" y="229132"/>
                        <a:pt x="0" y="31972"/>
                        <a:pt x="3197" y="15986"/>
                      </a:cubicBezTo>
                      <a:cubicBezTo>
                        <a:pt x="6394" y="0"/>
                        <a:pt x="106041" y="134282"/>
                        <a:pt x="124691" y="217409"/>
                      </a:cubicBezTo>
                      <a:cubicBezTo>
                        <a:pt x="143341" y="300536"/>
                        <a:pt x="108706" y="413504"/>
                        <a:pt x="115100" y="514749"/>
                      </a:cubicBezTo>
                      <a:cubicBezTo>
                        <a:pt x="121494" y="615994"/>
                        <a:pt x="166788" y="693260"/>
                        <a:pt x="163058" y="824878"/>
                      </a:cubicBezTo>
                      <a:cubicBezTo>
                        <a:pt x="159328" y="956496"/>
                        <a:pt x="114567" y="1217068"/>
                        <a:pt x="92719" y="1304458"/>
                      </a:cubicBezTo>
                      <a:cubicBezTo>
                        <a:pt x="70871" y="1391848"/>
                        <a:pt x="29307" y="1422755"/>
                        <a:pt x="35169" y="1377994"/>
                      </a:cubicBezTo>
                      <a:close/>
                    </a:path>
                  </a:pathLst>
                </a:custGeom>
                <a:solidFill>
                  <a:srgbClr val="5877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13" name="그룹 75"/>
              <p:cNvGrpSpPr/>
              <p:nvPr/>
            </p:nvGrpSpPr>
            <p:grpSpPr>
              <a:xfrm>
                <a:off x="7429151" y="3841679"/>
                <a:ext cx="622362" cy="1135036"/>
                <a:chOff x="8436353" y="5585513"/>
                <a:chExt cx="834470" cy="152186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4" name="자유형 76"/>
                <p:cNvSpPr/>
                <p:nvPr/>
              </p:nvSpPr>
              <p:spPr>
                <a:xfrm>
                  <a:off x="8436353" y="5585513"/>
                  <a:ext cx="834470" cy="1406770"/>
                </a:xfrm>
                <a:custGeom>
                  <a:avLst/>
                  <a:gdLst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34470" h="1406770">
                      <a:moveTo>
                        <a:pt x="263236" y="1371600"/>
                      </a:moveTo>
                      <a:cubicBezTo>
                        <a:pt x="171050" y="1227726"/>
                        <a:pt x="78864" y="1083852"/>
                        <a:pt x="39432" y="959161"/>
                      </a:cubicBezTo>
                      <a:cubicBezTo>
                        <a:pt x="0" y="834470"/>
                        <a:pt x="20249" y="707648"/>
                        <a:pt x="26643" y="623455"/>
                      </a:cubicBezTo>
                      <a:cubicBezTo>
                        <a:pt x="33037" y="539262"/>
                        <a:pt x="51687" y="506224"/>
                        <a:pt x="77798" y="454003"/>
                      </a:cubicBezTo>
                      <a:cubicBezTo>
                        <a:pt x="103909" y="401782"/>
                        <a:pt x="156663" y="352758"/>
                        <a:pt x="183306" y="310129"/>
                      </a:cubicBezTo>
                      <a:cubicBezTo>
                        <a:pt x="209949" y="267500"/>
                        <a:pt x="224336" y="237126"/>
                        <a:pt x="237658" y="198227"/>
                      </a:cubicBezTo>
                      <a:cubicBezTo>
                        <a:pt x="250980" y="159328"/>
                        <a:pt x="261637" y="109238"/>
                        <a:pt x="263236" y="76733"/>
                      </a:cubicBezTo>
                      <a:cubicBezTo>
                        <a:pt x="264835" y="44228"/>
                        <a:pt x="242454" y="0"/>
                        <a:pt x="247250" y="3197"/>
                      </a:cubicBezTo>
                      <a:cubicBezTo>
                        <a:pt x="252046" y="6394"/>
                        <a:pt x="257908" y="59681"/>
                        <a:pt x="292011" y="95916"/>
                      </a:cubicBezTo>
                      <a:cubicBezTo>
                        <a:pt x="326114" y="132151"/>
                        <a:pt x="388993" y="168386"/>
                        <a:pt x="451871" y="220607"/>
                      </a:cubicBezTo>
                      <a:cubicBezTo>
                        <a:pt x="514749" y="272828"/>
                        <a:pt x="609067" y="347962"/>
                        <a:pt x="669281" y="409242"/>
                      </a:cubicBezTo>
                      <a:cubicBezTo>
                        <a:pt x="729495" y="470522"/>
                        <a:pt x="791840" y="504626"/>
                        <a:pt x="813155" y="588286"/>
                      </a:cubicBezTo>
                      <a:cubicBezTo>
                        <a:pt x="834470" y="671946"/>
                        <a:pt x="832338" y="794505"/>
                        <a:pt x="797169" y="911203"/>
                      </a:cubicBezTo>
                      <a:cubicBezTo>
                        <a:pt x="762000" y="1027901"/>
                        <a:pt x="673010" y="1205879"/>
                        <a:pt x="602139" y="1288473"/>
                      </a:cubicBezTo>
                      <a:cubicBezTo>
                        <a:pt x="531268" y="1371068"/>
                        <a:pt x="371941" y="1406770"/>
                        <a:pt x="371941" y="1406770"/>
                      </a:cubicBezTo>
                      <a:lnTo>
                        <a:pt x="263236" y="137160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36600"/>
                    </a:gs>
                    <a:gs pos="100000">
                      <a:srgbClr val="9BD121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5" name="자유형 77"/>
                <p:cNvSpPr/>
                <p:nvPr/>
              </p:nvSpPr>
              <p:spPr>
                <a:xfrm>
                  <a:off x="8526940" y="5761359"/>
                  <a:ext cx="646368" cy="1136073"/>
                </a:xfrm>
                <a:custGeom>
                  <a:avLst/>
                  <a:gdLst>
                    <a:gd name="connsiteX0" fmla="*/ 338903 w 646368"/>
                    <a:gd name="connsiteY0" fmla="*/ 549919 h 1136073"/>
                    <a:gd name="connsiteX1" fmla="*/ 578694 w 646368"/>
                    <a:gd name="connsiteY1" fmla="*/ 326115 h 1136073"/>
                    <a:gd name="connsiteX2" fmla="*/ 393256 w 646368"/>
                    <a:gd name="connsiteY2" fmla="*/ 572300 h 1136073"/>
                    <a:gd name="connsiteX3" fmla="*/ 316523 w 646368"/>
                    <a:gd name="connsiteY3" fmla="*/ 687399 h 1136073"/>
                    <a:gd name="connsiteX4" fmla="*/ 642638 w 646368"/>
                    <a:gd name="connsiteY4" fmla="*/ 511553 h 1136073"/>
                    <a:gd name="connsiteX5" fmla="*/ 338903 w 646368"/>
                    <a:gd name="connsiteY5" fmla="*/ 764132 h 1136073"/>
                    <a:gd name="connsiteX6" fmla="*/ 636243 w 646368"/>
                    <a:gd name="connsiteY6" fmla="*/ 677807 h 1136073"/>
                    <a:gd name="connsiteX7" fmla="*/ 348495 w 646368"/>
                    <a:gd name="connsiteY7" fmla="*/ 847259 h 1136073"/>
                    <a:gd name="connsiteX8" fmla="*/ 610666 w 646368"/>
                    <a:gd name="connsiteY8" fmla="*/ 802498 h 1136073"/>
                    <a:gd name="connsiteX9" fmla="*/ 335706 w 646368"/>
                    <a:gd name="connsiteY9" fmla="*/ 930386 h 1136073"/>
                    <a:gd name="connsiteX10" fmla="*/ 268565 w 646368"/>
                    <a:gd name="connsiteY10" fmla="*/ 1131810 h 1136073"/>
                    <a:gd name="connsiteX11" fmla="*/ 281354 w 646368"/>
                    <a:gd name="connsiteY11" fmla="*/ 904809 h 1136073"/>
                    <a:gd name="connsiteX12" fmla="*/ 3197 w 646368"/>
                    <a:gd name="connsiteY12" fmla="*/ 639441 h 1136073"/>
                    <a:gd name="connsiteX13" fmla="*/ 262170 w 646368"/>
                    <a:gd name="connsiteY13" fmla="*/ 837668 h 1136073"/>
                    <a:gd name="connsiteX14" fmla="*/ 15986 w 646368"/>
                    <a:gd name="connsiteY14" fmla="*/ 501961 h 1136073"/>
                    <a:gd name="connsiteX15" fmla="*/ 294143 w 646368"/>
                    <a:gd name="connsiteY15" fmla="*/ 764132 h 1136073"/>
                    <a:gd name="connsiteX16" fmla="*/ 63944 w 646368"/>
                    <a:gd name="connsiteY16" fmla="*/ 287749 h 1136073"/>
                    <a:gd name="connsiteX17" fmla="*/ 268565 w 646368"/>
                    <a:gd name="connsiteY17" fmla="*/ 588286 h 1136073"/>
                    <a:gd name="connsiteX18" fmla="*/ 118296 w 646368"/>
                    <a:gd name="connsiteY18" fmla="*/ 159861 h 1136073"/>
                    <a:gd name="connsiteX19" fmla="*/ 265368 w 646368"/>
                    <a:gd name="connsiteY19" fmla="*/ 444412 h 1136073"/>
                    <a:gd name="connsiteX20" fmla="*/ 211015 w 646368"/>
                    <a:gd name="connsiteY20" fmla="*/ 9592 h 1136073"/>
                    <a:gd name="connsiteX21" fmla="*/ 303734 w 646368"/>
                    <a:gd name="connsiteY21" fmla="*/ 386862 h 1136073"/>
                    <a:gd name="connsiteX22" fmla="*/ 409242 w 646368"/>
                    <a:gd name="connsiteY22" fmla="*/ 150269 h 1136073"/>
                    <a:gd name="connsiteX23" fmla="*/ 335706 w 646368"/>
                    <a:gd name="connsiteY23" fmla="*/ 450806 h 1136073"/>
                    <a:gd name="connsiteX24" fmla="*/ 498763 w 646368"/>
                    <a:gd name="connsiteY24" fmla="*/ 242988 h 1136073"/>
                    <a:gd name="connsiteX25" fmla="*/ 338903 w 646368"/>
                    <a:gd name="connsiteY25" fmla="*/ 549919 h 1136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46368" h="1136073">
                      <a:moveTo>
                        <a:pt x="338903" y="549919"/>
                      </a:moveTo>
                      <a:cubicBezTo>
                        <a:pt x="352225" y="563773"/>
                        <a:pt x="569635" y="322385"/>
                        <a:pt x="578694" y="326115"/>
                      </a:cubicBezTo>
                      <a:cubicBezTo>
                        <a:pt x="587753" y="329845"/>
                        <a:pt x="436951" y="512086"/>
                        <a:pt x="393256" y="572300"/>
                      </a:cubicBezTo>
                      <a:cubicBezTo>
                        <a:pt x="349561" y="632514"/>
                        <a:pt x="274959" y="697523"/>
                        <a:pt x="316523" y="687399"/>
                      </a:cubicBezTo>
                      <a:cubicBezTo>
                        <a:pt x="358087" y="677275"/>
                        <a:pt x="638908" y="498764"/>
                        <a:pt x="642638" y="511553"/>
                      </a:cubicBezTo>
                      <a:cubicBezTo>
                        <a:pt x="646368" y="524342"/>
                        <a:pt x="339969" y="736423"/>
                        <a:pt x="338903" y="764132"/>
                      </a:cubicBezTo>
                      <a:cubicBezTo>
                        <a:pt x="337837" y="791841"/>
                        <a:pt x="634644" y="663953"/>
                        <a:pt x="636243" y="677807"/>
                      </a:cubicBezTo>
                      <a:cubicBezTo>
                        <a:pt x="637842" y="691662"/>
                        <a:pt x="352758" y="826477"/>
                        <a:pt x="348495" y="847259"/>
                      </a:cubicBezTo>
                      <a:cubicBezTo>
                        <a:pt x="344232" y="868041"/>
                        <a:pt x="612797" y="788644"/>
                        <a:pt x="610666" y="802498"/>
                      </a:cubicBezTo>
                      <a:cubicBezTo>
                        <a:pt x="608535" y="816352"/>
                        <a:pt x="392723" y="875501"/>
                        <a:pt x="335706" y="930386"/>
                      </a:cubicBezTo>
                      <a:cubicBezTo>
                        <a:pt x="278689" y="985271"/>
                        <a:pt x="277624" y="1136073"/>
                        <a:pt x="268565" y="1131810"/>
                      </a:cubicBezTo>
                      <a:cubicBezTo>
                        <a:pt x="259506" y="1127547"/>
                        <a:pt x="325582" y="986870"/>
                        <a:pt x="281354" y="904809"/>
                      </a:cubicBezTo>
                      <a:cubicBezTo>
                        <a:pt x="237126" y="822748"/>
                        <a:pt x="6394" y="650631"/>
                        <a:pt x="3197" y="639441"/>
                      </a:cubicBezTo>
                      <a:cubicBezTo>
                        <a:pt x="0" y="628251"/>
                        <a:pt x="260039" y="860581"/>
                        <a:pt x="262170" y="837668"/>
                      </a:cubicBezTo>
                      <a:cubicBezTo>
                        <a:pt x="264302" y="814755"/>
                        <a:pt x="10657" y="514217"/>
                        <a:pt x="15986" y="501961"/>
                      </a:cubicBezTo>
                      <a:cubicBezTo>
                        <a:pt x="21315" y="489705"/>
                        <a:pt x="286150" y="799834"/>
                        <a:pt x="294143" y="764132"/>
                      </a:cubicBezTo>
                      <a:cubicBezTo>
                        <a:pt x="302136" y="728430"/>
                        <a:pt x="68207" y="317057"/>
                        <a:pt x="63944" y="287749"/>
                      </a:cubicBezTo>
                      <a:cubicBezTo>
                        <a:pt x="59681" y="258441"/>
                        <a:pt x="259506" y="609601"/>
                        <a:pt x="268565" y="588286"/>
                      </a:cubicBezTo>
                      <a:cubicBezTo>
                        <a:pt x="277624" y="566971"/>
                        <a:pt x="118829" y="183840"/>
                        <a:pt x="118296" y="159861"/>
                      </a:cubicBezTo>
                      <a:cubicBezTo>
                        <a:pt x="117763" y="135882"/>
                        <a:pt x="249915" y="469457"/>
                        <a:pt x="265368" y="444412"/>
                      </a:cubicBezTo>
                      <a:cubicBezTo>
                        <a:pt x="280821" y="419367"/>
                        <a:pt x="204621" y="19184"/>
                        <a:pt x="211015" y="9592"/>
                      </a:cubicBezTo>
                      <a:cubicBezTo>
                        <a:pt x="217409" y="0"/>
                        <a:pt x="270696" y="363416"/>
                        <a:pt x="303734" y="386862"/>
                      </a:cubicBezTo>
                      <a:cubicBezTo>
                        <a:pt x="336772" y="410308"/>
                        <a:pt x="403913" y="139612"/>
                        <a:pt x="409242" y="150269"/>
                      </a:cubicBezTo>
                      <a:cubicBezTo>
                        <a:pt x="414571" y="160926"/>
                        <a:pt x="320786" y="435353"/>
                        <a:pt x="335706" y="450806"/>
                      </a:cubicBezTo>
                      <a:cubicBezTo>
                        <a:pt x="350626" y="466259"/>
                        <a:pt x="499296" y="227002"/>
                        <a:pt x="498763" y="242988"/>
                      </a:cubicBezTo>
                      <a:cubicBezTo>
                        <a:pt x="498230" y="258974"/>
                        <a:pt x="325581" y="536065"/>
                        <a:pt x="338903" y="549919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chemeClr val="bg1">
                        <a:alpha val="3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6" name="자유형 78"/>
                <p:cNvSpPr/>
                <p:nvPr/>
              </p:nvSpPr>
              <p:spPr>
                <a:xfrm>
                  <a:off x="8535998" y="5801325"/>
                  <a:ext cx="485975" cy="1144065"/>
                </a:xfrm>
                <a:custGeom>
                  <a:avLst/>
                  <a:gdLst>
                    <a:gd name="connsiteX0" fmla="*/ 253112 w 485975"/>
                    <a:gd name="connsiteY0" fmla="*/ 1136605 h 1144065"/>
                    <a:gd name="connsiteX1" fmla="*/ 288282 w 485975"/>
                    <a:gd name="connsiteY1" fmla="*/ 884026 h 1144065"/>
                    <a:gd name="connsiteX2" fmla="*/ 208352 w 485975"/>
                    <a:gd name="connsiteY2" fmla="*/ 688997 h 1144065"/>
                    <a:gd name="connsiteX3" fmla="*/ 13322 w 485975"/>
                    <a:gd name="connsiteY3" fmla="*/ 449206 h 1144065"/>
                    <a:gd name="connsiteX4" fmla="*/ 288282 w 485975"/>
                    <a:gd name="connsiteY4" fmla="*/ 746546 h 1144065"/>
                    <a:gd name="connsiteX5" fmla="*/ 275493 w 485975"/>
                    <a:gd name="connsiteY5" fmla="*/ 580292 h 1144065"/>
                    <a:gd name="connsiteX6" fmla="*/ 182774 w 485975"/>
                    <a:gd name="connsiteY6" fmla="*/ 423629 h 1144065"/>
                    <a:gd name="connsiteX7" fmla="*/ 67675 w 485975"/>
                    <a:gd name="connsiteY7" fmla="*/ 270163 h 1144065"/>
                    <a:gd name="connsiteX8" fmla="*/ 198760 w 485975"/>
                    <a:gd name="connsiteY8" fmla="*/ 410840 h 1144065"/>
                    <a:gd name="connsiteX9" fmla="*/ 272296 w 485975"/>
                    <a:gd name="connsiteY9" fmla="*/ 330910 h 1144065"/>
                    <a:gd name="connsiteX10" fmla="*/ 243521 w 485975"/>
                    <a:gd name="connsiteY10" fmla="*/ 14387 h 1144065"/>
                    <a:gd name="connsiteX11" fmla="*/ 307465 w 485975"/>
                    <a:gd name="connsiteY11" fmla="*/ 244585 h 1144065"/>
                    <a:gd name="connsiteX12" fmla="*/ 412973 w 485975"/>
                    <a:gd name="connsiteY12" fmla="*/ 123092 h 1144065"/>
                    <a:gd name="connsiteX13" fmla="*/ 320254 w 485975"/>
                    <a:gd name="connsiteY13" fmla="*/ 327713 h 1144065"/>
                    <a:gd name="connsiteX14" fmla="*/ 317057 w 485975"/>
                    <a:gd name="connsiteY14" fmla="*/ 529137 h 1144065"/>
                    <a:gd name="connsiteX15" fmla="*/ 483311 w 485975"/>
                    <a:gd name="connsiteY15" fmla="*/ 398051 h 1144065"/>
                    <a:gd name="connsiteX16" fmla="*/ 333043 w 485975"/>
                    <a:gd name="connsiteY16" fmla="*/ 561109 h 1144065"/>
                    <a:gd name="connsiteX17" fmla="*/ 320254 w 485975"/>
                    <a:gd name="connsiteY17" fmla="*/ 647433 h 1144065"/>
                    <a:gd name="connsiteX18" fmla="*/ 342634 w 485975"/>
                    <a:gd name="connsiteY18" fmla="*/ 839265 h 1144065"/>
                    <a:gd name="connsiteX19" fmla="*/ 253112 w 485975"/>
                    <a:gd name="connsiteY19" fmla="*/ 1136605 h 1144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85975" h="1144065">
                      <a:moveTo>
                        <a:pt x="253112" y="1136605"/>
                      </a:moveTo>
                      <a:cubicBezTo>
                        <a:pt x="244053" y="1144065"/>
                        <a:pt x="295742" y="958627"/>
                        <a:pt x="288282" y="884026"/>
                      </a:cubicBezTo>
                      <a:cubicBezTo>
                        <a:pt x="280822" y="809425"/>
                        <a:pt x="254179" y="761467"/>
                        <a:pt x="208352" y="688997"/>
                      </a:cubicBezTo>
                      <a:cubicBezTo>
                        <a:pt x="162525" y="616527"/>
                        <a:pt x="0" y="439615"/>
                        <a:pt x="13322" y="449206"/>
                      </a:cubicBezTo>
                      <a:cubicBezTo>
                        <a:pt x="26644" y="458797"/>
                        <a:pt x="244587" y="724698"/>
                        <a:pt x="288282" y="746546"/>
                      </a:cubicBezTo>
                      <a:cubicBezTo>
                        <a:pt x="331977" y="768394"/>
                        <a:pt x="293078" y="634111"/>
                        <a:pt x="275493" y="580292"/>
                      </a:cubicBezTo>
                      <a:cubicBezTo>
                        <a:pt x="257908" y="526473"/>
                        <a:pt x="217410" y="475317"/>
                        <a:pt x="182774" y="423629"/>
                      </a:cubicBezTo>
                      <a:cubicBezTo>
                        <a:pt x="148138" y="371941"/>
                        <a:pt x="65011" y="272294"/>
                        <a:pt x="67675" y="270163"/>
                      </a:cubicBezTo>
                      <a:cubicBezTo>
                        <a:pt x="70339" y="268032"/>
                        <a:pt x="164657" y="400716"/>
                        <a:pt x="198760" y="410840"/>
                      </a:cubicBezTo>
                      <a:cubicBezTo>
                        <a:pt x="232863" y="420964"/>
                        <a:pt x="264836" y="396986"/>
                        <a:pt x="272296" y="330910"/>
                      </a:cubicBezTo>
                      <a:cubicBezTo>
                        <a:pt x="279756" y="264835"/>
                        <a:pt x="237660" y="28774"/>
                        <a:pt x="243521" y="14387"/>
                      </a:cubicBezTo>
                      <a:cubicBezTo>
                        <a:pt x="249382" y="0"/>
                        <a:pt x="279223" y="226468"/>
                        <a:pt x="307465" y="244585"/>
                      </a:cubicBezTo>
                      <a:cubicBezTo>
                        <a:pt x="335707" y="262702"/>
                        <a:pt x="410841" y="109237"/>
                        <a:pt x="412973" y="123092"/>
                      </a:cubicBezTo>
                      <a:cubicBezTo>
                        <a:pt x="415105" y="136947"/>
                        <a:pt x="336240" y="260039"/>
                        <a:pt x="320254" y="327713"/>
                      </a:cubicBezTo>
                      <a:cubicBezTo>
                        <a:pt x="304268" y="395387"/>
                        <a:pt x="289881" y="517414"/>
                        <a:pt x="317057" y="529137"/>
                      </a:cubicBezTo>
                      <a:cubicBezTo>
                        <a:pt x="344233" y="540860"/>
                        <a:pt x="480647" y="392722"/>
                        <a:pt x="483311" y="398051"/>
                      </a:cubicBezTo>
                      <a:cubicBezTo>
                        <a:pt x="485975" y="403380"/>
                        <a:pt x="360219" y="519545"/>
                        <a:pt x="333043" y="561109"/>
                      </a:cubicBezTo>
                      <a:cubicBezTo>
                        <a:pt x="305867" y="602673"/>
                        <a:pt x="318656" y="601074"/>
                        <a:pt x="320254" y="647433"/>
                      </a:cubicBezTo>
                      <a:cubicBezTo>
                        <a:pt x="321852" y="693792"/>
                        <a:pt x="350627" y="764131"/>
                        <a:pt x="342634" y="839265"/>
                      </a:cubicBezTo>
                      <a:cubicBezTo>
                        <a:pt x="334641" y="914399"/>
                        <a:pt x="262171" y="1129145"/>
                        <a:pt x="253112" y="1136605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rgbClr val="336600"/>
                    </a:gs>
                    <a:gs pos="100000">
                      <a:srgbClr val="80AD1B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7" name="자유형 79"/>
                <p:cNvSpPr/>
                <p:nvPr/>
              </p:nvSpPr>
              <p:spPr>
                <a:xfrm>
                  <a:off x="8705983" y="5684627"/>
                  <a:ext cx="166788" cy="1422755"/>
                </a:xfrm>
                <a:custGeom>
                  <a:avLst/>
                  <a:gdLst>
                    <a:gd name="connsiteX0" fmla="*/ 35169 w 166788"/>
                    <a:gd name="connsiteY0" fmla="*/ 1377994 h 1422755"/>
                    <a:gd name="connsiteX1" fmla="*/ 127888 w 166788"/>
                    <a:gd name="connsiteY1" fmla="*/ 1035893 h 1422755"/>
                    <a:gd name="connsiteX2" fmla="*/ 131086 w 166788"/>
                    <a:gd name="connsiteY2" fmla="*/ 732159 h 1422755"/>
                    <a:gd name="connsiteX3" fmla="*/ 92719 w 166788"/>
                    <a:gd name="connsiteY3" fmla="*/ 521144 h 1422755"/>
                    <a:gd name="connsiteX4" fmla="*/ 105508 w 166788"/>
                    <a:gd name="connsiteY4" fmla="*/ 313325 h 1422755"/>
                    <a:gd name="connsiteX5" fmla="*/ 3197 w 166788"/>
                    <a:gd name="connsiteY5" fmla="*/ 15986 h 1422755"/>
                    <a:gd name="connsiteX6" fmla="*/ 124691 w 166788"/>
                    <a:gd name="connsiteY6" fmla="*/ 217409 h 1422755"/>
                    <a:gd name="connsiteX7" fmla="*/ 115100 w 166788"/>
                    <a:gd name="connsiteY7" fmla="*/ 514749 h 1422755"/>
                    <a:gd name="connsiteX8" fmla="*/ 163058 w 166788"/>
                    <a:gd name="connsiteY8" fmla="*/ 824878 h 1422755"/>
                    <a:gd name="connsiteX9" fmla="*/ 92719 w 166788"/>
                    <a:gd name="connsiteY9" fmla="*/ 1304458 h 1422755"/>
                    <a:gd name="connsiteX10" fmla="*/ 35169 w 166788"/>
                    <a:gd name="connsiteY10" fmla="*/ 1377994 h 1422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6788" h="1422755">
                      <a:moveTo>
                        <a:pt x="35169" y="1377994"/>
                      </a:moveTo>
                      <a:cubicBezTo>
                        <a:pt x="41031" y="1333233"/>
                        <a:pt x="111902" y="1143532"/>
                        <a:pt x="127888" y="1035893"/>
                      </a:cubicBezTo>
                      <a:cubicBezTo>
                        <a:pt x="143874" y="928254"/>
                        <a:pt x="136947" y="817950"/>
                        <a:pt x="131086" y="732159"/>
                      </a:cubicBezTo>
                      <a:cubicBezTo>
                        <a:pt x="125225" y="646368"/>
                        <a:pt x="96982" y="590950"/>
                        <a:pt x="92719" y="521144"/>
                      </a:cubicBezTo>
                      <a:cubicBezTo>
                        <a:pt x="88456" y="451338"/>
                        <a:pt x="120428" y="397518"/>
                        <a:pt x="105508" y="313325"/>
                      </a:cubicBezTo>
                      <a:cubicBezTo>
                        <a:pt x="90588" y="229132"/>
                        <a:pt x="0" y="31972"/>
                        <a:pt x="3197" y="15986"/>
                      </a:cubicBezTo>
                      <a:cubicBezTo>
                        <a:pt x="6394" y="0"/>
                        <a:pt x="106041" y="134282"/>
                        <a:pt x="124691" y="217409"/>
                      </a:cubicBezTo>
                      <a:cubicBezTo>
                        <a:pt x="143341" y="300536"/>
                        <a:pt x="108706" y="413504"/>
                        <a:pt x="115100" y="514749"/>
                      </a:cubicBezTo>
                      <a:cubicBezTo>
                        <a:pt x="121494" y="615994"/>
                        <a:pt x="166788" y="693260"/>
                        <a:pt x="163058" y="824878"/>
                      </a:cubicBezTo>
                      <a:cubicBezTo>
                        <a:pt x="159328" y="956496"/>
                        <a:pt x="114567" y="1217068"/>
                        <a:pt x="92719" y="1304458"/>
                      </a:cubicBezTo>
                      <a:cubicBezTo>
                        <a:pt x="70871" y="1391848"/>
                        <a:pt x="29307" y="1422755"/>
                        <a:pt x="35169" y="1377994"/>
                      </a:cubicBezTo>
                      <a:close/>
                    </a:path>
                  </a:pathLst>
                </a:custGeom>
                <a:solidFill>
                  <a:srgbClr val="5877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108" name="타원 4"/>
            <p:cNvSpPr/>
            <p:nvPr/>
          </p:nvSpPr>
          <p:spPr>
            <a:xfrm>
              <a:off x="1039857" y="1981235"/>
              <a:ext cx="2052011" cy="20520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도넛 82"/>
            <p:cNvSpPr/>
            <p:nvPr/>
          </p:nvSpPr>
          <p:spPr>
            <a:xfrm>
              <a:off x="1156108" y="2097486"/>
              <a:ext cx="1819510" cy="1819510"/>
            </a:xfrm>
            <a:prstGeom prst="donut">
              <a:avLst>
                <a:gd name="adj" fmla="val 438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TextBox 115"/>
            <p:cNvSpPr txBox="1">
              <a:spLocks noChangeArrowheads="1"/>
            </p:cNvSpPr>
            <p:nvPr/>
          </p:nvSpPr>
          <p:spPr bwMode="auto">
            <a:xfrm>
              <a:off x="1042032" y="2270198"/>
              <a:ext cx="2069867" cy="1324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rtl="1"/>
              <a:r>
                <a:rPr lang="ar-EG" sz="2400" b="1" dirty="0" smtClean="0"/>
                <a:t>أساتذتى</a:t>
              </a:r>
            </a:p>
            <a:p>
              <a:pPr algn="ctr" rtl="1"/>
              <a:r>
                <a:rPr lang="ar-EG" sz="2400" b="1" dirty="0" smtClean="0"/>
                <a:t> </a:t>
              </a:r>
              <a:endParaRPr lang="ar-EG" sz="2400" b="1" dirty="0"/>
            </a:p>
            <a:p>
              <a:pPr algn="ctr" rtl="1"/>
              <a:r>
                <a:rPr lang="ar-EG" sz="2400" b="1" dirty="0"/>
                <a:t>الأستاذ </a:t>
              </a:r>
              <a:r>
                <a:rPr lang="ar-EG" sz="2400" b="1" dirty="0" smtClean="0"/>
                <a:t>الدكتور</a:t>
              </a:r>
            </a:p>
            <a:p>
              <a:pPr algn="ctr" rtl="1"/>
              <a:r>
                <a:rPr lang="ar-EG" sz="2400" b="1" dirty="0" smtClean="0"/>
                <a:t>أمجد الجوهري</a:t>
              </a:r>
              <a:endParaRPr lang="ar-EG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2701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075240" cy="4032448"/>
          </a:xfrm>
        </p:spPr>
        <p:txBody>
          <a:bodyPr>
            <a:normAutofit fontScale="77500" lnSpcReduction="20000"/>
          </a:bodyPr>
          <a:lstStyle/>
          <a:p>
            <a:pPr marL="0" indent="0" algn="ctr" rtl="1">
              <a:buNone/>
            </a:pPr>
            <a:r>
              <a:rPr lang="ar-EG" sz="4800" b="1" dirty="0">
                <a:effectLst>
                  <a:glow rad="53099">
                    <a:schemeClr val="accent6">
                      <a:satMod val="180000"/>
                      <a:alpha val="30000"/>
                    </a:schemeClr>
                  </a:glow>
                </a:effectLst>
              </a:rPr>
              <a:t>بسم الله الرحمن </a:t>
            </a:r>
            <a:r>
              <a:rPr lang="ar-EG" sz="4800" b="1" dirty="0" smtClean="0">
                <a:effectLst>
                  <a:glow rad="53099">
                    <a:schemeClr val="accent6">
                      <a:satMod val="180000"/>
                      <a:alpha val="30000"/>
                    </a:schemeClr>
                  </a:glow>
                </a:effectLst>
              </a:rPr>
              <a:t>الرحيم</a:t>
            </a:r>
            <a:endParaRPr lang="en-US" sz="4800" b="1" dirty="0" smtClean="0">
              <a:effectLst>
                <a:glow rad="53099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marL="0" indent="0" algn="ctr" rtl="1">
              <a:buNone/>
            </a:pPr>
            <a:endParaRPr lang="ar-EG" sz="4800" b="1" dirty="0" smtClean="0">
              <a:effectLst>
                <a:outerShdw blurRad="50800" algn="tl">
                  <a:srgbClr val="000000"/>
                </a:outerShdw>
              </a:effectLst>
            </a:endParaRPr>
          </a:p>
          <a:p>
            <a:pPr marL="0" indent="0" algn="ctr" rtl="1">
              <a:buNone/>
            </a:pPr>
            <a:r>
              <a:rPr lang="en-US" sz="4800" b="1" dirty="0" smtClean="0">
                <a:effectLst>
                  <a:outerShdw blurRad="50800" algn="tl">
                    <a:srgbClr val="000000"/>
                  </a:outerShdw>
                </a:effectLst>
              </a:rPr>
              <a:t>}</a:t>
            </a:r>
            <a:r>
              <a:rPr lang="ar-EG" sz="4800" b="1" dirty="0" smtClean="0">
                <a:effectLst>
                  <a:outerShdw blurRad="50800" algn="tl">
                    <a:srgbClr val="000000"/>
                  </a:outerShdw>
                </a:effectLst>
              </a:rPr>
              <a:t>و</a:t>
            </a:r>
            <a:r>
              <a:rPr lang="ar-SA" sz="4800" dirty="0" smtClean="0">
                <a:effectLst>
                  <a:outerShdw blurRad="50800" algn="tl">
                    <a:srgbClr val="000000"/>
                  </a:outerShdw>
                </a:effectLst>
              </a:rPr>
              <a:t>يَسْأَلُونَكَ عَنِ الرُّوحِ قُلِ الرُّوحُ مِنْ أَمْرِ رَبِّي </a:t>
            </a:r>
            <a:endParaRPr lang="en-US" sz="4800" dirty="0" smtClean="0">
              <a:effectLst>
                <a:outerShdw blurRad="50800" algn="tl">
                  <a:srgbClr val="000000"/>
                </a:outerShdw>
              </a:effectLst>
            </a:endParaRPr>
          </a:p>
          <a:p>
            <a:pPr marL="0" indent="0" algn="ctr" rtl="1">
              <a:buNone/>
            </a:pPr>
            <a:r>
              <a:rPr lang="ar-SA" sz="4800" dirty="0" smtClean="0">
                <a:effectLst>
                  <a:outerShdw blurRad="50800" algn="tl">
                    <a:srgbClr val="000000"/>
                  </a:outerShdw>
                </a:effectLst>
              </a:rPr>
              <a:t>وَمَا أُوتِيتُم مِّن الْعِلْمِ إِلاَّ قَلِيلاً </a:t>
            </a:r>
            <a:r>
              <a:rPr lang="en-US" sz="4800" b="1" dirty="0" smtClean="0">
                <a:effectLst>
                  <a:outerShdw blurRad="50800" algn="tl">
                    <a:srgbClr val="000000"/>
                  </a:outerShdw>
                </a:effectLst>
              </a:rPr>
              <a:t>{</a:t>
            </a:r>
            <a:endParaRPr lang="en-US" sz="4800" dirty="0"/>
          </a:p>
          <a:p>
            <a:pPr marL="0" indent="0" algn="ctr" rtl="1">
              <a:buNone/>
            </a:pPr>
            <a:endParaRPr lang="en-US" sz="4800" b="1" dirty="0">
              <a:effectLst>
                <a:glow rad="53099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marL="0" indent="0" algn="ctr" rtl="1">
              <a:buNone/>
            </a:pPr>
            <a:r>
              <a:rPr lang="ar-EG" sz="4800" b="1" dirty="0" smtClean="0">
                <a:effectLst>
                  <a:glow rad="53099">
                    <a:schemeClr val="accent6">
                      <a:satMod val="180000"/>
                      <a:alpha val="30000"/>
                    </a:schemeClr>
                  </a:glow>
                </a:effectLst>
              </a:rPr>
              <a:t>صدق </a:t>
            </a:r>
            <a:r>
              <a:rPr lang="ar-EG" sz="4800" b="1" dirty="0">
                <a:effectLst>
                  <a:glow rad="53099">
                    <a:schemeClr val="accent6">
                      <a:satMod val="180000"/>
                      <a:alpha val="30000"/>
                    </a:schemeClr>
                  </a:glow>
                </a:effectLst>
              </a:rPr>
              <a:t>الله العظيم</a:t>
            </a:r>
            <a:endParaRPr lang="en-US" sz="4800" dirty="0"/>
          </a:p>
          <a:p>
            <a:pPr marL="0" indent="0" algn="ctr" rtl="1">
              <a:buNone/>
            </a:pPr>
            <a:endParaRPr lang="en-US" sz="2400" dirty="0"/>
          </a:p>
          <a:p>
            <a:pPr marL="0" indent="0" rtl="1">
              <a:buNone/>
            </a:pPr>
            <a:r>
              <a:rPr lang="ar-EG" sz="2400" dirty="0">
                <a:effectLst>
                  <a:outerShdw blurRad="101600" dist="76200" dir="5400000" sx="0" sy="0">
                    <a:schemeClr val="accent1">
                      <a:satMod val="190000"/>
                      <a:tint val="100000"/>
                      <a:alpha val="74000"/>
                    </a:schemeClr>
                  </a:outerShdw>
                </a:effectLst>
              </a:rPr>
              <a:t>[سورة: الإسراء – الأية : 85]</a:t>
            </a:r>
            <a:endParaRPr lang="en-US" sz="2400" dirty="0"/>
          </a:p>
          <a:p>
            <a:pPr marL="0" indent="0" algn="ctr" rtl="1">
              <a:buNone/>
            </a:pPr>
            <a:endParaRPr lang="ko-KR" alt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00392" y="6021288"/>
            <a:ext cx="504056" cy="365125"/>
          </a:xfrm>
        </p:spPr>
        <p:txBody>
          <a:bodyPr/>
          <a:lstStyle/>
          <a:p>
            <a:fld id="{6F4B9519-C8B1-4E82-966F-744A36AA8BB2}" type="slidenum">
              <a:rPr lang="ko-KR" alt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fld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 rtl="1"/>
            <a:r>
              <a:rPr lang="ar-EG" sz="4800" dirty="0" smtClean="0">
                <a:solidFill>
                  <a:schemeClr val="bg1"/>
                </a:solidFill>
              </a:rPr>
              <a:t>الشكر و التقدير </a:t>
            </a:r>
            <a:endParaRPr lang="ar-EG" sz="4800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489259" y="897466"/>
            <a:ext cx="2527153" cy="2923394"/>
            <a:chOff x="850879" y="1566815"/>
            <a:chExt cx="2240989" cy="2466432"/>
          </a:xfrm>
        </p:grpSpPr>
        <p:grpSp>
          <p:nvGrpSpPr>
            <p:cNvPr id="6" name="그룹 80"/>
            <p:cNvGrpSpPr/>
            <p:nvPr/>
          </p:nvGrpSpPr>
          <p:grpSpPr>
            <a:xfrm flipH="1">
              <a:off x="850879" y="1566815"/>
              <a:ext cx="1018926" cy="1085533"/>
              <a:chOff x="7429151" y="3841679"/>
              <a:chExt cx="1260141" cy="1342516"/>
            </a:xfrm>
          </p:grpSpPr>
          <p:grpSp>
            <p:nvGrpSpPr>
              <p:cNvPr id="7" name="그룹 65"/>
              <p:cNvGrpSpPr/>
              <p:nvPr/>
            </p:nvGrpSpPr>
            <p:grpSpPr>
              <a:xfrm rot="16591653" flipH="1" flipV="1">
                <a:off x="8047007" y="4541911"/>
                <a:ext cx="454915" cy="829654"/>
                <a:chOff x="8436353" y="5585513"/>
                <a:chExt cx="834470" cy="152186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8" name="자유형 66"/>
                <p:cNvSpPr/>
                <p:nvPr/>
              </p:nvSpPr>
              <p:spPr>
                <a:xfrm>
                  <a:off x="8436353" y="5585513"/>
                  <a:ext cx="834470" cy="1406770"/>
                </a:xfrm>
                <a:custGeom>
                  <a:avLst/>
                  <a:gdLst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34470" h="1406770">
                      <a:moveTo>
                        <a:pt x="263236" y="1371600"/>
                      </a:moveTo>
                      <a:cubicBezTo>
                        <a:pt x="171050" y="1227726"/>
                        <a:pt x="78864" y="1083852"/>
                        <a:pt x="39432" y="959161"/>
                      </a:cubicBezTo>
                      <a:cubicBezTo>
                        <a:pt x="0" y="834470"/>
                        <a:pt x="20249" y="707648"/>
                        <a:pt x="26643" y="623455"/>
                      </a:cubicBezTo>
                      <a:cubicBezTo>
                        <a:pt x="33037" y="539262"/>
                        <a:pt x="51687" y="506224"/>
                        <a:pt x="77798" y="454003"/>
                      </a:cubicBezTo>
                      <a:cubicBezTo>
                        <a:pt x="103909" y="401782"/>
                        <a:pt x="156663" y="352758"/>
                        <a:pt x="183306" y="310129"/>
                      </a:cubicBezTo>
                      <a:cubicBezTo>
                        <a:pt x="209949" y="267500"/>
                        <a:pt x="224336" y="237126"/>
                        <a:pt x="237658" y="198227"/>
                      </a:cubicBezTo>
                      <a:cubicBezTo>
                        <a:pt x="250980" y="159328"/>
                        <a:pt x="261637" y="109238"/>
                        <a:pt x="263236" y="76733"/>
                      </a:cubicBezTo>
                      <a:cubicBezTo>
                        <a:pt x="264835" y="44228"/>
                        <a:pt x="242454" y="0"/>
                        <a:pt x="247250" y="3197"/>
                      </a:cubicBezTo>
                      <a:cubicBezTo>
                        <a:pt x="252046" y="6394"/>
                        <a:pt x="257908" y="59681"/>
                        <a:pt x="292011" y="95916"/>
                      </a:cubicBezTo>
                      <a:cubicBezTo>
                        <a:pt x="326114" y="132151"/>
                        <a:pt x="388993" y="168386"/>
                        <a:pt x="451871" y="220607"/>
                      </a:cubicBezTo>
                      <a:cubicBezTo>
                        <a:pt x="514749" y="272828"/>
                        <a:pt x="609067" y="347962"/>
                        <a:pt x="669281" y="409242"/>
                      </a:cubicBezTo>
                      <a:cubicBezTo>
                        <a:pt x="729495" y="470522"/>
                        <a:pt x="791840" y="504626"/>
                        <a:pt x="813155" y="588286"/>
                      </a:cubicBezTo>
                      <a:cubicBezTo>
                        <a:pt x="834470" y="671946"/>
                        <a:pt x="832338" y="794505"/>
                        <a:pt x="797169" y="911203"/>
                      </a:cubicBezTo>
                      <a:cubicBezTo>
                        <a:pt x="762000" y="1027901"/>
                        <a:pt x="673010" y="1205879"/>
                        <a:pt x="602139" y="1288473"/>
                      </a:cubicBezTo>
                      <a:cubicBezTo>
                        <a:pt x="531268" y="1371068"/>
                        <a:pt x="371941" y="1406770"/>
                        <a:pt x="371941" y="1406770"/>
                      </a:cubicBezTo>
                      <a:lnTo>
                        <a:pt x="263236" y="137160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36600"/>
                    </a:gs>
                    <a:gs pos="100000">
                      <a:srgbClr val="9BD121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" name="자유형 67"/>
                <p:cNvSpPr/>
                <p:nvPr/>
              </p:nvSpPr>
              <p:spPr>
                <a:xfrm>
                  <a:off x="8526940" y="5761359"/>
                  <a:ext cx="646368" cy="1136073"/>
                </a:xfrm>
                <a:custGeom>
                  <a:avLst/>
                  <a:gdLst>
                    <a:gd name="connsiteX0" fmla="*/ 338903 w 646368"/>
                    <a:gd name="connsiteY0" fmla="*/ 549919 h 1136073"/>
                    <a:gd name="connsiteX1" fmla="*/ 578694 w 646368"/>
                    <a:gd name="connsiteY1" fmla="*/ 326115 h 1136073"/>
                    <a:gd name="connsiteX2" fmla="*/ 393256 w 646368"/>
                    <a:gd name="connsiteY2" fmla="*/ 572300 h 1136073"/>
                    <a:gd name="connsiteX3" fmla="*/ 316523 w 646368"/>
                    <a:gd name="connsiteY3" fmla="*/ 687399 h 1136073"/>
                    <a:gd name="connsiteX4" fmla="*/ 642638 w 646368"/>
                    <a:gd name="connsiteY4" fmla="*/ 511553 h 1136073"/>
                    <a:gd name="connsiteX5" fmla="*/ 338903 w 646368"/>
                    <a:gd name="connsiteY5" fmla="*/ 764132 h 1136073"/>
                    <a:gd name="connsiteX6" fmla="*/ 636243 w 646368"/>
                    <a:gd name="connsiteY6" fmla="*/ 677807 h 1136073"/>
                    <a:gd name="connsiteX7" fmla="*/ 348495 w 646368"/>
                    <a:gd name="connsiteY7" fmla="*/ 847259 h 1136073"/>
                    <a:gd name="connsiteX8" fmla="*/ 610666 w 646368"/>
                    <a:gd name="connsiteY8" fmla="*/ 802498 h 1136073"/>
                    <a:gd name="connsiteX9" fmla="*/ 335706 w 646368"/>
                    <a:gd name="connsiteY9" fmla="*/ 930386 h 1136073"/>
                    <a:gd name="connsiteX10" fmla="*/ 268565 w 646368"/>
                    <a:gd name="connsiteY10" fmla="*/ 1131810 h 1136073"/>
                    <a:gd name="connsiteX11" fmla="*/ 281354 w 646368"/>
                    <a:gd name="connsiteY11" fmla="*/ 904809 h 1136073"/>
                    <a:gd name="connsiteX12" fmla="*/ 3197 w 646368"/>
                    <a:gd name="connsiteY12" fmla="*/ 639441 h 1136073"/>
                    <a:gd name="connsiteX13" fmla="*/ 262170 w 646368"/>
                    <a:gd name="connsiteY13" fmla="*/ 837668 h 1136073"/>
                    <a:gd name="connsiteX14" fmla="*/ 15986 w 646368"/>
                    <a:gd name="connsiteY14" fmla="*/ 501961 h 1136073"/>
                    <a:gd name="connsiteX15" fmla="*/ 294143 w 646368"/>
                    <a:gd name="connsiteY15" fmla="*/ 764132 h 1136073"/>
                    <a:gd name="connsiteX16" fmla="*/ 63944 w 646368"/>
                    <a:gd name="connsiteY16" fmla="*/ 287749 h 1136073"/>
                    <a:gd name="connsiteX17" fmla="*/ 268565 w 646368"/>
                    <a:gd name="connsiteY17" fmla="*/ 588286 h 1136073"/>
                    <a:gd name="connsiteX18" fmla="*/ 118296 w 646368"/>
                    <a:gd name="connsiteY18" fmla="*/ 159861 h 1136073"/>
                    <a:gd name="connsiteX19" fmla="*/ 265368 w 646368"/>
                    <a:gd name="connsiteY19" fmla="*/ 444412 h 1136073"/>
                    <a:gd name="connsiteX20" fmla="*/ 211015 w 646368"/>
                    <a:gd name="connsiteY20" fmla="*/ 9592 h 1136073"/>
                    <a:gd name="connsiteX21" fmla="*/ 303734 w 646368"/>
                    <a:gd name="connsiteY21" fmla="*/ 386862 h 1136073"/>
                    <a:gd name="connsiteX22" fmla="*/ 409242 w 646368"/>
                    <a:gd name="connsiteY22" fmla="*/ 150269 h 1136073"/>
                    <a:gd name="connsiteX23" fmla="*/ 335706 w 646368"/>
                    <a:gd name="connsiteY23" fmla="*/ 450806 h 1136073"/>
                    <a:gd name="connsiteX24" fmla="*/ 498763 w 646368"/>
                    <a:gd name="connsiteY24" fmla="*/ 242988 h 1136073"/>
                    <a:gd name="connsiteX25" fmla="*/ 338903 w 646368"/>
                    <a:gd name="connsiteY25" fmla="*/ 549919 h 1136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46368" h="1136073">
                      <a:moveTo>
                        <a:pt x="338903" y="549919"/>
                      </a:moveTo>
                      <a:cubicBezTo>
                        <a:pt x="352225" y="563773"/>
                        <a:pt x="569635" y="322385"/>
                        <a:pt x="578694" y="326115"/>
                      </a:cubicBezTo>
                      <a:cubicBezTo>
                        <a:pt x="587753" y="329845"/>
                        <a:pt x="436951" y="512086"/>
                        <a:pt x="393256" y="572300"/>
                      </a:cubicBezTo>
                      <a:cubicBezTo>
                        <a:pt x="349561" y="632514"/>
                        <a:pt x="274959" y="697523"/>
                        <a:pt x="316523" y="687399"/>
                      </a:cubicBezTo>
                      <a:cubicBezTo>
                        <a:pt x="358087" y="677275"/>
                        <a:pt x="638908" y="498764"/>
                        <a:pt x="642638" y="511553"/>
                      </a:cubicBezTo>
                      <a:cubicBezTo>
                        <a:pt x="646368" y="524342"/>
                        <a:pt x="339969" y="736423"/>
                        <a:pt x="338903" y="764132"/>
                      </a:cubicBezTo>
                      <a:cubicBezTo>
                        <a:pt x="337837" y="791841"/>
                        <a:pt x="634644" y="663953"/>
                        <a:pt x="636243" y="677807"/>
                      </a:cubicBezTo>
                      <a:cubicBezTo>
                        <a:pt x="637842" y="691662"/>
                        <a:pt x="352758" y="826477"/>
                        <a:pt x="348495" y="847259"/>
                      </a:cubicBezTo>
                      <a:cubicBezTo>
                        <a:pt x="344232" y="868041"/>
                        <a:pt x="612797" y="788644"/>
                        <a:pt x="610666" y="802498"/>
                      </a:cubicBezTo>
                      <a:cubicBezTo>
                        <a:pt x="608535" y="816352"/>
                        <a:pt x="392723" y="875501"/>
                        <a:pt x="335706" y="930386"/>
                      </a:cubicBezTo>
                      <a:cubicBezTo>
                        <a:pt x="278689" y="985271"/>
                        <a:pt x="277624" y="1136073"/>
                        <a:pt x="268565" y="1131810"/>
                      </a:cubicBezTo>
                      <a:cubicBezTo>
                        <a:pt x="259506" y="1127547"/>
                        <a:pt x="325582" y="986870"/>
                        <a:pt x="281354" y="904809"/>
                      </a:cubicBezTo>
                      <a:cubicBezTo>
                        <a:pt x="237126" y="822748"/>
                        <a:pt x="6394" y="650631"/>
                        <a:pt x="3197" y="639441"/>
                      </a:cubicBezTo>
                      <a:cubicBezTo>
                        <a:pt x="0" y="628251"/>
                        <a:pt x="260039" y="860581"/>
                        <a:pt x="262170" y="837668"/>
                      </a:cubicBezTo>
                      <a:cubicBezTo>
                        <a:pt x="264302" y="814755"/>
                        <a:pt x="10657" y="514217"/>
                        <a:pt x="15986" y="501961"/>
                      </a:cubicBezTo>
                      <a:cubicBezTo>
                        <a:pt x="21315" y="489705"/>
                        <a:pt x="286150" y="799834"/>
                        <a:pt x="294143" y="764132"/>
                      </a:cubicBezTo>
                      <a:cubicBezTo>
                        <a:pt x="302136" y="728430"/>
                        <a:pt x="68207" y="317057"/>
                        <a:pt x="63944" y="287749"/>
                      </a:cubicBezTo>
                      <a:cubicBezTo>
                        <a:pt x="59681" y="258441"/>
                        <a:pt x="259506" y="609601"/>
                        <a:pt x="268565" y="588286"/>
                      </a:cubicBezTo>
                      <a:cubicBezTo>
                        <a:pt x="277624" y="566971"/>
                        <a:pt x="118829" y="183840"/>
                        <a:pt x="118296" y="159861"/>
                      </a:cubicBezTo>
                      <a:cubicBezTo>
                        <a:pt x="117763" y="135882"/>
                        <a:pt x="249915" y="469457"/>
                        <a:pt x="265368" y="444412"/>
                      </a:cubicBezTo>
                      <a:cubicBezTo>
                        <a:pt x="280821" y="419367"/>
                        <a:pt x="204621" y="19184"/>
                        <a:pt x="211015" y="9592"/>
                      </a:cubicBezTo>
                      <a:cubicBezTo>
                        <a:pt x="217409" y="0"/>
                        <a:pt x="270696" y="363416"/>
                        <a:pt x="303734" y="386862"/>
                      </a:cubicBezTo>
                      <a:cubicBezTo>
                        <a:pt x="336772" y="410308"/>
                        <a:pt x="403913" y="139612"/>
                        <a:pt x="409242" y="150269"/>
                      </a:cubicBezTo>
                      <a:cubicBezTo>
                        <a:pt x="414571" y="160926"/>
                        <a:pt x="320786" y="435353"/>
                        <a:pt x="335706" y="450806"/>
                      </a:cubicBezTo>
                      <a:cubicBezTo>
                        <a:pt x="350626" y="466259"/>
                        <a:pt x="499296" y="227002"/>
                        <a:pt x="498763" y="242988"/>
                      </a:cubicBezTo>
                      <a:cubicBezTo>
                        <a:pt x="498230" y="258974"/>
                        <a:pt x="325581" y="536065"/>
                        <a:pt x="338903" y="549919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chemeClr val="bg1">
                        <a:alpha val="3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" name="자유형 68"/>
                <p:cNvSpPr/>
                <p:nvPr/>
              </p:nvSpPr>
              <p:spPr>
                <a:xfrm>
                  <a:off x="8535998" y="5801325"/>
                  <a:ext cx="485975" cy="1144065"/>
                </a:xfrm>
                <a:custGeom>
                  <a:avLst/>
                  <a:gdLst>
                    <a:gd name="connsiteX0" fmla="*/ 253112 w 485975"/>
                    <a:gd name="connsiteY0" fmla="*/ 1136605 h 1144065"/>
                    <a:gd name="connsiteX1" fmla="*/ 288282 w 485975"/>
                    <a:gd name="connsiteY1" fmla="*/ 884026 h 1144065"/>
                    <a:gd name="connsiteX2" fmla="*/ 208352 w 485975"/>
                    <a:gd name="connsiteY2" fmla="*/ 688997 h 1144065"/>
                    <a:gd name="connsiteX3" fmla="*/ 13322 w 485975"/>
                    <a:gd name="connsiteY3" fmla="*/ 449206 h 1144065"/>
                    <a:gd name="connsiteX4" fmla="*/ 288282 w 485975"/>
                    <a:gd name="connsiteY4" fmla="*/ 746546 h 1144065"/>
                    <a:gd name="connsiteX5" fmla="*/ 275493 w 485975"/>
                    <a:gd name="connsiteY5" fmla="*/ 580292 h 1144065"/>
                    <a:gd name="connsiteX6" fmla="*/ 182774 w 485975"/>
                    <a:gd name="connsiteY6" fmla="*/ 423629 h 1144065"/>
                    <a:gd name="connsiteX7" fmla="*/ 67675 w 485975"/>
                    <a:gd name="connsiteY7" fmla="*/ 270163 h 1144065"/>
                    <a:gd name="connsiteX8" fmla="*/ 198760 w 485975"/>
                    <a:gd name="connsiteY8" fmla="*/ 410840 h 1144065"/>
                    <a:gd name="connsiteX9" fmla="*/ 272296 w 485975"/>
                    <a:gd name="connsiteY9" fmla="*/ 330910 h 1144065"/>
                    <a:gd name="connsiteX10" fmla="*/ 243521 w 485975"/>
                    <a:gd name="connsiteY10" fmla="*/ 14387 h 1144065"/>
                    <a:gd name="connsiteX11" fmla="*/ 307465 w 485975"/>
                    <a:gd name="connsiteY11" fmla="*/ 244585 h 1144065"/>
                    <a:gd name="connsiteX12" fmla="*/ 412973 w 485975"/>
                    <a:gd name="connsiteY12" fmla="*/ 123092 h 1144065"/>
                    <a:gd name="connsiteX13" fmla="*/ 320254 w 485975"/>
                    <a:gd name="connsiteY13" fmla="*/ 327713 h 1144065"/>
                    <a:gd name="connsiteX14" fmla="*/ 317057 w 485975"/>
                    <a:gd name="connsiteY14" fmla="*/ 529137 h 1144065"/>
                    <a:gd name="connsiteX15" fmla="*/ 483311 w 485975"/>
                    <a:gd name="connsiteY15" fmla="*/ 398051 h 1144065"/>
                    <a:gd name="connsiteX16" fmla="*/ 333043 w 485975"/>
                    <a:gd name="connsiteY16" fmla="*/ 561109 h 1144065"/>
                    <a:gd name="connsiteX17" fmla="*/ 320254 w 485975"/>
                    <a:gd name="connsiteY17" fmla="*/ 647433 h 1144065"/>
                    <a:gd name="connsiteX18" fmla="*/ 342634 w 485975"/>
                    <a:gd name="connsiteY18" fmla="*/ 839265 h 1144065"/>
                    <a:gd name="connsiteX19" fmla="*/ 253112 w 485975"/>
                    <a:gd name="connsiteY19" fmla="*/ 1136605 h 1144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85975" h="1144065">
                      <a:moveTo>
                        <a:pt x="253112" y="1136605"/>
                      </a:moveTo>
                      <a:cubicBezTo>
                        <a:pt x="244053" y="1144065"/>
                        <a:pt x="295742" y="958627"/>
                        <a:pt x="288282" y="884026"/>
                      </a:cubicBezTo>
                      <a:cubicBezTo>
                        <a:pt x="280822" y="809425"/>
                        <a:pt x="254179" y="761467"/>
                        <a:pt x="208352" y="688997"/>
                      </a:cubicBezTo>
                      <a:cubicBezTo>
                        <a:pt x="162525" y="616527"/>
                        <a:pt x="0" y="439615"/>
                        <a:pt x="13322" y="449206"/>
                      </a:cubicBezTo>
                      <a:cubicBezTo>
                        <a:pt x="26644" y="458797"/>
                        <a:pt x="244587" y="724698"/>
                        <a:pt x="288282" y="746546"/>
                      </a:cubicBezTo>
                      <a:cubicBezTo>
                        <a:pt x="331977" y="768394"/>
                        <a:pt x="293078" y="634111"/>
                        <a:pt x="275493" y="580292"/>
                      </a:cubicBezTo>
                      <a:cubicBezTo>
                        <a:pt x="257908" y="526473"/>
                        <a:pt x="217410" y="475317"/>
                        <a:pt x="182774" y="423629"/>
                      </a:cubicBezTo>
                      <a:cubicBezTo>
                        <a:pt x="148138" y="371941"/>
                        <a:pt x="65011" y="272294"/>
                        <a:pt x="67675" y="270163"/>
                      </a:cubicBezTo>
                      <a:cubicBezTo>
                        <a:pt x="70339" y="268032"/>
                        <a:pt x="164657" y="400716"/>
                        <a:pt x="198760" y="410840"/>
                      </a:cubicBezTo>
                      <a:cubicBezTo>
                        <a:pt x="232863" y="420964"/>
                        <a:pt x="264836" y="396986"/>
                        <a:pt x="272296" y="330910"/>
                      </a:cubicBezTo>
                      <a:cubicBezTo>
                        <a:pt x="279756" y="264835"/>
                        <a:pt x="237660" y="28774"/>
                        <a:pt x="243521" y="14387"/>
                      </a:cubicBezTo>
                      <a:cubicBezTo>
                        <a:pt x="249382" y="0"/>
                        <a:pt x="279223" y="226468"/>
                        <a:pt x="307465" y="244585"/>
                      </a:cubicBezTo>
                      <a:cubicBezTo>
                        <a:pt x="335707" y="262702"/>
                        <a:pt x="410841" y="109237"/>
                        <a:pt x="412973" y="123092"/>
                      </a:cubicBezTo>
                      <a:cubicBezTo>
                        <a:pt x="415105" y="136947"/>
                        <a:pt x="336240" y="260039"/>
                        <a:pt x="320254" y="327713"/>
                      </a:cubicBezTo>
                      <a:cubicBezTo>
                        <a:pt x="304268" y="395387"/>
                        <a:pt x="289881" y="517414"/>
                        <a:pt x="317057" y="529137"/>
                      </a:cubicBezTo>
                      <a:cubicBezTo>
                        <a:pt x="344233" y="540860"/>
                        <a:pt x="480647" y="392722"/>
                        <a:pt x="483311" y="398051"/>
                      </a:cubicBezTo>
                      <a:cubicBezTo>
                        <a:pt x="485975" y="403380"/>
                        <a:pt x="360219" y="519545"/>
                        <a:pt x="333043" y="561109"/>
                      </a:cubicBezTo>
                      <a:cubicBezTo>
                        <a:pt x="305867" y="602673"/>
                        <a:pt x="318656" y="601074"/>
                        <a:pt x="320254" y="647433"/>
                      </a:cubicBezTo>
                      <a:cubicBezTo>
                        <a:pt x="321852" y="693792"/>
                        <a:pt x="350627" y="764131"/>
                        <a:pt x="342634" y="839265"/>
                      </a:cubicBezTo>
                      <a:cubicBezTo>
                        <a:pt x="334641" y="914399"/>
                        <a:pt x="262171" y="1129145"/>
                        <a:pt x="253112" y="1136605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rgbClr val="336600"/>
                    </a:gs>
                    <a:gs pos="100000">
                      <a:srgbClr val="80AD1B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" name="자유형 69"/>
                <p:cNvSpPr/>
                <p:nvPr/>
              </p:nvSpPr>
              <p:spPr>
                <a:xfrm>
                  <a:off x="8705983" y="5684627"/>
                  <a:ext cx="166788" cy="1422755"/>
                </a:xfrm>
                <a:custGeom>
                  <a:avLst/>
                  <a:gdLst>
                    <a:gd name="connsiteX0" fmla="*/ 35169 w 166788"/>
                    <a:gd name="connsiteY0" fmla="*/ 1377994 h 1422755"/>
                    <a:gd name="connsiteX1" fmla="*/ 127888 w 166788"/>
                    <a:gd name="connsiteY1" fmla="*/ 1035893 h 1422755"/>
                    <a:gd name="connsiteX2" fmla="*/ 131086 w 166788"/>
                    <a:gd name="connsiteY2" fmla="*/ 732159 h 1422755"/>
                    <a:gd name="connsiteX3" fmla="*/ 92719 w 166788"/>
                    <a:gd name="connsiteY3" fmla="*/ 521144 h 1422755"/>
                    <a:gd name="connsiteX4" fmla="*/ 105508 w 166788"/>
                    <a:gd name="connsiteY4" fmla="*/ 313325 h 1422755"/>
                    <a:gd name="connsiteX5" fmla="*/ 3197 w 166788"/>
                    <a:gd name="connsiteY5" fmla="*/ 15986 h 1422755"/>
                    <a:gd name="connsiteX6" fmla="*/ 124691 w 166788"/>
                    <a:gd name="connsiteY6" fmla="*/ 217409 h 1422755"/>
                    <a:gd name="connsiteX7" fmla="*/ 115100 w 166788"/>
                    <a:gd name="connsiteY7" fmla="*/ 514749 h 1422755"/>
                    <a:gd name="connsiteX8" fmla="*/ 163058 w 166788"/>
                    <a:gd name="connsiteY8" fmla="*/ 824878 h 1422755"/>
                    <a:gd name="connsiteX9" fmla="*/ 92719 w 166788"/>
                    <a:gd name="connsiteY9" fmla="*/ 1304458 h 1422755"/>
                    <a:gd name="connsiteX10" fmla="*/ 35169 w 166788"/>
                    <a:gd name="connsiteY10" fmla="*/ 1377994 h 1422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6788" h="1422755">
                      <a:moveTo>
                        <a:pt x="35169" y="1377994"/>
                      </a:moveTo>
                      <a:cubicBezTo>
                        <a:pt x="41031" y="1333233"/>
                        <a:pt x="111902" y="1143532"/>
                        <a:pt x="127888" y="1035893"/>
                      </a:cubicBezTo>
                      <a:cubicBezTo>
                        <a:pt x="143874" y="928254"/>
                        <a:pt x="136947" y="817950"/>
                        <a:pt x="131086" y="732159"/>
                      </a:cubicBezTo>
                      <a:cubicBezTo>
                        <a:pt x="125225" y="646368"/>
                        <a:pt x="96982" y="590950"/>
                        <a:pt x="92719" y="521144"/>
                      </a:cubicBezTo>
                      <a:cubicBezTo>
                        <a:pt x="88456" y="451338"/>
                        <a:pt x="120428" y="397518"/>
                        <a:pt x="105508" y="313325"/>
                      </a:cubicBezTo>
                      <a:cubicBezTo>
                        <a:pt x="90588" y="229132"/>
                        <a:pt x="0" y="31972"/>
                        <a:pt x="3197" y="15986"/>
                      </a:cubicBezTo>
                      <a:cubicBezTo>
                        <a:pt x="6394" y="0"/>
                        <a:pt x="106041" y="134282"/>
                        <a:pt x="124691" y="217409"/>
                      </a:cubicBezTo>
                      <a:cubicBezTo>
                        <a:pt x="143341" y="300536"/>
                        <a:pt x="108706" y="413504"/>
                        <a:pt x="115100" y="514749"/>
                      </a:cubicBezTo>
                      <a:cubicBezTo>
                        <a:pt x="121494" y="615994"/>
                        <a:pt x="166788" y="693260"/>
                        <a:pt x="163058" y="824878"/>
                      </a:cubicBezTo>
                      <a:cubicBezTo>
                        <a:pt x="159328" y="956496"/>
                        <a:pt x="114567" y="1217068"/>
                        <a:pt x="92719" y="1304458"/>
                      </a:cubicBezTo>
                      <a:cubicBezTo>
                        <a:pt x="70871" y="1391848"/>
                        <a:pt x="29307" y="1422755"/>
                        <a:pt x="35169" y="1377994"/>
                      </a:cubicBezTo>
                      <a:close/>
                    </a:path>
                  </a:pathLst>
                </a:custGeom>
                <a:solidFill>
                  <a:srgbClr val="5877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8" name="그룹 70"/>
              <p:cNvGrpSpPr/>
              <p:nvPr/>
            </p:nvGrpSpPr>
            <p:grpSpPr>
              <a:xfrm rot="1800000" flipH="1">
                <a:off x="7842690" y="4046955"/>
                <a:ext cx="533779" cy="973482"/>
                <a:chOff x="8436353" y="5585513"/>
                <a:chExt cx="834470" cy="152186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4" name="자유형 71"/>
                <p:cNvSpPr/>
                <p:nvPr/>
              </p:nvSpPr>
              <p:spPr>
                <a:xfrm>
                  <a:off x="8436353" y="5585513"/>
                  <a:ext cx="834470" cy="1406770"/>
                </a:xfrm>
                <a:custGeom>
                  <a:avLst/>
                  <a:gdLst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34470" h="1406770">
                      <a:moveTo>
                        <a:pt x="263236" y="1371600"/>
                      </a:moveTo>
                      <a:cubicBezTo>
                        <a:pt x="171050" y="1227726"/>
                        <a:pt x="78864" y="1083852"/>
                        <a:pt x="39432" y="959161"/>
                      </a:cubicBezTo>
                      <a:cubicBezTo>
                        <a:pt x="0" y="834470"/>
                        <a:pt x="20249" y="707648"/>
                        <a:pt x="26643" y="623455"/>
                      </a:cubicBezTo>
                      <a:cubicBezTo>
                        <a:pt x="33037" y="539262"/>
                        <a:pt x="51687" y="506224"/>
                        <a:pt x="77798" y="454003"/>
                      </a:cubicBezTo>
                      <a:cubicBezTo>
                        <a:pt x="103909" y="401782"/>
                        <a:pt x="156663" y="352758"/>
                        <a:pt x="183306" y="310129"/>
                      </a:cubicBezTo>
                      <a:cubicBezTo>
                        <a:pt x="209949" y="267500"/>
                        <a:pt x="224336" y="237126"/>
                        <a:pt x="237658" y="198227"/>
                      </a:cubicBezTo>
                      <a:cubicBezTo>
                        <a:pt x="250980" y="159328"/>
                        <a:pt x="261637" y="109238"/>
                        <a:pt x="263236" y="76733"/>
                      </a:cubicBezTo>
                      <a:cubicBezTo>
                        <a:pt x="264835" y="44228"/>
                        <a:pt x="242454" y="0"/>
                        <a:pt x="247250" y="3197"/>
                      </a:cubicBezTo>
                      <a:cubicBezTo>
                        <a:pt x="252046" y="6394"/>
                        <a:pt x="257908" y="59681"/>
                        <a:pt x="292011" y="95916"/>
                      </a:cubicBezTo>
                      <a:cubicBezTo>
                        <a:pt x="326114" y="132151"/>
                        <a:pt x="388993" y="168386"/>
                        <a:pt x="451871" y="220607"/>
                      </a:cubicBezTo>
                      <a:cubicBezTo>
                        <a:pt x="514749" y="272828"/>
                        <a:pt x="609067" y="347962"/>
                        <a:pt x="669281" y="409242"/>
                      </a:cubicBezTo>
                      <a:cubicBezTo>
                        <a:pt x="729495" y="470522"/>
                        <a:pt x="791840" y="504626"/>
                        <a:pt x="813155" y="588286"/>
                      </a:cubicBezTo>
                      <a:cubicBezTo>
                        <a:pt x="834470" y="671946"/>
                        <a:pt x="832338" y="794505"/>
                        <a:pt x="797169" y="911203"/>
                      </a:cubicBezTo>
                      <a:cubicBezTo>
                        <a:pt x="762000" y="1027901"/>
                        <a:pt x="673010" y="1205879"/>
                        <a:pt x="602139" y="1288473"/>
                      </a:cubicBezTo>
                      <a:cubicBezTo>
                        <a:pt x="531268" y="1371068"/>
                        <a:pt x="371941" y="1406770"/>
                        <a:pt x="371941" y="1406770"/>
                      </a:cubicBezTo>
                      <a:lnTo>
                        <a:pt x="263236" y="137160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36600"/>
                    </a:gs>
                    <a:gs pos="100000">
                      <a:srgbClr val="9BD121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" name="자유형 72"/>
                <p:cNvSpPr/>
                <p:nvPr/>
              </p:nvSpPr>
              <p:spPr>
                <a:xfrm>
                  <a:off x="8526940" y="5761359"/>
                  <a:ext cx="646368" cy="1136073"/>
                </a:xfrm>
                <a:custGeom>
                  <a:avLst/>
                  <a:gdLst>
                    <a:gd name="connsiteX0" fmla="*/ 338903 w 646368"/>
                    <a:gd name="connsiteY0" fmla="*/ 549919 h 1136073"/>
                    <a:gd name="connsiteX1" fmla="*/ 578694 w 646368"/>
                    <a:gd name="connsiteY1" fmla="*/ 326115 h 1136073"/>
                    <a:gd name="connsiteX2" fmla="*/ 393256 w 646368"/>
                    <a:gd name="connsiteY2" fmla="*/ 572300 h 1136073"/>
                    <a:gd name="connsiteX3" fmla="*/ 316523 w 646368"/>
                    <a:gd name="connsiteY3" fmla="*/ 687399 h 1136073"/>
                    <a:gd name="connsiteX4" fmla="*/ 642638 w 646368"/>
                    <a:gd name="connsiteY4" fmla="*/ 511553 h 1136073"/>
                    <a:gd name="connsiteX5" fmla="*/ 338903 w 646368"/>
                    <a:gd name="connsiteY5" fmla="*/ 764132 h 1136073"/>
                    <a:gd name="connsiteX6" fmla="*/ 636243 w 646368"/>
                    <a:gd name="connsiteY6" fmla="*/ 677807 h 1136073"/>
                    <a:gd name="connsiteX7" fmla="*/ 348495 w 646368"/>
                    <a:gd name="connsiteY7" fmla="*/ 847259 h 1136073"/>
                    <a:gd name="connsiteX8" fmla="*/ 610666 w 646368"/>
                    <a:gd name="connsiteY8" fmla="*/ 802498 h 1136073"/>
                    <a:gd name="connsiteX9" fmla="*/ 335706 w 646368"/>
                    <a:gd name="connsiteY9" fmla="*/ 930386 h 1136073"/>
                    <a:gd name="connsiteX10" fmla="*/ 268565 w 646368"/>
                    <a:gd name="connsiteY10" fmla="*/ 1131810 h 1136073"/>
                    <a:gd name="connsiteX11" fmla="*/ 281354 w 646368"/>
                    <a:gd name="connsiteY11" fmla="*/ 904809 h 1136073"/>
                    <a:gd name="connsiteX12" fmla="*/ 3197 w 646368"/>
                    <a:gd name="connsiteY12" fmla="*/ 639441 h 1136073"/>
                    <a:gd name="connsiteX13" fmla="*/ 262170 w 646368"/>
                    <a:gd name="connsiteY13" fmla="*/ 837668 h 1136073"/>
                    <a:gd name="connsiteX14" fmla="*/ 15986 w 646368"/>
                    <a:gd name="connsiteY14" fmla="*/ 501961 h 1136073"/>
                    <a:gd name="connsiteX15" fmla="*/ 294143 w 646368"/>
                    <a:gd name="connsiteY15" fmla="*/ 764132 h 1136073"/>
                    <a:gd name="connsiteX16" fmla="*/ 63944 w 646368"/>
                    <a:gd name="connsiteY16" fmla="*/ 287749 h 1136073"/>
                    <a:gd name="connsiteX17" fmla="*/ 268565 w 646368"/>
                    <a:gd name="connsiteY17" fmla="*/ 588286 h 1136073"/>
                    <a:gd name="connsiteX18" fmla="*/ 118296 w 646368"/>
                    <a:gd name="connsiteY18" fmla="*/ 159861 h 1136073"/>
                    <a:gd name="connsiteX19" fmla="*/ 265368 w 646368"/>
                    <a:gd name="connsiteY19" fmla="*/ 444412 h 1136073"/>
                    <a:gd name="connsiteX20" fmla="*/ 211015 w 646368"/>
                    <a:gd name="connsiteY20" fmla="*/ 9592 h 1136073"/>
                    <a:gd name="connsiteX21" fmla="*/ 303734 w 646368"/>
                    <a:gd name="connsiteY21" fmla="*/ 386862 h 1136073"/>
                    <a:gd name="connsiteX22" fmla="*/ 409242 w 646368"/>
                    <a:gd name="connsiteY22" fmla="*/ 150269 h 1136073"/>
                    <a:gd name="connsiteX23" fmla="*/ 335706 w 646368"/>
                    <a:gd name="connsiteY23" fmla="*/ 450806 h 1136073"/>
                    <a:gd name="connsiteX24" fmla="*/ 498763 w 646368"/>
                    <a:gd name="connsiteY24" fmla="*/ 242988 h 1136073"/>
                    <a:gd name="connsiteX25" fmla="*/ 338903 w 646368"/>
                    <a:gd name="connsiteY25" fmla="*/ 549919 h 1136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46368" h="1136073">
                      <a:moveTo>
                        <a:pt x="338903" y="549919"/>
                      </a:moveTo>
                      <a:cubicBezTo>
                        <a:pt x="352225" y="563773"/>
                        <a:pt x="569635" y="322385"/>
                        <a:pt x="578694" y="326115"/>
                      </a:cubicBezTo>
                      <a:cubicBezTo>
                        <a:pt x="587753" y="329845"/>
                        <a:pt x="436951" y="512086"/>
                        <a:pt x="393256" y="572300"/>
                      </a:cubicBezTo>
                      <a:cubicBezTo>
                        <a:pt x="349561" y="632514"/>
                        <a:pt x="274959" y="697523"/>
                        <a:pt x="316523" y="687399"/>
                      </a:cubicBezTo>
                      <a:cubicBezTo>
                        <a:pt x="358087" y="677275"/>
                        <a:pt x="638908" y="498764"/>
                        <a:pt x="642638" y="511553"/>
                      </a:cubicBezTo>
                      <a:cubicBezTo>
                        <a:pt x="646368" y="524342"/>
                        <a:pt x="339969" y="736423"/>
                        <a:pt x="338903" y="764132"/>
                      </a:cubicBezTo>
                      <a:cubicBezTo>
                        <a:pt x="337837" y="791841"/>
                        <a:pt x="634644" y="663953"/>
                        <a:pt x="636243" y="677807"/>
                      </a:cubicBezTo>
                      <a:cubicBezTo>
                        <a:pt x="637842" y="691662"/>
                        <a:pt x="352758" y="826477"/>
                        <a:pt x="348495" y="847259"/>
                      </a:cubicBezTo>
                      <a:cubicBezTo>
                        <a:pt x="344232" y="868041"/>
                        <a:pt x="612797" y="788644"/>
                        <a:pt x="610666" y="802498"/>
                      </a:cubicBezTo>
                      <a:cubicBezTo>
                        <a:pt x="608535" y="816352"/>
                        <a:pt x="392723" y="875501"/>
                        <a:pt x="335706" y="930386"/>
                      </a:cubicBezTo>
                      <a:cubicBezTo>
                        <a:pt x="278689" y="985271"/>
                        <a:pt x="277624" y="1136073"/>
                        <a:pt x="268565" y="1131810"/>
                      </a:cubicBezTo>
                      <a:cubicBezTo>
                        <a:pt x="259506" y="1127547"/>
                        <a:pt x="325582" y="986870"/>
                        <a:pt x="281354" y="904809"/>
                      </a:cubicBezTo>
                      <a:cubicBezTo>
                        <a:pt x="237126" y="822748"/>
                        <a:pt x="6394" y="650631"/>
                        <a:pt x="3197" y="639441"/>
                      </a:cubicBezTo>
                      <a:cubicBezTo>
                        <a:pt x="0" y="628251"/>
                        <a:pt x="260039" y="860581"/>
                        <a:pt x="262170" y="837668"/>
                      </a:cubicBezTo>
                      <a:cubicBezTo>
                        <a:pt x="264302" y="814755"/>
                        <a:pt x="10657" y="514217"/>
                        <a:pt x="15986" y="501961"/>
                      </a:cubicBezTo>
                      <a:cubicBezTo>
                        <a:pt x="21315" y="489705"/>
                        <a:pt x="286150" y="799834"/>
                        <a:pt x="294143" y="764132"/>
                      </a:cubicBezTo>
                      <a:cubicBezTo>
                        <a:pt x="302136" y="728430"/>
                        <a:pt x="68207" y="317057"/>
                        <a:pt x="63944" y="287749"/>
                      </a:cubicBezTo>
                      <a:cubicBezTo>
                        <a:pt x="59681" y="258441"/>
                        <a:pt x="259506" y="609601"/>
                        <a:pt x="268565" y="588286"/>
                      </a:cubicBezTo>
                      <a:cubicBezTo>
                        <a:pt x="277624" y="566971"/>
                        <a:pt x="118829" y="183840"/>
                        <a:pt x="118296" y="159861"/>
                      </a:cubicBezTo>
                      <a:cubicBezTo>
                        <a:pt x="117763" y="135882"/>
                        <a:pt x="249915" y="469457"/>
                        <a:pt x="265368" y="444412"/>
                      </a:cubicBezTo>
                      <a:cubicBezTo>
                        <a:pt x="280821" y="419367"/>
                        <a:pt x="204621" y="19184"/>
                        <a:pt x="211015" y="9592"/>
                      </a:cubicBezTo>
                      <a:cubicBezTo>
                        <a:pt x="217409" y="0"/>
                        <a:pt x="270696" y="363416"/>
                        <a:pt x="303734" y="386862"/>
                      </a:cubicBezTo>
                      <a:cubicBezTo>
                        <a:pt x="336772" y="410308"/>
                        <a:pt x="403913" y="139612"/>
                        <a:pt x="409242" y="150269"/>
                      </a:cubicBezTo>
                      <a:cubicBezTo>
                        <a:pt x="414571" y="160926"/>
                        <a:pt x="320786" y="435353"/>
                        <a:pt x="335706" y="450806"/>
                      </a:cubicBezTo>
                      <a:cubicBezTo>
                        <a:pt x="350626" y="466259"/>
                        <a:pt x="499296" y="227002"/>
                        <a:pt x="498763" y="242988"/>
                      </a:cubicBezTo>
                      <a:cubicBezTo>
                        <a:pt x="498230" y="258974"/>
                        <a:pt x="325581" y="536065"/>
                        <a:pt x="338903" y="549919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chemeClr val="bg1">
                        <a:alpha val="3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" name="자유형 73"/>
                <p:cNvSpPr/>
                <p:nvPr/>
              </p:nvSpPr>
              <p:spPr>
                <a:xfrm>
                  <a:off x="8535998" y="5801325"/>
                  <a:ext cx="485975" cy="1144065"/>
                </a:xfrm>
                <a:custGeom>
                  <a:avLst/>
                  <a:gdLst>
                    <a:gd name="connsiteX0" fmla="*/ 253112 w 485975"/>
                    <a:gd name="connsiteY0" fmla="*/ 1136605 h 1144065"/>
                    <a:gd name="connsiteX1" fmla="*/ 288282 w 485975"/>
                    <a:gd name="connsiteY1" fmla="*/ 884026 h 1144065"/>
                    <a:gd name="connsiteX2" fmla="*/ 208352 w 485975"/>
                    <a:gd name="connsiteY2" fmla="*/ 688997 h 1144065"/>
                    <a:gd name="connsiteX3" fmla="*/ 13322 w 485975"/>
                    <a:gd name="connsiteY3" fmla="*/ 449206 h 1144065"/>
                    <a:gd name="connsiteX4" fmla="*/ 288282 w 485975"/>
                    <a:gd name="connsiteY4" fmla="*/ 746546 h 1144065"/>
                    <a:gd name="connsiteX5" fmla="*/ 275493 w 485975"/>
                    <a:gd name="connsiteY5" fmla="*/ 580292 h 1144065"/>
                    <a:gd name="connsiteX6" fmla="*/ 182774 w 485975"/>
                    <a:gd name="connsiteY6" fmla="*/ 423629 h 1144065"/>
                    <a:gd name="connsiteX7" fmla="*/ 67675 w 485975"/>
                    <a:gd name="connsiteY7" fmla="*/ 270163 h 1144065"/>
                    <a:gd name="connsiteX8" fmla="*/ 198760 w 485975"/>
                    <a:gd name="connsiteY8" fmla="*/ 410840 h 1144065"/>
                    <a:gd name="connsiteX9" fmla="*/ 272296 w 485975"/>
                    <a:gd name="connsiteY9" fmla="*/ 330910 h 1144065"/>
                    <a:gd name="connsiteX10" fmla="*/ 243521 w 485975"/>
                    <a:gd name="connsiteY10" fmla="*/ 14387 h 1144065"/>
                    <a:gd name="connsiteX11" fmla="*/ 307465 w 485975"/>
                    <a:gd name="connsiteY11" fmla="*/ 244585 h 1144065"/>
                    <a:gd name="connsiteX12" fmla="*/ 412973 w 485975"/>
                    <a:gd name="connsiteY12" fmla="*/ 123092 h 1144065"/>
                    <a:gd name="connsiteX13" fmla="*/ 320254 w 485975"/>
                    <a:gd name="connsiteY13" fmla="*/ 327713 h 1144065"/>
                    <a:gd name="connsiteX14" fmla="*/ 317057 w 485975"/>
                    <a:gd name="connsiteY14" fmla="*/ 529137 h 1144065"/>
                    <a:gd name="connsiteX15" fmla="*/ 483311 w 485975"/>
                    <a:gd name="connsiteY15" fmla="*/ 398051 h 1144065"/>
                    <a:gd name="connsiteX16" fmla="*/ 333043 w 485975"/>
                    <a:gd name="connsiteY16" fmla="*/ 561109 h 1144065"/>
                    <a:gd name="connsiteX17" fmla="*/ 320254 w 485975"/>
                    <a:gd name="connsiteY17" fmla="*/ 647433 h 1144065"/>
                    <a:gd name="connsiteX18" fmla="*/ 342634 w 485975"/>
                    <a:gd name="connsiteY18" fmla="*/ 839265 h 1144065"/>
                    <a:gd name="connsiteX19" fmla="*/ 253112 w 485975"/>
                    <a:gd name="connsiteY19" fmla="*/ 1136605 h 1144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85975" h="1144065">
                      <a:moveTo>
                        <a:pt x="253112" y="1136605"/>
                      </a:moveTo>
                      <a:cubicBezTo>
                        <a:pt x="244053" y="1144065"/>
                        <a:pt x="295742" y="958627"/>
                        <a:pt x="288282" y="884026"/>
                      </a:cubicBezTo>
                      <a:cubicBezTo>
                        <a:pt x="280822" y="809425"/>
                        <a:pt x="254179" y="761467"/>
                        <a:pt x="208352" y="688997"/>
                      </a:cubicBezTo>
                      <a:cubicBezTo>
                        <a:pt x="162525" y="616527"/>
                        <a:pt x="0" y="439615"/>
                        <a:pt x="13322" y="449206"/>
                      </a:cubicBezTo>
                      <a:cubicBezTo>
                        <a:pt x="26644" y="458797"/>
                        <a:pt x="244587" y="724698"/>
                        <a:pt x="288282" y="746546"/>
                      </a:cubicBezTo>
                      <a:cubicBezTo>
                        <a:pt x="331977" y="768394"/>
                        <a:pt x="293078" y="634111"/>
                        <a:pt x="275493" y="580292"/>
                      </a:cubicBezTo>
                      <a:cubicBezTo>
                        <a:pt x="257908" y="526473"/>
                        <a:pt x="217410" y="475317"/>
                        <a:pt x="182774" y="423629"/>
                      </a:cubicBezTo>
                      <a:cubicBezTo>
                        <a:pt x="148138" y="371941"/>
                        <a:pt x="65011" y="272294"/>
                        <a:pt x="67675" y="270163"/>
                      </a:cubicBezTo>
                      <a:cubicBezTo>
                        <a:pt x="70339" y="268032"/>
                        <a:pt x="164657" y="400716"/>
                        <a:pt x="198760" y="410840"/>
                      </a:cubicBezTo>
                      <a:cubicBezTo>
                        <a:pt x="232863" y="420964"/>
                        <a:pt x="264836" y="396986"/>
                        <a:pt x="272296" y="330910"/>
                      </a:cubicBezTo>
                      <a:cubicBezTo>
                        <a:pt x="279756" y="264835"/>
                        <a:pt x="237660" y="28774"/>
                        <a:pt x="243521" y="14387"/>
                      </a:cubicBezTo>
                      <a:cubicBezTo>
                        <a:pt x="249382" y="0"/>
                        <a:pt x="279223" y="226468"/>
                        <a:pt x="307465" y="244585"/>
                      </a:cubicBezTo>
                      <a:cubicBezTo>
                        <a:pt x="335707" y="262702"/>
                        <a:pt x="410841" y="109237"/>
                        <a:pt x="412973" y="123092"/>
                      </a:cubicBezTo>
                      <a:cubicBezTo>
                        <a:pt x="415105" y="136947"/>
                        <a:pt x="336240" y="260039"/>
                        <a:pt x="320254" y="327713"/>
                      </a:cubicBezTo>
                      <a:cubicBezTo>
                        <a:pt x="304268" y="395387"/>
                        <a:pt x="289881" y="517414"/>
                        <a:pt x="317057" y="529137"/>
                      </a:cubicBezTo>
                      <a:cubicBezTo>
                        <a:pt x="344233" y="540860"/>
                        <a:pt x="480647" y="392722"/>
                        <a:pt x="483311" y="398051"/>
                      </a:cubicBezTo>
                      <a:cubicBezTo>
                        <a:pt x="485975" y="403380"/>
                        <a:pt x="360219" y="519545"/>
                        <a:pt x="333043" y="561109"/>
                      </a:cubicBezTo>
                      <a:cubicBezTo>
                        <a:pt x="305867" y="602673"/>
                        <a:pt x="318656" y="601074"/>
                        <a:pt x="320254" y="647433"/>
                      </a:cubicBezTo>
                      <a:cubicBezTo>
                        <a:pt x="321852" y="693792"/>
                        <a:pt x="350627" y="764131"/>
                        <a:pt x="342634" y="839265"/>
                      </a:cubicBezTo>
                      <a:cubicBezTo>
                        <a:pt x="334641" y="914399"/>
                        <a:pt x="262171" y="1129145"/>
                        <a:pt x="253112" y="1136605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rgbClr val="336600"/>
                    </a:gs>
                    <a:gs pos="100000">
                      <a:srgbClr val="80AD1B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" name="자유형 74"/>
                <p:cNvSpPr/>
                <p:nvPr/>
              </p:nvSpPr>
              <p:spPr>
                <a:xfrm>
                  <a:off x="8705983" y="5684627"/>
                  <a:ext cx="166788" cy="1422755"/>
                </a:xfrm>
                <a:custGeom>
                  <a:avLst/>
                  <a:gdLst>
                    <a:gd name="connsiteX0" fmla="*/ 35169 w 166788"/>
                    <a:gd name="connsiteY0" fmla="*/ 1377994 h 1422755"/>
                    <a:gd name="connsiteX1" fmla="*/ 127888 w 166788"/>
                    <a:gd name="connsiteY1" fmla="*/ 1035893 h 1422755"/>
                    <a:gd name="connsiteX2" fmla="*/ 131086 w 166788"/>
                    <a:gd name="connsiteY2" fmla="*/ 732159 h 1422755"/>
                    <a:gd name="connsiteX3" fmla="*/ 92719 w 166788"/>
                    <a:gd name="connsiteY3" fmla="*/ 521144 h 1422755"/>
                    <a:gd name="connsiteX4" fmla="*/ 105508 w 166788"/>
                    <a:gd name="connsiteY4" fmla="*/ 313325 h 1422755"/>
                    <a:gd name="connsiteX5" fmla="*/ 3197 w 166788"/>
                    <a:gd name="connsiteY5" fmla="*/ 15986 h 1422755"/>
                    <a:gd name="connsiteX6" fmla="*/ 124691 w 166788"/>
                    <a:gd name="connsiteY6" fmla="*/ 217409 h 1422755"/>
                    <a:gd name="connsiteX7" fmla="*/ 115100 w 166788"/>
                    <a:gd name="connsiteY7" fmla="*/ 514749 h 1422755"/>
                    <a:gd name="connsiteX8" fmla="*/ 163058 w 166788"/>
                    <a:gd name="connsiteY8" fmla="*/ 824878 h 1422755"/>
                    <a:gd name="connsiteX9" fmla="*/ 92719 w 166788"/>
                    <a:gd name="connsiteY9" fmla="*/ 1304458 h 1422755"/>
                    <a:gd name="connsiteX10" fmla="*/ 35169 w 166788"/>
                    <a:gd name="connsiteY10" fmla="*/ 1377994 h 1422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6788" h="1422755">
                      <a:moveTo>
                        <a:pt x="35169" y="1377994"/>
                      </a:moveTo>
                      <a:cubicBezTo>
                        <a:pt x="41031" y="1333233"/>
                        <a:pt x="111902" y="1143532"/>
                        <a:pt x="127888" y="1035893"/>
                      </a:cubicBezTo>
                      <a:cubicBezTo>
                        <a:pt x="143874" y="928254"/>
                        <a:pt x="136947" y="817950"/>
                        <a:pt x="131086" y="732159"/>
                      </a:cubicBezTo>
                      <a:cubicBezTo>
                        <a:pt x="125225" y="646368"/>
                        <a:pt x="96982" y="590950"/>
                        <a:pt x="92719" y="521144"/>
                      </a:cubicBezTo>
                      <a:cubicBezTo>
                        <a:pt x="88456" y="451338"/>
                        <a:pt x="120428" y="397518"/>
                        <a:pt x="105508" y="313325"/>
                      </a:cubicBezTo>
                      <a:cubicBezTo>
                        <a:pt x="90588" y="229132"/>
                        <a:pt x="0" y="31972"/>
                        <a:pt x="3197" y="15986"/>
                      </a:cubicBezTo>
                      <a:cubicBezTo>
                        <a:pt x="6394" y="0"/>
                        <a:pt x="106041" y="134282"/>
                        <a:pt x="124691" y="217409"/>
                      </a:cubicBezTo>
                      <a:cubicBezTo>
                        <a:pt x="143341" y="300536"/>
                        <a:pt x="108706" y="413504"/>
                        <a:pt x="115100" y="514749"/>
                      </a:cubicBezTo>
                      <a:cubicBezTo>
                        <a:pt x="121494" y="615994"/>
                        <a:pt x="166788" y="693260"/>
                        <a:pt x="163058" y="824878"/>
                      </a:cubicBezTo>
                      <a:cubicBezTo>
                        <a:pt x="159328" y="956496"/>
                        <a:pt x="114567" y="1217068"/>
                        <a:pt x="92719" y="1304458"/>
                      </a:cubicBezTo>
                      <a:cubicBezTo>
                        <a:pt x="70871" y="1391848"/>
                        <a:pt x="29307" y="1422755"/>
                        <a:pt x="35169" y="1377994"/>
                      </a:cubicBezTo>
                      <a:close/>
                    </a:path>
                  </a:pathLst>
                </a:custGeom>
                <a:solidFill>
                  <a:srgbClr val="5877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9" name="그룹 75"/>
              <p:cNvGrpSpPr/>
              <p:nvPr/>
            </p:nvGrpSpPr>
            <p:grpSpPr>
              <a:xfrm>
                <a:off x="7429151" y="3841679"/>
                <a:ext cx="622362" cy="1135036"/>
                <a:chOff x="8436353" y="5585513"/>
                <a:chExt cx="834470" cy="152186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0" name="자유형 76"/>
                <p:cNvSpPr/>
                <p:nvPr/>
              </p:nvSpPr>
              <p:spPr>
                <a:xfrm>
                  <a:off x="8436353" y="5585513"/>
                  <a:ext cx="834470" cy="1406770"/>
                </a:xfrm>
                <a:custGeom>
                  <a:avLst/>
                  <a:gdLst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34470" h="1406770">
                      <a:moveTo>
                        <a:pt x="263236" y="1371600"/>
                      </a:moveTo>
                      <a:cubicBezTo>
                        <a:pt x="171050" y="1227726"/>
                        <a:pt x="78864" y="1083852"/>
                        <a:pt x="39432" y="959161"/>
                      </a:cubicBezTo>
                      <a:cubicBezTo>
                        <a:pt x="0" y="834470"/>
                        <a:pt x="20249" y="707648"/>
                        <a:pt x="26643" y="623455"/>
                      </a:cubicBezTo>
                      <a:cubicBezTo>
                        <a:pt x="33037" y="539262"/>
                        <a:pt x="51687" y="506224"/>
                        <a:pt x="77798" y="454003"/>
                      </a:cubicBezTo>
                      <a:cubicBezTo>
                        <a:pt x="103909" y="401782"/>
                        <a:pt x="156663" y="352758"/>
                        <a:pt x="183306" y="310129"/>
                      </a:cubicBezTo>
                      <a:cubicBezTo>
                        <a:pt x="209949" y="267500"/>
                        <a:pt x="224336" y="237126"/>
                        <a:pt x="237658" y="198227"/>
                      </a:cubicBezTo>
                      <a:cubicBezTo>
                        <a:pt x="250980" y="159328"/>
                        <a:pt x="261637" y="109238"/>
                        <a:pt x="263236" y="76733"/>
                      </a:cubicBezTo>
                      <a:cubicBezTo>
                        <a:pt x="264835" y="44228"/>
                        <a:pt x="242454" y="0"/>
                        <a:pt x="247250" y="3197"/>
                      </a:cubicBezTo>
                      <a:cubicBezTo>
                        <a:pt x="252046" y="6394"/>
                        <a:pt x="257908" y="59681"/>
                        <a:pt x="292011" y="95916"/>
                      </a:cubicBezTo>
                      <a:cubicBezTo>
                        <a:pt x="326114" y="132151"/>
                        <a:pt x="388993" y="168386"/>
                        <a:pt x="451871" y="220607"/>
                      </a:cubicBezTo>
                      <a:cubicBezTo>
                        <a:pt x="514749" y="272828"/>
                        <a:pt x="609067" y="347962"/>
                        <a:pt x="669281" y="409242"/>
                      </a:cubicBezTo>
                      <a:cubicBezTo>
                        <a:pt x="729495" y="470522"/>
                        <a:pt x="791840" y="504626"/>
                        <a:pt x="813155" y="588286"/>
                      </a:cubicBezTo>
                      <a:cubicBezTo>
                        <a:pt x="834470" y="671946"/>
                        <a:pt x="832338" y="794505"/>
                        <a:pt x="797169" y="911203"/>
                      </a:cubicBezTo>
                      <a:cubicBezTo>
                        <a:pt x="762000" y="1027901"/>
                        <a:pt x="673010" y="1205879"/>
                        <a:pt x="602139" y="1288473"/>
                      </a:cubicBezTo>
                      <a:cubicBezTo>
                        <a:pt x="531268" y="1371068"/>
                        <a:pt x="371941" y="1406770"/>
                        <a:pt x="371941" y="1406770"/>
                      </a:cubicBezTo>
                      <a:lnTo>
                        <a:pt x="263236" y="137160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36600"/>
                    </a:gs>
                    <a:gs pos="100000">
                      <a:srgbClr val="9BD121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" name="자유형 77"/>
                <p:cNvSpPr/>
                <p:nvPr/>
              </p:nvSpPr>
              <p:spPr>
                <a:xfrm>
                  <a:off x="8526940" y="5761359"/>
                  <a:ext cx="646368" cy="1136073"/>
                </a:xfrm>
                <a:custGeom>
                  <a:avLst/>
                  <a:gdLst>
                    <a:gd name="connsiteX0" fmla="*/ 338903 w 646368"/>
                    <a:gd name="connsiteY0" fmla="*/ 549919 h 1136073"/>
                    <a:gd name="connsiteX1" fmla="*/ 578694 w 646368"/>
                    <a:gd name="connsiteY1" fmla="*/ 326115 h 1136073"/>
                    <a:gd name="connsiteX2" fmla="*/ 393256 w 646368"/>
                    <a:gd name="connsiteY2" fmla="*/ 572300 h 1136073"/>
                    <a:gd name="connsiteX3" fmla="*/ 316523 w 646368"/>
                    <a:gd name="connsiteY3" fmla="*/ 687399 h 1136073"/>
                    <a:gd name="connsiteX4" fmla="*/ 642638 w 646368"/>
                    <a:gd name="connsiteY4" fmla="*/ 511553 h 1136073"/>
                    <a:gd name="connsiteX5" fmla="*/ 338903 w 646368"/>
                    <a:gd name="connsiteY5" fmla="*/ 764132 h 1136073"/>
                    <a:gd name="connsiteX6" fmla="*/ 636243 w 646368"/>
                    <a:gd name="connsiteY6" fmla="*/ 677807 h 1136073"/>
                    <a:gd name="connsiteX7" fmla="*/ 348495 w 646368"/>
                    <a:gd name="connsiteY7" fmla="*/ 847259 h 1136073"/>
                    <a:gd name="connsiteX8" fmla="*/ 610666 w 646368"/>
                    <a:gd name="connsiteY8" fmla="*/ 802498 h 1136073"/>
                    <a:gd name="connsiteX9" fmla="*/ 335706 w 646368"/>
                    <a:gd name="connsiteY9" fmla="*/ 930386 h 1136073"/>
                    <a:gd name="connsiteX10" fmla="*/ 268565 w 646368"/>
                    <a:gd name="connsiteY10" fmla="*/ 1131810 h 1136073"/>
                    <a:gd name="connsiteX11" fmla="*/ 281354 w 646368"/>
                    <a:gd name="connsiteY11" fmla="*/ 904809 h 1136073"/>
                    <a:gd name="connsiteX12" fmla="*/ 3197 w 646368"/>
                    <a:gd name="connsiteY12" fmla="*/ 639441 h 1136073"/>
                    <a:gd name="connsiteX13" fmla="*/ 262170 w 646368"/>
                    <a:gd name="connsiteY13" fmla="*/ 837668 h 1136073"/>
                    <a:gd name="connsiteX14" fmla="*/ 15986 w 646368"/>
                    <a:gd name="connsiteY14" fmla="*/ 501961 h 1136073"/>
                    <a:gd name="connsiteX15" fmla="*/ 294143 w 646368"/>
                    <a:gd name="connsiteY15" fmla="*/ 764132 h 1136073"/>
                    <a:gd name="connsiteX16" fmla="*/ 63944 w 646368"/>
                    <a:gd name="connsiteY16" fmla="*/ 287749 h 1136073"/>
                    <a:gd name="connsiteX17" fmla="*/ 268565 w 646368"/>
                    <a:gd name="connsiteY17" fmla="*/ 588286 h 1136073"/>
                    <a:gd name="connsiteX18" fmla="*/ 118296 w 646368"/>
                    <a:gd name="connsiteY18" fmla="*/ 159861 h 1136073"/>
                    <a:gd name="connsiteX19" fmla="*/ 265368 w 646368"/>
                    <a:gd name="connsiteY19" fmla="*/ 444412 h 1136073"/>
                    <a:gd name="connsiteX20" fmla="*/ 211015 w 646368"/>
                    <a:gd name="connsiteY20" fmla="*/ 9592 h 1136073"/>
                    <a:gd name="connsiteX21" fmla="*/ 303734 w 646368"/>
                    <a:gd name="connsiteY21" fmla="*/ 386862 h 1136073"/>
                    <a:gd name="connsiteX22" fmla="*/ 409242 w 646368"/>
                    <a:gd name="connsiteY22" fmla="*/ 150269 h 1136073"/>
                    <a:gd name="connsiteX23" fmla="*/ 335706 w 646368"/>
                    <a:gd name="connsiteY23" fmla="*/ 450806 h 1136073"/>
                    <a:gd name="connsiteX24" fmla="*/ 498763 w 646368"/>
                    <a:gd name="connsiteY24" fmla="*/ 242988 h 1136073"/>
                    <a:gd name="connsiteX25" fmla="*/ 338903 w 646368"/>
                    <a:gd name="connsiteY25" fmla="*/ 549919 h 1136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46368" h="1136073">
                      <a:moveTo>
                        <a:pt x="338903" y="549919"/>
                      </a:moveTo>
                      <a:cubicBezTo>
                        <a:pt x="352225" y="563773"/>
                        <a:pt x="569635" y="322385"/>
                        <a:pt x="578694" y="326115"/>
                      </a:cubicBezTo>
                      <a:cubicBezTo>
                        <a:pt x="587753" y="329845"/>
                        <a:pt x="436951" y="512086"/>
                        <a:pt x="393256" y="572300"/>
                      </a:cubicBezTo>
                      <a:cubicBezTo>
                        <a:pt x="349561" y="632514"/>
                        <a:pt x="274959" y="697523"/>
                        <a:pt x="316523" y="687399"/>
                      </a:cubicBezTo>
                      <a:cubicBezTo>
                        <a:pt x="358087" y="677275"/>
                        <a:pt x="638908" y="498764"/>
                        <a:pt x="642638" y="511553"/>
                      </a:cubicBezTo>
                      <a:cubicBezTo>
                        <a:pt x="646368" y="524342"/>
                        <a:pt x="339969" y="736423"/>
                        <a:pt x="338903" y="764132"/>
                      </a:cubicBezTo>
                      <a:cubicBezTo>
                        <a:pt x="337837" y="791841"/>
                        <a:pt x="634644" y="663953"/>
                        <a:pt x="636243" y="677807"/>
                      </a:cubicBezTo>
                      <a:cubicBezTo>
                        <a:pt x="637842" y="691662"/>
                        <a:pt x="352758" y="826477"/>
                        <a:pt x="348495" y="847259"/>
                      </a:cubicBezTo>
                      <a:cubicBezTo>
                        <a:pt x="344232" y="868041"/>
                        <a:pt x="612797" y="788644"/>
                        <a:pt x="610666" y="802498"/>
                      </a:cubicBezTo>
                      <a:cubicBezTo>
                        <a:pt x="608535" y="816352"/>
                        <a:pt x="392723" y="875501"/>
                        <a:pt x="335706" y="930386"/>
                      </a:cubicBezTo>
                      <a:cubicBezTo>
                        <a:pt x="278689" y="985271"/>
                        <a:pt x="277624" y="1136073"/>
                        <a:pt x="268565" y="1131810"/>
                      </a:cubicBezTo>
                      <a:cubicBezTo>
                        <a:pt x="259506" y="1127547"/>
                        <a:pt x="325582" y="986870"/>
                        <a:pt x="281354" y="904809"/>
                      </a:cubicBezTo>
                      <a:cubicBezTo>
                        <a:pt x="237126" y="822748"/>
                        <a:pt x="6394" y="650631"/>
                        <a:pt x="3197" y="639441"/>
                      </a:cubicBezTo>
                      <a:cubicBezTo>
                        <a:pt x="0" y="628251"/>
                        <a:pt x="260039" y="860581"/>
                        <a:pt x="262170" y="837668"/>
                      </a:cubicBezTo>
                      <a:cubicBezTo>
                        <a:pt x="264302" y="814755"/>
                        <a:pt x="10657" y="514217"/>
                        <a:pt x="15986" y="501961"/>
                      </a:cubicBezTo>
                      <a:cubicBezTo>
                        <a:pt x="21315" y="489705"/>
                        <a:pt x="286150" y="799834"/>
                        <a:pt x="294143" y="764132"/>
                      </a:cubicBezTo>
                      <a:cubicBezTo>
                        <a:pt x="302136" y="728430"/>
                        <a:pt x="68207" y="317057"/>
                        <a:pt x="63944" y="287749"/>
                      </a:cubicBezTo>
                      <a:cubicBezTo>
                        <a:pt x="59681" y="258441"/>
                        <a:pt x="259506" y="609601"/>
                        <a:pt x="268565" y="588286"/>
                      </a:cubicBezTo>
                      <a:cubicBezTo>
                        <a:pt x="277624" y="566971"/>
                        <a:pt x="118829" y="183840"/>
                        <a:pt x="118296" y="159861"/>
                      </a:cubicBezTo>
                      <a:cubicBezTo>
                        <a:pt x="117763" y="135882"/>
                        <a:pt x="249915" y="469457"/>
                        <a:pt x="265368" y="444412"/>
                      </a:cubicBezTo>
                      <a:cubicBezTo>
                        <a:pt x="280821" y="419367"/>
                        <a:pt x="204621" y="19184"/>
                        <a:pt x="211015" y="9592"/>
                      </a:cubicBezTo>
                      <a:cubicBezTo>
                        <a:pt x="217409" y="0"/>
                        <a:pt x="270696" y="363416"/>
                        <a:pt x="303734" y="386862"/>
                      </a:cubicBezTo>
                      <a:cubicBezTo>
                        <a:pt x="336772" y="410308"/>
                        <a:pt x="403913" y="139612"/>
                        <a:pt x="409242" y="150269"/>
                      </a:cubicBezTo>
                      <a:cubicBezTo>
                        <a:pt x="414571" y="160926"/>
                        <a:pt x="320786" y="435353"/>
                        <a:pt x="335706" y="450806"/>
                      </a:cubicBezTo>
                      <a:cubicBezTo>
                        <a:pt x="350626" y="466259"/>
                        <a:pt x="499296" y="227002"/>
                        <a:pt x="498763" y="242988"/>
                      </a:cubicBezTo>
                      <a:cubicBezTo>
                        <a:pt x="498230" y="258974"/>
                        <a:pt x="325581" y="536065"/>
                        <a:pt x="338903" y="549919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chemeClr val="bg1">
                        <a:alpha val="3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" name="자유형 78"/>
                <p:cNvSpPr/>
                <p:nvPr/>
              </p:nvSpPr>
              <p:spPr>
                <a:xfrm>
                  <a:off x="8535998" y="5801325"/>
                  <a:ext cx="485975" cy="1144065"/>
                </a:xfrm>
                <a:custGeom>
                  <a:avLst/>
                  <a:gdLst>
                    <a:gd name="connsiteX0" fmla="*/ 253112 w 485975"/>
                    <a:gd name="connsiteY0" fmla="*/ 1136605 h 1144065"/>
                    <a:gd name="connsiteX1" fmla="*/ 288282 w 485975"/>
                    <a:gd name="connsiteY1" fmla="*/ 884026 h 1144065"/>
                    <a:gd name="connsiteX2" fmla="*/ 208352 w 485975"/>
                    <a:gd name="connsiteY2" fmla="*/ 688997 h 1144065"/>
                    <a:gd name="connsiteX3" fmla="*/ 13322 w 485975"/>
                    <a:gd name="connsiteY3" fmla="*/ 449206 h 1144065"/>
                    <a:gd name="connsiteX4" fmla="*/ 288282 w 485975"/>
                    <a:gd name="connsiteY4" fmla="*/ 746546 h 1144065"/>
                    <a:gd name="connsiteX5" fmla="*/ 275493 w 485975"/>
                    <a:gd name="connsiteY5" fmla="*/ 580292 h 1144065"/>
                    <a:gd name="connsiteX6" fmla="*/ 182774 w 485975"/>
                    <a:gd name="connsiteY6" fmla="*/ 423629 h 1144065"/>
                    <a:gd name="connsiteX7" fmla="*/ 67675 w 485975"/>
                    <a:gd name="connsiteY7" fmla="*/ 270163 h 1144065"/>
                    <a:gd name="connsiteX8" fmla="*/ 198760 w 485975"/>
                    <a:gd name="connsiteY8" fmla="*/ 410840 h 1144065"/>
                    <a:gd name="connsiteX9" fmla="*/ 272296 w 485975"/>
                    <a:gd name="connsiteY9" fmla="*/ 330910 h 1144065"/>
                    <a:gd name="connsiteX10" fmla="*/ 243521 w 485975"/>
                    <a:gd name="connsiteY10" fmla="*/ 14387 h 1144065"/>
                    <a:gd name="connsiteX11" fmla="*/ 307465 w 485975"/>
                    <a:gd name="connsiteY11" fmla="*/ 244585 h 1144065"/>
                    <a:gd name="connsiteX12" fmla="*/ 412973 w 485975"/>
                    <a:gd name="connsiteY12" fmla="*/ 123092 h 1144065"/>
                    <a:gd name="connsiteX13" fmla="*/ 320254 w 485975"/>
                    <a:gd name="connsiteY13" fmla="*/ 327713 h 1144065"/>
                    <a:gd name="connsiteX14" fmla="*/ 317057 w 485975"/>
                    <a:gd name="connsiteY14" fmla="*/ 529137 h 1144065"/>
                    <a:gd name="connsiteX15" fmla="*/ 483311 w 485975"/>
                    <a:gd name="connsiteY15" fmla="*/ 398051 h 1144065"/>
                    <a:gd name="connsiteX16" fmla="*/ 333043 w 485975"/>
                    <a:gd name="connsiteY16" fmla="*/ 561109 h 1144065"/>
                    <a:gd name="connsiteX17" fmla="*/ 320254 w 485975"/>
                    <a:gd name="connsiteY17" fmla="*/ 647433 h 1144065"/>
                    <a:gd name="connsiteX18" fmla="*/ 342634 w 485975"/>
                    <a:gd name="connsiteY18" fmla="*/ 839265 h 1144065"/>
                    <a:gd name="connsiteX19" fmla="*/ 253112 w 485975"/>
                    <a:gd name="connsiteY19" fmla="*/ 1136605 h 1144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85975" h="1144065">
                      <a:moveTo>
                        <a:pt x="253112" y="1136605"/>
                      </a:moveTo>
                      <a:cubicBezTo>
                        <a:pt x="244053" y="1144065"/>
                        <a:pt x="295742" y="958627"/>
                        <a:pt x="288282" y="884026"/>
                      </a:cubicBezTo>
                      <a:cubicBezTo>
                        <a:pt x="280822" y="809425"/>
                        <a:pt x="254179" y="761467"/>
                        <a:pt x="208352" y="688997"/>
                      </a:cubicBezTo>
                      <a:cubicBezTo>
                        <a:pt x="162525" y="616527"/>
                        <a:pt x="0" y="439615"/>
                        <a:pt x="13322" y="449206"/>
                      </a:cubicBezTo>
                      <a:cubicBezTo>
                        <a:pt x="26644" y="458797"/>
                        <a:pt x="244587" y="724698"/>
                        <a:pt x="288282" y="746546"/>
                      </a:cubicBezTo>
                      <a:cubicBezTo>
                        <a:pt x="331977" y="768394"/>
                        <a:pt x="293078" y="634111"/>
                        <a:pt x="275493" y="580292"/>
                      </a:cubicBezTo>
                      <a:cubicBezTo>
                        <a:pt x="257908" y="526473"/>
                        <a:pt x="217410" y="475317"/>
                        <a:pt x="182774" y="423629"/>
                      </a:cubicBezTo>
                      <a:cubicBezTo>
                        <a:pt x="148138" y="371941"/>
                        <a:pt x="65011" y="272294"/>
                        <a:pt x="67675" y="270163"/>
                      </a:cubicBezTo>
                      <a:cubicBezTo>
                        <a:pt x="70339" y="268032"/>
                        <a:pt x="164657" y="400716"/>
                        <a:pt x="198760" y="410840"/>
                      </a:cubicBezTo>
                      <a:cubicBezTo>
                        <a:pt x="232863" y="420964"/>
                        <a:pt x="264836" y="396986"/>
                        <a:pt x="272296" y="330910"/>
                      </a:cubicBezTo>
                      <a:cubicBezTo>
                        <a:pt x="279756" y="264835"/>
                        <a:pt x="237660" y="28774"/>
                        <a:pt x="243521" y="14387"/>
                      </a:cubicBezTo>
                      <a:cubicBezTo>
                        <a:pt x="249382" y="0"/>
                        <a:pt x="279223" y="226468"/>
                        <a:pt x="307465" y="244585"/>
                      </a:cubicBezTo>
                      <a:cubicBezTo>
                        <a:pt x="335707" y="262702"/>
                        <a:pt x="410841" y="109237"/>
                        <a:pt x="412973" y="123092"/>
                      </a:cubicBezTo>
                      <a:cubicBezTo>
                        <a:pt x="415105" y="136947"/>
                        <a:pt x="336240" y="260039"/>
                        <a:pt x="320254" y="327713"/>
                      </a:cubicBezTo>
                      <a:cubicBezTo>
                        <a:pt x="304268" y="395387"/>
                        <a:pt x="289881" y="517414"/>
                        <a:pt x="317057" y="529137"/>
                      </a:cubicBezTo>
                      <a:cubicBezTo>
                        <a:pt x="344233" y="540860"/>
                        <a:pt x="480647" y="392722"/>
                        <a:pt x="483311" y="398051"/>
                      </a:cubicBezTo>
                      <a:cubicBezTo>
                        <a:pt x="485975" y="403380"/>
                        <a:pt x="360219" y="519545"/>
                        <a:pt x="333043" y="561109"/>
                      </a:cubicBezTo>
                      <a:cubicBezTo>
                        <a:pt x="305867" y="602673"/>
                        <a:pt x="318656" y="601074"/>
                        <a:pt x="320254" y="647433"/>
                      </a:cubicBezTo>
                      <a:cubicBezTo>
                        <a:pt x="321852" y="693792"/>
                        <a:pt x="350627" y="764131"/>
                        <a:pt x="342634" y="839265"/>
                      </a:cubicBezTo>
                      <a:cubicBezTo>
                        <a:pt x="334641" y="914399"/>
                        <a:pt x="262171" y="1129145"/>
                        <a:pt x="253112" y="1136605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rgbClr val="336600"/>
                    </a:gs>
                    <a:gs pos="100000">
                      <a:srgbClr val="80AD1B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" name="자유형 79"/>
                <p:cNvSpPr/>
                <p:nvPr/>
              </p:nvSpPr>
              <p:spPr>
                <a:xfrm>
                  <a:off x="8705983" y="5684627"/>
                  <a:ext cx="166788" cy="1422755"/>
                </a:xfrm>
                <a:custGeom>
                  <a:avLst/>
                  <a:gdLst>
                    <a:gd name="connsiteX0" fmla="*/ 35169 w 166788"/>
                    <a:gd name="connsiteY0" fmla="*/ 1377994 h 1422755"/>
                    <a:gd name="connsiteX1" fmla="*/ 127888 w 166788"/>
                    <a:gd name="connsiteY1" fmla="*/ 1035893 h 1422755"/>
                    <a:gd name="connsiteX2" fmla="*/ 131086 w 166788"/>
                    <a:gd name="connsiteY2" fmla="*/ 732159 h 1422755"/>
                    <a:gd name="connsiteX3" fmla="*/ 92719 w 166788"/>
                    <a:gd name="connsiteY3" fmla="*/ 521144 h 1422755"/>
                    <a:gd name="connsiteX4" fmla="*/ 105508 w 166788"/>
                    <a:gd name="connsiteY4" fmla="*/ 313325 h 1422755"/>
                    <a:gd name="connsiteX5" fmla="*/ 3197 w 166788"/>
                    <a:gd name="connsiteY5" fmla="*/ 15986 h 1422755"/>
                    <a:gd name="connsiteX6" fmla="*/ 124691 w 166788"/>
                    <a:gd name="connsiteY6" fmla="*/ 217409 h 1422755"/>
                    <a:gd name="connsiteX7" fmla="*/ 115100 w 166788"/>
                    <a:gd name="connsiteY7" fmla="*/ 514749 h 1422755"/>
                    <a:gd name="connsiteX8" fmla="*/ 163058 w 166788"/>
                    <a:gd name="connsiteY8" fmla="*/ 824878 h 1422755"/>
                    <a:gd name="connsiteX9" fmla="*/ 92719 w 166788"/>
                    <a:gd name="connsiteY9" fmla="*/ 1304458 h 1422755"/>
                    <a:gd name="connsiteX10" fmla="*/ 35169 w 166788"/>
                    <a:gd name="connsiteY10" fmla="*/ 1377994 h 1422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6788" h="1422755">
                      <a:moveTo>
                        <a:pt x="35169" y="1377994"/>
                      </a:moveTo>
                      <a:cubicBezTo>
                        <a:pt x="41031" y="1333233"/>
                        <a:pt x="111902" y="1143532"/>
                        <a:pt x="127888" y="1035893"/>
                      </a:cubicBezTo>
                      <a:cubicBezTo>
                        <a:pt x="143874" y="928254"/>
                        <a:pt x="136947" y="817950"/>
                        <a:pt x="131086" y="732159"/>
                      </a:cubicBezTo>
                      <a:cubicBezTo>
                        <a:pt x="125225" y="646368"/>
                        <a:pt x="96982" y="590950"/>
                        <a:pt x="92719" y="521144"/>
                      </a:cubicBezTo>
                      <a:cubicBezTo>
                        <a:pt x="88456" y="451338"/>
                        <a:pt x="120428" y="397518"/>
                        <a:pt x="105508" y="313325"/>
                      </a:cubicBezTo>
                      <a:cubicBezTo>
                        <a:pt x="90588" y="229132"/>
                        <a:pt x="0" y="31972"/>
                        <a:pt x="3197" y="15986"/>
                      </a:cubicBezTo>
                      <a:cubicBezTo>
                        <a:pt x="6394" y="0"/>
                        <a:pt x="106041" y="134282"/>
                        <a:pt x="124691" y="217409"/>
                      </a:cubicBezTo>
                      <a:cubicBezTo>
                        <a:pt x="143341" y="300536"/>
                        <a:pt x="108706" y="413504"/>
                        <a:pt x="115100" y="514749"/>
                      </a:cubicBezTo>
                      <a:cubicBezTo>
                        <a:pt x="121494" y="615994"/>
                        <a:pt x="166788" y="693260"/>
                        <a:pt x="163058" y="824878"/>
                      </a:cubicBezTo>
                      <a:cubicBezTo>
                        <a:pt x="159328" y="956496"/>
                        <a:pt x="114567" y="1217068"/>
                        <a:pt x="92719" y="1304458"/>
                      </a:cubicBezTo>
                      <a:cubicBezTo>
                        <a:pt x="70871" y="1391848"/>
                        <a:pt x="29307" y="1422755"/>
                        <a:pt x="35169" y="1377994"/>
                      </a:cubicBezTo>
                      <a:close/>
                    </a:path>
                  </a:pathLst>
                </a:custGeom>
                <a:solidFill>
                  <a:srgbClr val="5877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22" name="타원 4"/>
            <p:cNvSpPr/>
            <p:nvPr/>
          </p:nvSpPr>
          <p:spPr>
            <a:xfrm>
              <a:off x="1039857" y="1981235"/>
              <a:ext cx="2052011" cy="20520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도넛 82"/>
            <p:cNvSpPr/>
            <p:nvPr/>
          </p:nvSpPr>
          <p:spPr>
            <a:xfrm>
              <a:off x="1156108" y="2097486"/>
              <a:ext cx="1819510" cy="1819510"/>
            </a:xfrm>
            <a:prstGeom prst="donut">
              <a:avLst>
                <a:gd name="adj" fmla="val 438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115"/>
            <p:cNvSpPr txBox="1">
              <a:spLocks noChangeArrowheads="1"/>
            </p:cNvSpPr>
            <p:nvPr/>
          </p:nvSpPr>
          <p:spPr bwMode="auto">
            <a:xfrm>
              <a:off x="1002492" y="2244585"/>
              <a:ext cx="2069867" cy="1324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rtl="1"/>
              <a:r>
                <a:rPr lang="ar-EG" sz="2400" b="1" dirty="0"/>
                <a:t>أساتذتى</a:t>
              </a:r>
            </a:p>
            <a:p>
              <a:pPr algn="ctr" rtl="1"/>
              <a:r>
                <a:rPr lang="ar-EG" sz="2400" b="1" dirty="0"/>
                <a:t> </a:t>
              </a:r>
            </a:p>
            <a:p>
              <a:pPr algn="ctr" rtl="1"/>
              <a:r>
                <a:rPr lang="ar-EG" sz="2400" b="1" dirty="0"/>
                <a:t>الأستاذ الدكتور</a:t>
              </a:r>
            </a:p>
            <a:p>
              <a:pPr algn="ctr" rtl="1"/>
              <a:r>
                <a:rPr lang="ar-EG" sz="2400" b="1" dirty="0"/>
                <a:t>شريف شاهين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557015" y="1009662"/>
            <a:ext cx="2527153" cy="2923394"/>
            <a:chOff x="850879" y="1566815"/>
            <a:chExt cx="2240989" cy="2466432"/>
          </a:xfrm>
        </p:grpSpPr>
        <p:grpSp>
          <p:nvGrpSpPr>
            <p:cNvPr id="27" name="그룹 80"/>
            <p:cNvGrpSpPr/>
            <p:nvPr/>
          </p:nvGrpSpPr>
          <p:grpSpPr>
            <a:xfrm flipH="1">
              <a:off x="850879" y="1566815"/>
              <a:ext cx="1018926" cy="1085533"/>
              <a:chOff x="7429151" y="3841679"/>
              <a:chExt cx="1260141" cy="1342516"/>
            </a:xfrm>
          </p:grpSpPr>
          <p:grpSp>
            <p:nvGrpSpPr>
              <p:cNvPr id="31" name="그룹 65"/>
              <p:cNvGrpSpPr/>
              <p:nvPr/>
            </p:nvGrpSpPr>
            <p:grpSpPr>
              <a:xfrm rot="16591653" flipH="1" flipV="1">
                <a:off x="8047007" y="4541911"/>
                <a:ext cx="454915" cy="829654"/>
                <a:chOff x="8436353" y="5585513"/>
                <a:chExt cx="834470" cy="152186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2" name="자유형 66"/>
                <p:cNvSpPr/>
                <p:nvPr/>
              </p:nvSpPr>
              <p:spPr>
                <a:xfrm>
                  <a:off x="8436353" y="5585513"/>
                  <a:ext cx="834470" cy="1406770"/>
                </a:xfrm>
                <a:custGeom>
                  <a:avLst/>
                  <a:gdLst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34470" h="1406770">
                      <a:moveTo>
                        <a:pt x="263236" y="1371600"/>
                      </a:moveTo>
                      <a:cubicBezTo>
                        <a:pt x="171050" y="1227726"/>
                        <a:pt x="78864" y="1083852"/>
                        <a:pt x="39432" y="959161"/>
                      </a:cubicBezTo>
                      <a:cubicBezTo>
                        <a:pt x="0" y="834470"/>
                        <a:pt x="20249" y="707648"/>
                        <a:pt x="26643" y="623455"/>
                      </a:cubicBezTo>
                      <a:cubicBezTo>
                        <a:pt x="33037" y="539262"/>
                        <a:pt x="51687" y="506224"/>
                        <a:pt x="77798" y="454003"/>
                      </a:cubicBezTo>
                      <a:cubicBezTo>
                        <a:pt x="103909" y="401782"/>
                        <a:pt x="156663" y="352758"/>
                        <a:pt x="183306" y="310129"/>
                      </a:cubicBezTo>
                      <a:cubicBezTo>
                        <a:pt x="209949" y="267500"/>
                        <a:pt x="224336" y="237126"/>
                        <a:pt x="237658" y="198227"/>
                      </a:cubicBezTo>
                      <a:cubicBezTo>
                        <a:pt x="250980" y="159328"/>
                        <a:pt x="261637" y="109238"/>
                        <a:pt x="263236" y="76733"/>
                      </a:cubicBezTo>
                      <a:cubicBezTo>
                        <a:pt x="264835" y="44228"/>
                        <a:pt x="242454" y="0"/>
                        <a:pt x="247250" y="3197"/>
                      </a:cubicBezTo>
                      <a:cubicBezTo>
                        <a:pt x="252046" y="6394"/>
                        <a:pt x="257908" y="59681"/>
                        <a:pt x="292011" y="95916"/>
                      </a:cubicBezTo>
                      <a:cubicBezTo>
                        <a:pt x="326114" y="132151"/>
                        <a:pt x="388993" y="168386"/>
                        <a:pt x="451871" y="220607"/>
                      </a:cubicBezTo>
                      <a:cubicBezTo>
                        <a:pt x="514749" y="272828"/>
                        <a:pt x="609067" y="347962"/>
                        <a:pt x="669281" y="409242"/>
                      </a:cubicBezTo>
                      <a:cubicBezTo>
                        <a:pt x="729495" y="470522"/>
                        <a:pt x="791840" y="504626"/>
                        <a:pt x="813155" y="588286"/>
                      </a:cubicBezTo>
                      <a:cubicBezTo>
                        <a:pt x="834470" y="671946"/>
                        <a:pt x="832338" y="794505"/>
                        <a:pt x="797169" y="911203"/>
                      </a:cubicBezTo>
                      <a:cubicBezTo>
                        <a:pt x="762000" y="1027901"/>
                        <a:pt x="673010" y="1205879"/>
                        <a:pt x="602139" y="1288473"/>
                      </a:cubicBezTo>
                      <a:cubicBezTo>
                        <a:pt x="531268" y="1371068"/>
                        <a:pt x="371941" y="1406770"/>
                        <a:pt x="371941" y="1406770"/>
                      </a:cubicBezTo>
                      <a:lnTo>
                        <a:pt x="263236" y="137160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36600"/>
                    </a:gs>
                    <a:gs pos="100000">
                      <a:srgbClr val="9BD121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3" name="자유형 67"/>
                <p:cNvSpPr/>
                <p:nvPr/>
              </p:nvSpPr>
              <p:spPr>
                <a:xfrm>
                  <a:off x="8526940" y="5761359"/>
                  <a:ext cx="646368" cy="1136073"/>
                </a:xfrm>
                <a:custGeom>
                  <a:avLst/>
                  <a:gdLst>
                    <a:gd name="connsiteX0" fmla="*/ 338903 w 646368"/>
                    <a:gd name="connsiteY0" fmla="*/ 549919 h 1136073"/>
                    <a:gd name="connsiteX1" fmla="*/ 578694 w 646368"/>
                    <a:gd name="connsiteY1" fmla="*/ 326115 h 1136073"/>
                    <a:gd name="connsiteX2" fmla="*/ 393256 w 646368"/>
                    <a:gd name="connsiteY2" fmla="*/ 572300 h 1136073"/>
                    <a:gd name="connsiteX3" fmla="*/ 316523 w 646368"/>
                    <a:gd name="connsiteY3" fmla="*/ 687399 h 1136073"/>
                    <a:gd name="connsiteX4" fmla="*/ 642638 w 646368"/>
                    <a:gd name="connsiteY4" fmla="*/ 511553 h 1136073"/>
                    <a:gd name="connsiteX5" fmla="*/ 338903 w 646368"/>
                    <a:gd name="connsiteY5" fmla="*/ 764132 h 1136073"/>
                    <a:gd name="connsiteX6" fmla="*/ 636243 w 646368"/>
                    <a:gd name="connsiteY6" fmla="*/ 677807 h 1136073"/>
                    <a:gd name="connsiteX7" fmla="*/ 348495 w 646368"/>
                    <a:gd name="connsiteY7" fmla="*/ 847259 h 1136073"/>
                    <a:gd name="connsiteX8" fmla="*/ 610666 w 646368"/>
                    <a:gd name="connsiteY8" fmla="*/ 802498 h 1136073"/>
                    <a:gd name="connsiteX9" fmla="*/ 335706 w 646368"/>
                    <a:gd name="connsiteY9" fmla="*/ 930386 h 1136073"/>
                    <a:gd name="connsiteX10" fmla="*/ 268565 w 646368"/>
                    <a:gd name="connsiteY10" fmla="*/ 1131810 h 1136073"/>
                    <a:gd name="connsiteX11" fmla="*/ 281354 w 646368"/>
                    <a:gd name="connsiteY11" fmla="*/ 904809 h 1136073"/>
                    <a:gd name="connsiteX12" fmla="*/ 3197 w 646368"/>
                    <a:gd name="connsiteY12" fmla="*/ 639441 h 1136073"/>
                    <a:gd name="connsiteX13" fmla="*/ 262170 w 646368"/>
                    <a:gd name="connsiteY13" fmla="*/ 837668 h 1136073"/>
                    <a:gd name="connsiteX14" fmla="*/ 15986 w 646368"/>
                    <a:gd name="connsiteY14" fmla="*/ 501961 h 1136073"/>
                    <a:gd name="connsiteX15" fmla="*/ 294143 w 646368"/>
                    <a:gd name="connsiteY15" fmla="*/ 764132 h 1136073"/>
                    <a:gd name="connsiteX16" fmla="*/ 63944 w 646368"/>
                    <a:gd name="connsiteY16" fmla="*/ 287749 h 1136073"/>
                    <a:gd name="connsiteX17" fmla="*/ 268565 w 646368"/>
                    <a:gd name="connsiteY17" fmla="*/ 588286 h 1136073"/>
                    <a:gd name="connsiteX18" fmla="*/ 118296 w 646368"/>
                    <a:gd name="connsiteY18" fmla="*/ 159861 h 1136073"/>
                    <a:gd name="connsiteX19" fmla="*/ 265368 w 646368"/>
                    <a:gd name="connsiteY19" fmla="*/ 444412 h 1136073"/>
                    <a:gd name="connsiteX20" fmla="*/ 211015 w 646368"/>
                    <a:gd name="connsiteY20" fmla="*/ 9592 h 1136073"/>
                    <a:gd name="connsiteX21" fmla="*/ 303734 w 646368"/>
                    <a:gd name="connsiteY21" fmla="*/ 386862 h 1136073"/>
                    <a:gd name="connsiteX22" fmla="*/ 409242 w 646368"/>
                    <a:gd name="connsiteY22" fmla="*/ 150269 h 1136073"/>
                    <a:gd name="connsiteX23" fmla="*/ 335706 w 646368"/>
                    <a:gd name="connsiteY23" fmla="*/ 450806 h 1136073"/>
                    <a:gd name="connsiteX24" fmla="*/ 498763 w 646368"/>
                    <a:gd name="connsiteY24" fmla="*/ 242988 h 1136073"/>
                    <a:gd name="connsiteX25" fmla="*/ 338903 w 646368"/>
                    <a:gd name="connsiteY25" fmla="*/ 549919 h 1136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46368" h="1136073">
                      <a:moveTo>
                        <a:pt x="338903" y="549919"/>
                      </a:moveTo>
                      <a:cubicBezTo>
                        <a:pt x="352225" y="563773"/>
                        <a:pt x="569635" y="322385"/>
                        <a:pt x="578694" y="326115"/>
                      </a:cubicBezTo>
                      <a:cubicBezTo>
                        <a:pt x="587753" y="329845"/>
                        <a:pt x="436951" y="512086"/>
                        <a:pt x="393256" y="572300"/>
                      </a:cubicBezTo>
                      <a:cubicBezTo>
                        <a:pt x="349561" y="632514"/>
                        <a:pt x="274959" y="697523"/>
                        <a:pt x="316523" y="687399"/>
                      </a:cubicBezTo>
                      <a:cubicBezTo>
                        <a:pt x="358087" y="677275"/>
                        <a:pt x="638908" y="498764"/>
                        <a:pt x="642638" y="511553"/>
                      </a:cubicBezTo>
                      <a:cubicBezTo>
                        <a:pt x="646368" y="524342"/>
                        <a:pt x="339969" y="736423"/>
                        <a:pt x="338903" y="764132"/>
                      </a:cubicBezTo>
                      <a:cubicBezTo>
                        <a:pt x="337837" y="791841"/>
                        <a:pt x="634644" y="663953"/>
                        <a:pt x="636243" y="677807"/>
                      </a:cubicBezTo>
                      <a:cubicBezTo>
                        <a:pt x="637842" y="691662"/>
                        <a:pt x="352758" y="826477"/>
                        <a:pt x="348495" y="847259"/>
                      </a:cubicBezTo>
                      <a:cubicBezTo>
                        <a:pt x="344232" y="868041"/>
                        <a:pt x="612797" y="788644"/>
                        <a:pt x="610666" y="802498"/>
                      </a:cubicBezTo>
                      <a:cubicBezTo>
                        <a:pt x="608535" y="816352"/>
                        <a:pt x="392723" y="875501"/>
                        <a:pt x="335706" y="930386"/>
                      </a:cubicBezTo>
                      <a:cubicBezTo>
                        <a:pt x="278689" y="985271"/>
                        <a:pt x="277624" y="1136073"/>
                        <a:pt x="268565" y="1131810"/>
                      </a:cubicBezTo>
                      <a:cubicBezTo>
                        <a:pt x="259506" y="1127547"/>
                        <a:pt x="325582" y="986870"/>
                        <a:pt x="281354" y="904809"/>
                      </a:cubicBezTo>
                      <a:cubicBezTo>
                        <a:pt x="237126" y="822748"/>
                        <a:pt x="6394" y="650631"/>
                        <a:pt x="3197" y="639441"/>
                      </a:cubicBezTo>
                      <a:cubicBezTo>
                        <a:pt x="0" y="628251"/>
                        <a:pt x="260039" y="860581"/>
                        <a:pt x="262170" y="837668"/>
                      </a:cubicBezTo>
                      <a:cubicBezTo>
                        <a:pt x="264302" y="814755"/>
                        <a:pt x="10657" y="514217"/>
                        <a:pt x="15986" y="501961"/>
                      </a:cubicBezTo>
                      <a:cubicBezTo>
                        <a:pt x="21315" y="489705"/>
                        <a:pt x="286150" y="799834"/>
                        <a:pt x="294143" y="764132"/>
                      </a:cubicBezTo>
                      <a:cubicBezTo>
                        <a:pt x="302136" y="728430"/>
                        <a:pt x="68207" y="317057"/>
                        <a:pt x="63944" y="287749"/>
                      </a:cubicBezTo>
                      <a:cubicBezTo>
                        <a:pt x="59681" y="258441"/>
                        <a:pt x="259506" y="609601"/>
                        <a:pt x="268565" y="588286"/>
                      </a:cubicBezTo>
                      <a:cubicBezTo>
                        <a:pt x="277624" y="566971"/>
                        <a:pt x="118829" y="183840"/>
                        <a:pt x="118296" y="159861"/>
                      </a:cubicBezTo>
                      <a:cubicBezTo>
                        <a:pt x="117763" y="135882"/>
                        <a:pt x="249915" y="469457"/>
                        <a:pt x="265368" y="444412"/>
                      </a:cubicBezTo>
                      <a:cubicBezTo>
                        <a:pt x="280821" y="419367"/>
                        <a:pt x="204621" y="19184"/>
                        <a:pt x="211015" y="9592"/>
                      </a:cubicBezTo>
                      <a:cubicBezTo>
                        <a:pt x="217409" y="0"/>
                        <a:pt x="270696" y="363416"/>
                        <a:pt x="303734" y="386862"/>
                      </a:cubicBezTo>
                      <a:cubicBezTo>
                        <a:pt x="336772" y="410308"/>
                        <a:pt x="403913" y="139612"/>
                        <a:pt x="409242" y="150269"/>
                      </a:cubicBezTo>
                      <a:cubicBezTo>
                        <a:pt x="414571" y="160926"/>
                        <a:pt x="320786" y="435353"/>
                        <a:pt x="335706" y="450806"/>
                      </a:cubicBezTo>
                      <a:cubicBezTo>
                        <a:pt x="350626" y="466259"/>
                        <a:pt x="499296" y="227002"/>
                        <a:pt x="498763" y="242988"/>
                      </a:cubicBezTo>
                      <a:cubicBezTo>
                        <a:pt x="498230" y="258974"/>
                        <a:pt x="325581" y="536065"/>
                        <a:pt x="338903" y="549919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chemeClr val="bg1">
                        <a:alpha val="3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4" name="자유형 68"/>
                <p:cNvSpPr/>
                <p:nvPr/>
              </p:nvSpPr>
              <p:spPr>
                <a:xfrm>
                  <a:off x="8535998" y="5801325"/>
                  <a:ext cx="485975" cy="1144065"/>
                </a:xfrm>
                <a:custGeom>
                  <a:avLst/>
                  <a:gdLst>
                    <a:gd name="connsiteX0" fmla="*/ 253112 w 485975"/>
                    <a:gd name="connsiteY0" fmla="*/ 1136605 h 1144065"/>
                    <a:gd name="connsiteX1" fmla="*/ 288282 w 485975"/>
                    <a:gd name="connsiteY1" fmla="*/ 884026 h 1144065"/>
                    <a:gd name="connsiteX2" fmla="*/ 208352 w 485975"/>
                    <a:gd name="connsiteY2" fmla="*/ 688997 h 1144065"/>
                    <a:gd name="connsiteX3" fmla="*/ 13322 w 485975"/>
                    <a:gd name="connsiteY3" fmla="*/ 449206 h 1144065"/>
                    <a:gd name="connsiteX4" fmla="*/ 288282 w 485975"/>
                    <a:gd name="connsiteY4" fmla="*/ 746546 h 1144065"/>
                    <a:gd name="connsiteX5" fmla="*/ 275493 w 485975"/>
                    <a:gd name="connsiteY5" fmla="*/ 580292 h 1144065"/>
                    <a:gd name="connsiteX6" fmla="*/ 182774 w 485975"/>
                    <a:gd name="connsiteY6" fmla="*/ 423629 h 1144065"/>
                    <a:gd name="connsiteX7" fmla="*/ 67675 w 485975"/>
                    <a:gd name="connsiteY7" fmla="*/ 270163 h 1144065"/>
                    <a:gd name="connsiteX8" fmla="*/ 198760 w 485975"/>
                    <a:gd name="connsiteY8" fmla="*/ 410840 h 1144065"/>
                    <a:gd name="connsiteX9" fmla="*/ 272296 w 485975"/>
                    <a:gd name="connsiteY9" fmla="*/ 330910 h 1144065"/>
                    <a:gd name="connsiteX10" fmla="*/ 243521 w 485975"/>
                    <a:gd name="connsiteY10" fmla="*/ 14387 h 1144065"/>
                    <a:gd name="connsiteX11" fmla="*/ 307465 w 485975"/>
                    <a:gd name="connsiteY11" fmla="*/ 244585 h 1144065"/>
                    <a:gd name="connsiteX12" fmla="*/ 412973 w 485975"/>
                    <a:gd name="connsiteY12" fmla="*/ 123092 h 1144065"/>
                    <a:gd name="connsiteX13" fmla="*/ 320254 w 485975"/>
                    <a:gd name="connsiteY13" fmla="*/ 327713 h 1144065"/>
                    <a:gd name="connsiteX14" fmla="*/ 317057 w 485975"/>
                    <a:gd name="connsiteY14" fmla="*/ 529137 h 1144065"/>
                    <a:gd name="connsiteX15" fmla="*/ 483311 w 485975"/>
                    <a:gd name="connsiteY15" fmla="*/ 398051 h 1144065"/>
                    <a:gd name="connsiteX16" fmla="*/ 333043 w 485975"/>
                    <a:gd name="connsiteY16" fmla="*/ 561109 h 1144065"/>
                    <a:gd name="connsiteX17" fmla="*/ 320254 w 485975"/>
                    <a:gd name="connsiteY17" fmla="*/ 647433 h 1144065"/>
                    <a:gd name="connsiteX18" fmla="*/ 342634 w 485975"/>
                    <a:gd name="connsiteY18" fmla="*/ 839265 h 1144065"/>
                    <a:gd name="connsiteX19" fmla="*/ 253112 w 485975"/>
                    <a:gd name="connsiteY19" fmla="*/ 1136605 h 1144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85975" h="1144065">
                      <a:moveTo>
                        <a:pt x="253112" y="1136605"/>
                      </a:moveTo>
                      <a:cubicBezTo>
                        <a:pt x="244053" y="1144065"/>
                        <a:pt x="295742" y="958627"/>
                        <a:pt x="288282" y="884026"/>
                      </a:cubicBezTo>
                      <a:cubicBezTo>
                        <a:pt x="280822" y="809425"/>
                        <a:pt x="254179" y="761467"/>
                        <a:pt x="208352" y="688997"/>
                      </a:cubicBezTo>
                      <a:cubicBezTo>
                        <a:pt x="162525" y="616527"/>
                        <a:pt x="0" y="439615"/>
                        <a:pt x="13322" y="449206"/>
                      </a:cubicBezTo>
                      <a:cubicBezTo>
                        <a:pt x="26644" y="458797"/>
                        <a:pt x="244587" y="724698"/>
                        <a:pt x="288282" y="746546"/>
                      </a:cubicBezTo>
                      <a:cubicBezTo>
                        <a:pt x="331977" y="768394"/>
                        <a:pt x="293078" y="634111"/>
                        <a:pt x="275493" y="580292"/>
                      </a:cubicBezTo>
                      <a:cubicBezTo>
                        <a:pt x="257908" y="526473"/>
                        <a:pt x="217410" y="475317"/>
                        <a:pt x="182774" y="423629"/>
                      </a:cubicBezTo>
                      <a:cubicBezTo>
                        <a:pt x="148138" y="371941"/>
                        <a:pt x="65011" y="272294"/>
                        <a:pt x="67675" y="270163"/>
                      </a:cubicBezTo>
                      <a:cubicBezTo>
                        <a:pt x="70339" y="268032"/>
                        <a:pt x="164657" y="400716"/>
                        <a:pt x="198760" y="410840"/>
                      </a:cubicBezTo>
                      <a:cubicBezTo>
                        <a:pt x="232863" y="420964"/>
                        <a:pt x="264836" y="396986"/>
                        <a:pt x="272296" y="330910"/>
                      </a:cubicBezTo>
                      <a:cubicBezTo>
                        <a:pt x="279756" y="264835"/>
                        <a:pt x="237660" y="28774"/>
                        <a:pt x="243521" y="14387"/>
                      </a:cubicBezTo>
                      <a:cubicBezTo>
                        <a:pt x="249382" y="0"/>
                        <a:pt x="279223" y="226468"/>
                        <a:pt x="307465" y="244585"/>
                      </a:cubicBezTo>
                      <a:cubicBezTo>
                        <a:pt x="335707" y="262702"/>
                        <a:pt x="410841" y="109237"/>
                        <a:pt x="412973" y="123092"/>
                      </a:cubicBezTo>
                      <a:cubicBezTo>
                        <a:pt x="415105" y="136947"/>
                        <a:pt x="336240" y="260039"/>
                        <a:pt x="320254" y="327713"/>
                      </a:cubicBezTo>
                      <a:cubicBezTo>
                        <a:pt x="304268" y="395387"/>
                        <a:pt x="289881" y="517414"/>
                        <a:pt x="317057" y="529137"/>
                      </a:cubicBezTo>
                      <a:cubicBezTo>
                        <a:pt x="344233" y="540860"/>
                        <a:pt x="480647" y="392722"/>
                        <a:pt x="483311" y="398051"/>
                      </a:cubicBezTo>
                      <a:cubicBezTo>
                        <a:pt x="485975" y="403380"/>
                        <a:pt x="360219" y="519545"/>
                        <a:pt x="333043" y="561109"/>
                      </a:cubicBezTo>
                      <a:cubicBezTo>
                        <a:pt x="305867" y="602673"/>
                        <a:pt x="318656" y="601074"/>
                        <a:pt x="320254" y="647433"/>
                      </a:cubicBezTo>
                      <a:cubicBezTo>
                        <a:pt x="321852" y="693792"/>
                        <a:pt x="350627" y="764131"/>
                        <a:pt x="342634" y="839265"/>
                      </a:cubicBezTo>
                      <a:cubicBezTo>
                        <a:pt x="334641" y="914399"/>
                        <a:pt x="262171" y="1129145"/>
                        <a:pt x="253112" y="1136605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rgbClr val="336600"/>
                    </a:gs>
                    <a:gs pos="100000">
                      <a:srgbClr val="80AD1B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5" name="자유형 69"/>
                <p:cNvSpPr/>
                <p:nvPr/>
              </p:nvSpPr>
              <p:spPr>
                <a:xfrm>
                  <a:off x="8705983" y="5684627"/>
                  <a:ext cx="166788" cy="1422755"/>
                </a:xfrm>
                <a:custGeom>
                  <a:avLst/>
                  <a:gdLst>
                    <a:gd name="connsiteX0" fmla="*/ 35169 w 166788"/>
                    <a:gd name="connsiteY0" fmla="*/ 1377994 h 1422755"/>
                    <a:gd name="connsiteX1" fmla="*/ 127888 w 166788"/>
                    <a:gd name="connsiteY1" fmla="*/ 1035893 h 1422755"/>
                    <a:gd name="connsiteX2" fmla="*/ 131086 w 166788"/>
                    <a:gd name="connsiteY2" fmla="*/ 732159 h 1422755"/>
                    <a:gd name="connsiteX3" fmla="*/ 92719 w 166788"/>
                    <a:gd name="connsiteY3" fmla="*/ 521144 h 1422755"/>
                    <a:gd name="connsiteX4" fmla="*/ 105508 w 166788"/>
                    <a:gd name="connsiteY4" fmla="*/ 313325 h 1422755"/>
                    <a:gd name="connsiteX5" fmla="*/ 3197 w 166788"/>
                    <a:gd name="connsiteY5" fmla="*/ 15986 h 1422755"/>
                    <a:gd name="connsiteX6" fmla="*/ 124691 w 166788"/>
                    <a:gd name="connsiteY6" fmla="*/ 217409 h 1422755"/>
                    <a:gd name="connsiteX7" fmla="*/ 115100 w 166788"/>
                    <a:gd name="connsiteY7" fmla="*/ 514749 h 1422755"/>
                    <a:gd name="connsiteX8" fmla="*/ 163058 w 166788"/>
                    <a:gd name="connsiteY8" fmla="*/ 824878 h 1422755"/>
                    <a:gd name="connsiteX9" fmla="*/ 92719 w 166788"/>
                    <a:gd name="connsiteY9" fmla="*/ 1304458 h 1422755"/>
                    <a:gd name="connsiteX10" fmla="*/ 35169 w 166788"/>
                    <a:gd name="connsiteY10" fmla="*/ 1377994 h 1422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6788" h="1422755">
                      <a:moveTo>
                        <a:pt x="35169" y="1377994"/>
                      </a:moveTo>
                      <a:cubicBezTo>
                        <a:pt x="41031" y="1333233"/>
                        <a:pt x="111902" y="1143532"/>
                        <a:pt x="127888" y="1035893"/>
                      </a:cubicBezTo>
                      <a:cubicBezTo>
                        <a:pt x="143874" y="928254"/>
                        <a:pt x="136947" y="817950"/>
                        <a:pt x="131086" y="732159"/>
                      </a:cubicBezTo>
                      <a:cubicBezTo>
                        <a:pt x="125225" y="646368"/>
                        <a:pt x="96982" y="590950"/>
                        <a:pt x="92719" y="521144"/>
                      </a:cubicBezTo>
                      <a:cubicBezTo>
                        <a:pt x="88456" y="451338"/>
                        <a:pt x="120428" y="397518"/>
                        <a:pt x="105508" y="313325"/>
                      </a:cubicBezTo>
                      <a:cubicBezTo>
                        <a:pt x="90588" y="229132"/>
                        <a:pt x="0" y="31972"/>
                        <a:pt x="3197" y="15986"/>
                      </a:cubicBezTo>
                      <a:cubicBezTo>
                        <a:pt x="6394" y="0"/>
                        <a:pt x="106041" y="134282"/>
                        <a:pt x="124691" y="217409"/>
                      </a:cubicBezTo>
                      <a:cubicBezTo>
                        <a:pt x="143341" y="300536"/>
                        <a:pt x="108706" y="413504"/>
                        <a:pt x="115100" y="514749"/>
                      </a:cubicBezTo>
                      <a:cubicBezTo>
                        <a:pt x="121494" y="615994"/>
                        <a:pt x="166788" y="693260"/>
                        <a:pt x="163058" y="824878"/>
                      </a:cubicBezTo>
                      <a:cubicBezTo>
                        <a:pt x="159328" y="956496"/>
                        <a:pt x="114567" y="1217068"/>
                        <a:pt x="92719" y="1304458"/>
                      </a:cubicBezTo>
                      <a:cubicBezTo>
                        <a:pt x="70871" y="1391848"/>
                        <a:pt x="29307" y="1422755"/>
                        <a:pt x="35169" y="1377994"/>
                      </a:cubicBezTo>
                      <a:close/>
                    </a:path>
                  </a:pathLst>
                </a:custGeom>
                <a:solidFill>
                  <a:srgbClr val="5877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2" name="그룹 70"/>
              <p:cNvGrpSpPr/>
              <p:nvPr/>
            </p:nvGrpSpPr>
            <p:grpSpPr>
              <a:xfrm rot="1800000" flipH="1">
                <a:off x="7842690" y="4046955"/>
                <a:ext cx="533779" cy="973482"/>
                <a:chOff x="8436353" y="5585513"/>
                <a:chExt cx="834470" cy="152186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8" name="자유형 71"/>
                <p:cNvSpPr/>
                <p:nvPr/>
              </p:nvSpPr>
              <p:spPr>
                <a:xfrm>
                  <a:off x="8436353" y="5585513"/>
                  <a:ext cx="834470" cy="1406770"/>
                </a:xfrm>
                <a:custGeom>
                  <a:avLst/>
                  <a:gdLst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34470" h="1406770">
                      <a:moveTo>
                        <a:pt x="263236" y="1371600"/>
                      </a:moveTo>
                      <a:cubicBezTo>
                        <a:pt x="171050" y="1227726"/>
                        <a:pt x="78864" y="1083852"/>
                        <a:pt x="39432" y="959161"/>
                      </a:cubicBezTo>
                      <a:cubicBezTo>
                        <a:pt x="0" y="834470"/>
                        <a:pt x="20249" y="707648"/>
                        <a:pt x="26643" y="623455"/>
                      </a:cubicBezTo>
                      <a:cubicBezTo>
                        <a:pt x="33037" y="539262"/>
                        <a:pt x="51687" y="506224"/>
                        <a:pt x="77798" y="454003"/>
                      </a:cubicBezTo>
                      <a:cubicBezTo>
                        <a:pt x="103909" y="401782"/>
                        <a:pt x="156663" y="352758"/>
                        <a:pt x="183306" y="310129"/>
                      </a:cubicBezTo>
                      <a:cubicBezTo>
                        <a:pt x="209949" y="267500"/>
                        <a:pt x="224336" y="237126"/>
                        <a:pt x="237658" y="198227"/>
                      </a:cubicBezTo>
                      <a:cubicBezTo>
                        <a:pt x="250980" y="159328"/>
                        <a:pt x="261637" y="109238"/>
                        <a:pt x="263236" y="76733"/>
                      </a:cubicBezTo>
                      <a:cubicBezTo>
                        <a:pt x="264835" y="44228"/>
                        <a:pt x="242454" y="0"/>
                        <a:pt x="247250" y="3197"/>
                      </a:cubicBezTo>
                      <a:cubicBezTo>
                        <a:pt x="252046" y="6394"/>
                        <a:pt x="257908" y="59681"/>
                        <a:pt x="292011" y="95916"/>
                      </a:cubicBezTo>
                      <a:cubicBezTo>
                        <a:pt x="326114" y="132151"/>
                        <a:pt x="388993" y="168386"/>
                        <a:pt x="451871" y="220607"/>
                      </a:cubicBezTo>
                      <a:cubicBezTo>
                        <a:pt x="514749" y="272828"/>
                        <a:pt x="609067" y="347962"/>
                        <a:pt x="669281" y="409242"/>
                      </a:cubicBezTo>
                      <a:cubicBezTo>
                        <a:pt x="729495" y="470522"/>
                        <a:pt x="791840" y="504626"/>
                        <a:pt x="813155" y="588286"/>
                      </a:cubicBezTo>
                      <a:cubicBezTo>
                        <a:pt x="834470" y="671946"/>
                        <a:pt x="832338" y="794505"/>
                        <a:pt x="797169" y="911203"/>
                      </a:cubicBezTo>
                      <a:cubicBezTo>
                        <a:pt x="762000" y="1027901"/>
                        <a:pt x="673010" y="1205879"/>
                        <a:pt x="602139" y="1288473"/>
                      </a:cubicBezTo>
                      <a:cubicBezTo>
                        <a:pt x="531268" y="1371068"/>
                        <a:pt x="371941" y="1406770"/>
                        <a:pt x="371941" y="1406770"/>
                      </a:cubicBezTo>
                      <a:lnTo>
                        <a:pt x="263236" y="137160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36600"/>
                    </a:gs>
                    <a:gs pos="100000">
                      <a:srgbClr val="9BD121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9" name="자유형 72"/>
                <p:cNvSpPr/>
                <p:nvPr/>
              </p:nvSpPr>
              <p:spPr>
                <a:xfrm>
                  <a:off x="8526940" y="5761359"/>
                  <a:ext cx="646368" cy="1136073"/>
                </a:xfrm>
                <a:custGeom>
                  <a:avLst/>
                  <a:gdLst>
                    <a:gd name="connsiteX0" fmla="*/ 338903 w 646368"/>
                    <a:gd name="connsiteY0" fmla="*/ 549919 h 1136073"/>
                    <a:gd name="connsiteX1" fmla="*/ 578694 w 646368"/>
                    <a:gd name="connsiteY1" fmla="*/ 326115 h 1136073"/>
                    <a:gd name="connsiteX2" fmla="*/ 393256 w 646368"/>
                    <a:gd name="connsiteY2" fmla="*/ 572300 h 1136073"/>
                    <a:gd name="connsiteX3" fmla="*/ 316523 w 646368"/>
                    <a:gd name="connsiteY3" fmla="*/ 687399 h 1136073"/>
                    <a:gd name="connsiteX4" fmla="*/ 642638 w 646368"/>
                    <a:gd name="connsiteY4" fmla="*/ 511553 h 1136073"/>
                    <a:gd name="connsiteX5" fmla="*/ 338903 w 646368"/>
                    <a:gd name="connsiteY5" fmla="*/ 764132 h 1136073"/>
                    <a:gd name="connsiteX6" fmla="*/ 636243 w 646368"/>
                    <a:gd name="connsiteY6" fmla="*/ 677807 h 1136073"/>
                    <a:gd name="connsiteX7" fmla="*/ 348495 w 646368"/>
                    <a:gd name="connsiteY7" fmla="*/ 847259 h 1136073"/>
                    <a:gd name="connsiteX8" fmla="*/ 610666 w 646368"/>
                    <a:gd name="connsiteY8" fmla="*/ 802498 h 1136073"/>
                    <a:gd name="connsiteX9" fmla="*/ 335706 w 646368"/>
                    <a:gd name="connsiteY9" fmla="*/ 930386 h 1136073"/>
                    <a:gd name="connsiteX10" fmla="*/ 268565 w 646368"/>
                    <a:gd name="connsiteY10" fmla="*/ 1131810 h 1136073"/>
                    <a:gd name="connsiteX11" fmla="*/ 281354 w 646368"/>
                    <a:gd name="connsiteY11" fmla="*/ 904809 h 1136073"/>
                    <a:gd name="connsiteX12" fmla="*/ 3197 w 646368"/>
                    <a:gd name="connsiteY12" fmla="*/ 639441 h 1136073"/>
                    <a:gd name="connsiteX13" fmla="*/ 262170 w 646368"/>
                    <a:gd name="connsiteY13" fmla="*/ 837668 h 1136073"/>
                    <a:gd name="connsiteX14" fmla="*/ 15986 w 646368"/>
                    <a:gd name="connsiteY14" fmla="*/ 501961 h 1136073"/>
                    <a:gd name="connsiteX15" fmla="*/ 294143 w 646368"/>
                    <a:gd name="connsiteY15" fmla="*/ 764132 h 1136073"/>
                    <a:gd name="connsiteX16" fmla="*/ 63944 w 646368"/>
                    <a:gd name="connsiteY16" fmla="*/ 287749 h 1136073"/>
                    <a:gd name="connsiteX17" fmla="*/ 268565 w 646368"/>
                    <a:gd name="connsiteY17" fmla="*/ 588286 h 1136073"/>
                    <a:gd name="connsiteX18" fmla="*/ 118296 w 646368"/>
                    <a:gd name="connsiteY18" fmla="*/ 159861 h 1136073"/>
                    <a:gd name="connsiteX19" fmla="*/ 265368 w 646368"/>
                    <a:gd name="connsiteY19" fmla="*/ 444412 h 1136073"/>
                    <a:gd name="connsiteX20" fmla="*/ 211015 w 646368"/>
                    <a:gd name="connsiteY20" fmla="*/ 9592 h 1136073"/>
                    <a:gd name="connsiteX21" fmla="*/ 303734 w 646368"/>
                    <a:gd name="connsiteY21" fmla="*/ 386862 h 1136073"/>
                    <a:gd name="connsiteX22" fmla="*/ 409242 w 646368"/>
                    <a:gd name="connsiteY22" fmla="*/ 150269 h 1136073"/>
                    <a:gd name="connsiteX23" fmla="*/ 335706 w 646368"/>
                    <a:gd name="connsiteY23" fmla="*/ 450806 h 1136073"/>
                    <a:gd name="connsiteX24" fmla="*/ 498763 w 646368"/>
                    <a:gd name="connsiteY24" fmla="*/ 242988 h 1136073"/>
                    <a:gd name="connsiteX25" fmla="*/ 338903 w 646368"/>
                    <a:gd name="connsiteY25" fmla="*/ 549919 h 1136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46368" h="1136073">
                      <a:moveTo>
                        <a:pt x="338903" y="549919"/>
                      </a:moveTo>
                      <a:cubicBezTo>
                        <a:pt x="352225" y="563773"/>
                        <a:pt x="569635" y="322385"/>
                        <a:pt x="578694" y="326115"/>
                      </a:cubicBezTo>
                      <a:cubicBezTo>
                        <a:pt x="587753" y="329845"/>
                        <a:pt x="436951" y="512086"/>
                        <a:pt x="393256" y="572300"/>
                      </a:cubicBezTo>
                      <a:cubicBezTo>
                        <a:pt x="349561" y="632514"/>
                        <a:pt x="274959" y="697523"/>
                        <a:pt x="316523" y="687399"/>
                      </a:cubicBezTo>
                      <a:cubicBezTo>
                        <a:pt x="358087" y="677275"/>
                        <a:pt x="638908" y="498764"/>
                        <a:pt x="642638" y="511553"/>
                      </a:cubicBezTo>
                      <a:cubicBezTo>
                        <a:pt x="646368" y="524342"/>
                        <a:pt x="339969" y="736423"/>
                        <a:pt x="338903" y="764132"/>
                      </a:cubicBezTo>
                      <a:cubicBezTo>
                        <a:pt x="337837" y="791841"/>
                        <a:pt x="634644" y="663953"/>
                        <a:pt x="636243" y="677807"/>
                      </a:cubicBezTo>
                      <a:cubicBezTo>
                        <a:pt x="637842" y="691662"/>
                        <a:pt x="352758" y="826477"/>
                        <a:pt x="348495" y="847259"/>
                      </a:cubicBezTo>
                      <a:cubicBezTo>
                        <a:pt x="344232" y="868041"/>
                        <a:pt x="612797" y="788644"/>
                        <a:pt x="610666" y="802498"/>
                      </a:cubicBezTo>
                      <a:cubicBezTo>
                        <a:pt x="608535" y="816352"/>
                        <a:pt x="392723" y="875501"/>
                        <a:pt x="335706" y="930386"/>
                      </a:cubicBezTo>
                      <a:cubicBezTo>
                        <a:pt x="278689" y="985271"/>
                        <a:pt x="277624" y="1136073"/>
                        <a:pt x="268565" y="1131810"/>
                      </a:cubicBezTo>
                      <a:cubicBezTo>
                        <a:pt x="259506" y="1127547"/>
                        <a:pt x="325582" y="986870"/>
                        <a:pt x="281354" y="904809"/>
                      </a:cubicBezTo>
                      <a:cubicBezTo>
                        <a:pt x="237126" y="822748"/>
                        <a:pt x="6394" y="650631"/>
                        <a:pt x="3197" y="639441"/>
                      </a:cubicBezTo>
                      <a:cubicBezTo>
                        <a:pt x="0" y="628251"/>
                        <a:pt x="260039" y="860581"/>
                        <a:pt x="262170" y="837668"/>
                      </a:cubicBezTo>
                      <a:cubicBezTo>
                        <a:pt x="264302" y="814755"/>
                        <a:pt x="10657" y="514217"/>
                        <a:pt x="15986" y="501961"/>
                      </a:cubicBezTo>
                      <a:cubicBezTo>
                        <a:pt x="21315" y="489705"/>
                        <a:pt x="286150" y="799834"/>
                        <a:pt x="294143" y="764132"/>
                      </a:cubicBezTo>
                      <a:cubicBezTo>
                        <a:pt x="302136" y="728430"/>
                        <a:pt x="68207" y="317057"/>
                        <a:pt x="63944" y="287749"/>
                      </a:cubicBezTo>
                      <a:cubicBezTo>
                        <a:pt x="59681" y="258441"/>
                        <a:pt x="259506" y="609601"/>
                        <a:pt x="268565" y="588286"/>
                      </a:cubicBezTo>
                      <a:cubicBezTo>
                        <a:pt x="277624" y="566971"/>
                        <a:pt x="118829" y="183840"/>
                        <a:pt x="118296" y="159861"/>
                      </a:cubicBezTo>
                      <a:cubicBezTo>
                        <a:pt x="117763" y="135882"/>
                        <a:pt x="249915" y="469457"/>
                        <a:pt x="265368" y="444412"/>
                      </a:cubicBezTo>
                      <a:cubicBezTo>
                        <a:pt x="280821" y="419367"/>
                        <a:pt x="204621" y="19184"/>
                        <a:pt x="211015" y="9592"/>
                      </a:cubicBezTo>
                      <a:cubicBezTo>
                        <a:pt x="217409" y="0"/>
                        <a:pt x="270696" y="363416"/>
                        <a:pt x="303734" y="386862"/>
                      </a:cubicBezTo>
                      <a:cubicBezTo>
                        <a:pt x="336772" y="410308"/>
                        <a:pt x="403913" y="139612"/>
                        <a:pt x="409242" y="150269"/>
                      </a:cubicBezTo>
                      <a:cubicBezTo>
                        <a:pt x="414571" y="160926"/>
                        <a:pt x="320786" y="435353"/>
                        <a:pt x="335706" y="450806"/>
                      </a:cubicBezTo>
                      <a:cubicBezTo>
                        <a:pt x="350626" y="466259"/>
                        <a:pt x="499296" y="227002"/>
                        <a:pt x="498763" y="242988"/>
                      </a:cubicBezTo>
                      <a:cubicBezTo>
                        <a:pt x="498230" y="258974"/>
                        <a:pt x="325581" y="536065"/>
                        <a:pt x="338903" y="549919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chemeClr val="bg1">
                        <a:alpha val="3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0" name="자유형 73"/>
                <p:cNvSpPr/>
                <p:nvPr/>
              </p:nvSpPr>
              <p:spPr>
                <a:xfrm>
                  <a:off x="8535998" y="5801325"/>
                  <a:ext cx="485975" cy="1144065"/>
                </a:xfrm>
                <a:custGeom>
                  <a:avLst/>
                  <a:gdLst>
                    <a:gd name="connsiteX0" fmla="*/ 253112 w 485975"/>
                    <a:gd name="connsiteY0" fmla="*/ 1136605 h 1144065"/>
                    <a:gd name="connsiteX1" fmla="*/ 288282 w 485975"/>
                    <a:gd name="connsiteY1" fmla="*/ 884026 h 1144065"/>
                    <a:gd name="connsiteX2" fmla="*/ 208352 w 485975"/>
                    <a:gd name="connsiteY2" fmla="*/ 688997 h 1144065"/>
                    <a:gd name="connsiteX3" fmla="*/ 13322 w 485975"/>
                    <a:gd name="connsiteY3" fmla="*/ 449206 h 1144065"/>
                    <a:gd name="connsiteX4" fmla="*/ 288282 w 485975"/>
                    <a:gd name="connsiteY4" fmla="*/ 746546 h 1144065"/>
                    <a:gd name="connsiteX5" fmla="*/ 275493 w 485975"/>
                    <a:gd name="connsiteY5" fmla="*/ 580292 h 1144065"/>
                    <a:gd name="connsiteX6" fmla="*/ 182774 w 485975"/>
                    <a:gd name="connsiteY6" fmla="*/ 423629 h 1144065"/>
                    <a:gd name="connsiteX7" fmla="*/ 67675 w 485975"/>
                    <a:gd name="connsiteY7" fmla="*/ 270163 h 1144065"/>
                    <a:gd name="connsiteX8" fmla="*/ 198760 w 485975"/>
                    <a:gd name="connsiteY8" fmla="*/ 410840 h 1144065"/>
                    <a:gd name="connsiteX9" fmla="*/ 272296 w 485975"/>
                    <a:gd name="connsiteY9" fmla="*/ 330910 h 1144065"/>
                    <a:gd name="connsiteX10" fmla="*/ 243521 w 485975"/>
                    <a:gd name="connsiteY10" fmla="*/ 14387 h 1144065"/>
                    <a:gd name="connsiteX11" fmla="*/ 307465 w 485975"/>
                    <a:gd name="connsiteY11" fmla="*/ 244585 h 1144065"/>
                    <a:gd name="connsiteX12" fmla="*/ 412973 w 485975"/>
                    <a:gd name="connsiteY12" fmla="*/ 123092 h 1144065"/>
                    <a:gd name="connsiteX13" fmla="*/ 320254 w 485975"/>
                    <a:gd name="connsiteY13" fmla="*/ 327713 h 1144065"/>
                    <a:gd name="connsiteX14" fmla="*/ 317057 w 485975"/>
                    <a:gd name="connsiteY14" fmla="*/ 529137 h 1144065"/>
                    <a:gd name="connsiteX15" fmla="*/ 483311 w 485975"/>
                    <a:gd name="connsiteY15" fmla="*/ 398051 h 1144065"/>
                    <a:gd name="connsiteX16" fmla="*/ 333043 w 485975"/>
                    <a:gd name="connsiteY16" fmla="*/ 561109 h 1144065"/>
                    <a:gd name="connsiteX17" fmla="*/ 320254 w 485975"/>
                    <a:gd name="connsiteY17" fmla="*/ 647433 h 1144065"/>
                    <a:gd name="connsiteX18" fmla="*/ 342634 w 485975"/>
                    <a:gd name="connsiteY18" fmla="*/ 839265 h 1144065"/>
                    <a:gd name="connsiteX19" fmla="*/ 253112 w 485975"/>
                    <a:gd name="connsiteY19" fmla="*/ 1136605 h 1144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85975" h="1144065">
                      <a:moveTo>
                        <a:pt x="253112" y="1136605"/>
                      </a:moveTo>
                      <a:cubicBezTo>
                        <a:pt x="244053" y="1144065"/>
                        <a:pt x="295742" y="958627"/>
                        <a:pt x="288282" y="884026"/>
                      </a:cubicBezTo>
                      <a:cubicBezTo>
                        <a:pt x="280822" y="809425"/>
                        <a:pt x="254179" y="761467"/>
                        <a:pt x="208352" y="688997"/>
                      </a:cubicBezTo>
                      <a:cubicBezTo>
                        <a:pt x="162525" y="616527"/>
                        <a:pt x="0" y="439615"/>
                        <a:pt x="13322" y="449206"/>
                      </a:cubicBezTo>
                      <a:cubicBezTo>
                        <a:pt x="26644" y="458797"/>
                        <a:pt x="244587" y="724698"/>
                        <a:pt x="288282" y="746546"/>
                      </a:cubicBezTo>
                      <a:cubicBezTo>
                        <a:pt x="331977" y="768394"/>
                        <a:pt x="293078" y="634111"/>
                        <a:pt x="275493" y="580292"/>
                      </a:cubicBezTo>
                      <a:cubicBezTo>
                        <a:pt x="257908" y="526473"/>
                        <a:pt x="217410" y="475317"/>
                        <a:pt x="182774" y="423629"/>
                      </a:cubicBezTo>
                      <a:cubicBezTo>
                        <a:pt x="148138" y="371941"/>
                        <a:pt x="65011" y="272294"/>
                        <a:pt x="67675" y="270163"/>
                      </a:cubicBezTo>
                      <a:cubicBezTo>
                        <a:pt x="70339" y="268032"/>
                        <a:pt x="164657" y="400716"/>
                        <a:pt x="198760" y="410840"/>
                      </a:cubicBezTo>
                      <a:cubicBezTo>
                        <a:pt x="232863" y="420964"/>
                        <a:pt x="264836" y="396986"/>
                        <a:pt x="272296" y="330910"/>
                      </a:cubicBezTo>
                      <a:cubicBezTo>
                        <a:pt x="279756" y="264835"/>
                        <a:pt x="237660" y="28774"/>
                        <a:pt x="243521" y="14387"/>
                      </a:cubicBezTo>
                      <a:cubicBezTo>
                        <a:pt x="249382" y="0"/>
                        <a:pt x="279223" y="226468"/>
                        <a:pt x="307465" y="244585"/>
                      </a:cubicBezTo>
                      <a:cubicBezTo>
                        <a:pt x="335707" y="262702"/>
                        <a:pt x="410841" y="109237"/>
                        <a:pt x="412973" y="123092"/>
                      </a:cubicBezTo>
                      <a:cubicBezTo>
                        <a:pt x="415105" y="136947"/>
                        <a:pt x="336240" y="260039"/>
                        <a:pt x="320254" y="327713"/>
                      </a:cubicBezTo>
                      <a:cubicBezTo>
                        <a:pt x="304268" y="395387"/>
                        <a:pt x="289881" y="517414"/>
                        <a:pt x="317057" y="529137"/>
                      </a:cubicBezTo>
                      <a:cubicBezTo>
                        <a:pt x="344233" y="540860"/>
                        <a:pt x="480647" y="392722"/>
                        <a:pt x="483311" y="398051"/>
                      </a:cubicBezTo>
                      <a:cubicBezTo>
                        <a:pt x="485975" y="403380"/>
                        <a:pt x="360219" y="519545"/>
                        <a:pt x="333043" y="561109"/>
                      </a:cubicBezTo>
                      <a:cubicBezTo>
                        <a:pt x="305867" y="602673"/>
                        <a:pt x="318656" y="601074"/>
                        <a:pt x="320254" y="647433"/>
                      </a:cubicBezTo>
                      <a:cubicBezTo>
                        <a:pt x="321852" y="693792"/>
                        <a:pt x="350627" y="764131"/>
                        <a:pt x="342634" y="839265"/>
                      </a:cubicBezTo>
                      <a:cubicBezTo>
                        <a:pt x="334641" y="914399"/>
                        <a:pt x="262171" y="1129145"/>
                        <a:pt x="253112" y="1136605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rgbClr val="336600"/>
                    </a:gs>
                    <a:gs pos="100000">
                      <a:srgbClr val="80AD1B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1" name="자유형 74"/>
                <p:cNvSpPr/>
                <p:nvPr/>
              </p:nvSpPr>
              <p:spPr>
                <a:xfrm>
                  <a:off x="8705983" y="5684627"/>
                  <a:ext cx="166788" cy="1422755"/>
                </a:xfrm>
                <a:custGeom>
                  <a:avLst/>
                  <a:gdLst>
                    <a:gd name="connsiteX0" fmla="*/ 35169 w 166788"/>
                    <a:gd name="connsiteY0" fmla="*/ 1377994 h 1422755"/>
                    <a:gd name="connsiteX1" fmla="*/ 127888 w 166788"/>
                    <a:gd name="connsiteY1" fmla="*/ 1035893 h 1422755"/>
                    <a:gd name="connsiteX2" fmla="*/ 131086 w 166788"/>
                    <a:gd name="connsiteY2" fmla="*/ 732159 h 1422755"/>
                    <a:gd name="connsiteX3" fmla="*/ 92719 w 166788"/>
                    <a:gd name="connsiteY3" fmla="*/ 521144 h 1422755"/>
                    <a:gd name="connsiteX4" fmla="*/ 105508 w 166788"/>
                    <a:gd name="connsiteY4" fmla="*/ 313325 h 1422755"/>
                    <a:gd name="connsiteX5" fmla="*/ 3197 w 166788"/>
                    <a:gd name="connsiteY5" fmla="*/ 15986 h 1422755"/>
                    <a:gd name="connsiteX6" fmla="*/ 124691 w 166788"/>
                    <a:gd name="connsiteY6" fmla="*/ 217409 h 1422755"/>
                    <a:gd name="connsiteX7" fmla="*/ 115100 w 166788"/>
                    <a:gd name="connsiteY7" fmla="*/ 514749 h 1422755"/>
                    <a:gd name="connsiteX8" fmla="*/ 163058 w 166788"/>
                    <a:gd name="connsiteY8" fmla="*/ 824878 h 1422755"/>
                    <a:gd name="connsiteX9" fmla="*/ 92719 w 166788"/>
                    <a:gd name="connsiteY9" fmla="*/ 1304458 h 1422755"/>
                    <a:gd name="connsiteX10" fmla="*/ 35169 w 166788"/>
                    <a:gd name="connsiteY10" fmla="*/ 1377994 h 1422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6788" h="1422755">
                      <a:moveTo>
                        <a:pt x="35169" y="1377994"/>
                      </a:moveTo>
                      <a:cubicBezTo>
                        <a:pt x="41031" y="1333233"/>
                        <a:pt x="111902" y="1143532"/>
                        <a:pt x="127888" y="1035893"/>
                      </a:cubicBezTo>
                      <a:cubicBezTo>
                        <a:pt x="143874" y="928254"/>
                        <a:pt x="136947" y="817950"/>
                        <a:pt x="131086" y="732159"/>
                      </a:cubicBezTo>
                      <a:cubicBezTo>
                        <a:pt x="125225" y="646368"/>
                        <a:pt x="96982" y="590950"/>
                        <a:pt x="92719" y="521144"/>
                      </a:cubicBezTo>
                      <a:cubicBezTo>
                        <a:pt x="88456" y="451338"/>
                        <a:pt x="120428" y="397518"/>
                        <a:pt x="105508" y="313325"/>
                      </a:cubicBezTo>
                      <a:cubicBezTo>
                        <a:pt x="90588" y="229132"/>
                        <a:pt x="0" y="31972"/>
                        <a:pt x="3197" y="15986"/>
                      </a:cubicBezTo>
                      <a:cubicBezTo>
                        <a:pt x="6394" y="0"/>
                        <a:pt x="106041" y="134282"/>
                        <a:pt x="124691" y="217409"/>
                      </a:cubicBezTo>
                      <a:cubicBezTo>
                        <a:pt x="143341" y="300536"/>
                        <a:pt x="108706" y="413504"/>
                        <a:pt x="115100" y="514749"/>
                      </a:cubicBezTo>
                      <a:cubicBezTo>
                        <a:pt x="121494" y="615994"/>
                        <a:pt x="166788" y="693260"/>
                        <a:pt x="163058" y="824878"/>
                      </a:cubicBezTo>
                      <a:cubicBezTo>
                        <a:pt x="159328" y="956496"/>
                        <a:pt x="114567" y="1217068"/>
                        <a:pt x="92719" y="1304458"/>
                      </a:cubicBezTo>
                      <a:cubicBezTo>
                        <a:pt x="70871" y="1391848"/>
                        <a:pt x="29307" y="1422755"/>
                        <a:pt x="35169" y="1377994"/>
                      </a:cubicBezTo>
                      <a:close/>
                    </a:path>
                  </a:pathLst>
                </a:custGeom>
                <a:solidFill>
                  <a:srgbClr val="5877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3" name="그룹 75"/>
              <p:cNvGrpSpPr/>
              <p:nvPr/>
            </p:nvGrpSpPr>
            <p:grpSpPr>
              <a:xfrm>
                <a:off x="7429151" y="3841679"/>
                <a:ext cx="622362" cy="1135036"/>
                <a:chOff x="8436353" y="5585513"/>
                <a:chExt cx="834470" cy="152186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4" name="자유형 76"/>
                <p:cNvSpPr/>
                <p:nvPr/>
              </p:nvSpPr>
              <p:spPr>
                <a:xfrm>
                  <a:off x="8436353" y="5585513"/>
                  <a:ext cx="834470" cy="1406770"/>
                </a:xfrm>
                <a:custGeom>
                  <a:avLst/>
                  <a:gdLst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34470" h="1406770">
                      <a:moveTo>
                        <a:pt x="263236" y="1371600"/>
                      </a:moveTo>
                      <a:cubicBezTo>
                        <a:pt x="171050" y="1227726"/>
                        <a:pt x="78864" y="1083852"/>
                        <a:pt x="39432" y="959161"/>
                      </a:cubicBezTo>
                      <a:cubicBezTo>
                        <a:pt x="0" y="834470"/>
                        <a:pt x="20249" y="707648"/>
                        <a:pt x="26643" y="623455"/>
                      </a:cubicBezTo>
                      <a:cubicBezTo>
                        <a:pt x="33037" y="539262"/>
                        <a:pt x="51687" y="506224"/>
                        <a:pt x="77798" y="454003"/>
                      </a:cubicBezTo>
                      <a:cubicBezTo>
                        <a:pt x="103909" y="401782"/>
                        <a:pt x="156663" y="352758"/>
                        <a:pt x="183306" y="310129"/>
                      </a:cubicBezTo>
                      <a:cubicBezTo>
                        <a:pt x="209949" y="267500"/>
                        <a:pt x="224336" y="237126"/>
                        <a:pt x="237658" y="198227"/>
                      </a:cubicBezTo>
                      <a:cubicBezTo>
                        <a:pt x="250980" y="159328"/>
                        <a:pt x="261637" y="109238"/>
                        <a:pt x="263236" y="76733"/>
                      </a:cubicBezTo>
                      <a:cubicBezTo>
                        <a:pt x="264835" y="44228"/>
                        <a:pt x="242454" y="0"/>
                        <a:pt x="247250" y="3197"/>
                      </a:cubicBezTo>
                      <a:cubicBezTo>
                        <a:pt x="252046" y="6394"/>
                        <a:pt x="257908" y="59681"/>
                        <a:pt x="292011" y="95916"/>
                      </a:cubicBezTo>
                      <a:cubicBezTo>
                        <a:pt x="326114" y="132151"/>
                        <a:pt x="388993" y="168386"/>
                        <a:pt x="451871" y="220607"/>
                      </a:cubicBezTo>
                      <a:cubicBezTo>
                        <a:pt x="514749" y="272828"/>
                        <a:pt x="609067" y="347962"/>
                        <a:pt x="669281" y="409242"/>
                      </a:cubicBezTo>
                      <a:cubicBezTo>
                        <a:pt x="729495" y="470522"/>
                        <a:pt x="791840" y="504626"/>
                        <a:pt x="813155" y="588286"/>
                      </a:cubicBezTo>
                      <a:cubicBezTo>
                        <a:pt x="834470" y="671946"/>
                        <a:pt x="832338" y="794505"/>
                        <a:pt x="797169" y="911203"/>
                      </a:cubicBezTo>
                      <a:cubicBezTo>
                        <a:pt x="762000" y="1027901"/>
                        <a:pt x="673010" y="1205879"/>
                        <a:pt x="602139" y="1288473"/>
                      </a:cubicBezTo>
                      <a:cubicBezTo>
                        <a:pt x="531268" y="1371068"/>
                        <a:pt x="371941" y="1406770"/>
                        <a:pt x="371941" y="1406770"/>
                      </a:cubicBezTo>
                      <a:lnTo>
                        <a:pt x="263236" y="137160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36600"/>
                    </a:gs>
                    <a:gs pos="100000">
                      <a:srgbClr val="9BD121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5" name="자유형 77"/>
                <p:cNvSpPr/>
                <p:nvPr/>
              </p:nvSpPr>
              <p:spPr>
                <a:xfrm>
                  <a:off x="8526940" y="5761359"/>
                  <a:ext cx="646368" cy="1136073"/>
                </a:xfrm>
                <a:custGeom>
                  <a:avLst/>
                  <a:gdLst>
                    <a:gd name="connsiteX0" fmla="*/ 338903 w 646368"/>
                    <a:gd name="connsiteY0" fmla="*/ 549919 h 1136073"/>
                    <a:gd name="connsiteX1" fmla="*/ 578694 w 646368"/>
                    <a:gd name="connsiteY1" fmla="*/ 326115 h 1136073"/>
                    <a:gd name="connsiteX2" fmla="*/ 393256 w 646368"/>
                    <a:gd name="connsiteY2" fmla="*/ 572300 h 1136073"/>
                    <a:gd name="connsiteX3" fmla="*/ 316523 w 646368"/>
                    <a:gd name="connsiteY3" fmla="*/ 687399 h 1136073"/>
                    <a:gd name="connsiteX4" fmla="*/ 642638 w 646368"/>
                    <a:gd name="connsiteY4" fmla="*/ 511553 h 1136073"/>
                    <a:gd name="connsiteX5" fmla="*/ 338903 w 646368"/>
                    <a:gd name="connsiteY5" fmla="*/ 764132 h 1136073"/>
                    <a:gd name="connsiteX6" fmla="*/ 636243 w 646368"/>
                    <a:gd name="connsiteY6" fmla="*/ 677807 h 1136073"/>
                    <a:gd name="connsiteX7" fmla="*/ 348495 w 646368"/>
                    <a:gd name="connsiteY7" fmla="*/ 847259 h 1136073"/>
                    <a:gd name="connsiteX8" fmla="*/ 610666 w 646368"/>
                    <a:gd name="connsiteY8" fmla="*/ 802498 h 1136073"/>
                    <a:gd name="connsiteX9" fmla="*/ 335706 w 646368"/>
                    <a:gd name="connsiteY9" fmla="*/ 930386 h 1136073"/>
                    <a:gd name="connsiteX10" fmla="*/ 268565 w 646368"/>
                    <a:gd name="connsiteY10" fmla="*/ 1131810 h 1136073"/>
                    <a:gd name="connsiteX11" fmla="*/ 281354 w 646368"/>
                    <a:gd name="connsiteY11" fmla="*/ 904809 h 1136073"/>
                    <a:gd name="connsiteX12" fmla="*/ 3197 w 646368"/>
                    <a:gd name="connsiteY12" fmla="*/ 639441 h 1136073"/>
                    <a:gd name="connsiteX13" fmla="*/ 262170 w 646368"/>
                    <a:gd name="connsiteY13" fmla="*/ 837668 h 1136073"/>
                    <a:gd name="connsiteX14" fmla="*/ 15986 w 646368"/>
                    <a:gd name="connsiteY14" fmla="*/ 501961 h 1136073"/>
                    <a:gd name="connsiteX15" fmla="*/ 294143 w 646368"/>
                    <a:gd name="connsiteY15" fmla="*/ 764132 h 1136073"/>
                    <a:gd name="connsiteX16" fmla="*/ 63944 w 646368"/>
                    <a:gd name="connsiteY16" fmla="*/ 287749 h 1136073"/>
                    <a:gd name="connsiteX17" fmla="*/ 268565 w 646368"/>
                    <a:gd name="connsiteY17" fmla="*/ 588286 h 1136073"/>
                    <a:gd name="connsiteX18" fmla="*/ 118296 w 646368"/>
                    <a:gd name="connsiteY18" fmla="*/ 159861 h 1136073"/>
                    <a:gd name="connsiteX19" fmla="*/ 265368 w 646368"/>
                    <a:gd name="connsiteY19" fmla="*/ 444412 h 1136073"/>
                    <a:gd name="connsiteX20" fmla="*/ 211015 w 646368"/>
                    <a:gd name="connsiteY20" fmla="*/ 9592 h 1136073"/>
                    <a:gd name="connsiteX21" fmla="*/ 303734 w 646368"/>
                    <a:gd name="connsiteY21" fmla="*/ 386862 h 1136073"/>
                    <a:gd name="connsiteX22" fmla="*/ 409242 w 646368"/>
                    <a:gd name="connsiteY22" fmla="*/ 150269 h 1136073"/>
                    <a:gd name="connsiteX23" fmla="*/ 335706 w 646368"/>
                    <a:gd name="connsiteY23" fmla="*/ 450806 h 1136073"/>
                    <a:gd name="connsiteX24" fmla="*/ 498763 w 646368"/>
                    <a:gd name="connsiteY24" fmla="*/ 242988 h 1136073"/>
                    <a:gd name="connsiteX25" fmla="*/ 338903 w 646368"/>
                    <a:gd name="connsiteY25" fmla="*/ 549919 h 1136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46368" h="1136073">
                      <a:moveTo>
                        <a:pt x="338903" y="549919"/>
                      </a:moveTo>
                      <a:cubicBezTo>
                        <a:pt x="352225" y="563773"/>
                        <a:pt x="569635" y="322385"/>
                        <a:pt x="578694" y="326115"/>
                      </a:cubicBezTo>
                      <a:cubicBezTo>
                        <a:pt x="587753" y="329845"/>
                        <a:pt x="436951" y="512086"/>
                        <a:pt x="393256" y="572300"/>
                      </a:cubicBezTo>
                      <a:cubicBezTo>
                        <a:pt x="349561" y="632514"/>
                        <a:pt x="274959" y="697523"/>
                        <a:pt x="316523" y="687399"/>
                      </a:cubicBezTo>
                      <a:cubicBezTo>
                        <a:pt x="358087" y="677275"/>
                        <a:pt x="638908" y="498764"/>
                        <a:pt x="642638" y="511553"/>
                      </a:cubicBezTo>
                      <a:cubicBezTo>
                        <a:pt x="646368" y="524342"/>
                        <a:pt x="339969" y="736423"/>
                        <a:pt x="338903" y="764132"/>
                      </a:cubicBezTo>
                      <a:cubicBezTo>
                        <a:pt x="337837" y="791841"/>
                        <a:pt x="634644" y="663953"/>
                        <a:pt x="636243" y="677807"/>
                      </a:cubicBezTo>
                      <a:cubicBezTo>
                        <a:pt x="637842" y="691662"/>
                        <a:pt x="352758" y="826477"/>
                        <a:pt x="348495" y="847259"/>
                      </a:cubicBezTo>
                      <a:cubicBezTo>
                        <a:pt x="344232" y="868041"/>
                        <a:pt x="612797" y="788644"/>
                        <a:pt x="610666" y="802498"/>
                      </a:cubicBezTo>
                      <a:cubicBezTo>
                        <a:pt x="608535" y="816352"/>
                        <a:pt x="392723" y="875501"/>
                        <a:pt x="335706" y="930386"/>
                      </a:cubicBezTo>
                      <a:cubicBezTo>
                        <a:pt x="278689" y="985271"/>
                        <a:pt x="277624" y="1136073"/>
                        <a:pt x="268565" y="1131810"/>
                      </a:cubicBezTo>
                      <a:cubicBezTo>
                        <a:pt x="259506" y="1127547"/>
                        <a:pt x="325582" y="986870"/>
                        <a:pt x="281354" y="904809"/>
                      </a:cubicBezTo>
                      <a:cubicBezTo>
                        <a:pt x="237126" y="822748"/>
                        <a:pt x="6394" y="650631"/>
                        <a:pt x="3197" y="639441"/>
                      </a:cubicBezTo>
                      <a:cubicBezTo>
                        <a:pt x="0" y="628251"/>
                        <a:pt x="260039" y="860581"/>
                        <a:pt x="262170" y="837668"/>
                      </a:cubicBezTo>
                      <a:cubicBezTo>
                        <a:pt x="264302" y="814755"/>
                        <a:pt x="10657" y="514217"/>
                        <a:pt x="15986" y="501961"/>
                      </a:cubicBezTo>
                      <a:cubicBezTo>
                        <a:pt x="21315" y="489705"/>
                        <a:pt x="286150" y="799834"/>
                        <a:pt x="294143" y="764132"/>
                      </a:cubicBezTo>
                      <a:cubicBezTo>
                        <a:pt x="302136" y="728430"/>
                        <a:pt x="68207" y="317057"/>
                        <a:pt x="63944" y="287749"/>
                      </a:cubicBezTo>
                      <a:cubicBezTo>
                        <a:pt x="59681" y="258441"/>
                        <a:pt x="259506" y="609601"/>
                        <a:pt x="268565" y="588286"/>
                      </a:cubicBezTo>
                      <a:cubicBezTo>
                        <a:pt x="277624" y="566971"/>
                        <a:pt x="118829" y="183840"/>
                        <a:pt x="118296" y="159861"/>
                      </a:cubicBezTo>
                      <a:cubicBezTo>
                        <a:pt x="117763" y="135882"/>
                        <a:pt x="249915" y="469457"/>
                        <a:pt x="265368" y="444412"/>
                      </a:cubicBezTo>
                      <a:cubicBezTo>
                        <a:pt x="280821" y="419367"/>
                        <a:pt x="204621" y="19184"/>
                        <a:pt x="211015" y="9592"/>
                      </a:cubicBezTo>
                      <a:cubicBezTo>
                        <a:pt x="217409" y="0"/>
                        <a:pt x="270696" y="363416"/>
                        <a:pt x="303734" y="386862"/>
                      </a:cubicBezTo>
                      <a:cubicBezTo>
                        <a:pt x="336772" y="410308"/>
                        <a:pt x="403913" y="139612"/>
                        <a:pt x="409242" y="150269"/>
                      </a:cubicBezTo>
                      <a:cubicBezTo>
                        <a:pt x="414571" y="160926"/>
                        <a:pt x="320786" y="435353"/>
                        <a:pt x="335706" y="450806"/>
                      </a:cubicBezTo>
                      <a:cubicBezTo>
                        <a:pt x="350626" y="466259"/>
                        <a:pt x="499296" y="227002"/>
                        <a:pt x="498763" y="242988"/>
                      </a:cubicBezTo>
                      <a:cubicBezTo>
                        <a:pt x="498230" y="258974"/>
                        <a:pt x="325581" y="536065"/>
                        <a:pt x="338903" y="549919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chemeClr val="bg1">
                        <a:alpha val="3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6" name="자유형 78"/>
                <p:cNvSpPr/>
                <p:nvPr/>
              </p:nvSpPr>
              <p:spPr>
                <a:xfrm>
                  <a:off x="8535998" y="5801325"/>
                  <a:ext cx="485975" cy="1144065"/>
                </a:xfrm>
                <a:custGeom>
                  <a:avLst/>
                  <a:gdLst>
                    <a:gd name="connsiteX0" fmla="*/ 253112 w 485975"/>
                    <a:gd name="connsiteY0" fmla="*/ 1136605 h 1144065"/>
                    <a:gd name="connsiteX1" fmla="*/ 288282 w 485975"/>
                    <a:gd name="connsiteY1" fmla="*/ 884026 h 1144065"/>
                    <a:gd name="connsiteX2" fmla="*/ 208352 w 485975"/>
                    <a:gd name="connsiteY2" fmla="*/ 688997 h 1144065"/>
                    <a:gd name="connsiteX3" fmla="*/ 13322 w 485975"/>
                    <a:gd name="connsiteY3" fmla="*/ 449206 h 1144065"/>
                    <a:gd name="connsiteX4" fmla="*/ 288282 w 485975"/>
                    <a:gd name="connsiteY4" fmla="*/ 746546 h 1144065"/>
                    <a:gd name="connsiteX5" fmla="*/ 275493 w 485975"/>
                    <a:gd name="connsiteY5" fmla="*/ 580292 h 1144065"/>
                    <a:gd name="connsiteX6" fmla="*/ 182774 w 485975"/>
                    <a:gd name="connsiteY6" fmla="*/ 423629 h 1144065"/>
                    <a:gd name="connsiteX7" fmla="*/ 67675 w 485975"/>
                    <a:gd name="connsiteY7" fmla="*/ 270163 h 1144065"/>
                    <a:gd name="connsiteX8" fmla="*/ 198760 w 485975"/>
                    <a:gd name="connsiteY8" fmla="*/ 410840 h 1144065"/>
                    <a:gd name="connsiteX9" fmla="*/ 272296 w 485975"/>
                    <a:gd name="connsiteY9" fmla="*/ 330910 h 1144065"/>
                    <a:gd name="connsiteX10" fmla="*/ 243521 w 485975"/>
                    <a:gd name="connsiteY10" fmla="*/ 14387 h 1144065"/>
                    <a:gd name="connsiteX11" fmla="*/ 307465 w 485975"/>
                    <a:gd name="connsiteY11" fmla="*/ 244585 h 1144065"/>
                    <a:gd name="connsiteX12" fmla="*/ 412973 w 485975"/>
                    <a:gd name="connsiteY12" fmla="*/ 123092 h 1144065"/>
                    <a:gd name="connsiteX13" fmla="*/ 320254 w 485975"/>
                    <a:gd name="connsiteY13" fmla="*/ 327713 h 1144065"/>
                    <a:gd name="connsiteX14" fmla="*/ 317057 w 485975"/>
                    <a:gd name="connsiteY14" fmla="*/ 529137 h 1144065"/>
                    <a:gd name="connsiteX15" fmla="*/ 483311 w 485975"/>
                    <a:gd name="connsiteY15" fmla="*/ 398051 h 1144065"/>
                    <a:gd name="connsiteX16" fmla="*/ 333043 w 485975"/>
                    <a:gd name="connsiteY16" fmla="*/ 561109 h 1144065"/>
                    <a:gd name="connsiteX17" fmla="*/ 320254 w 485975"/>
                    <a:gd name="connsiteY17" fmla="*/ 647433 h 1144065"/>
                    <a:gd name="connsiteX18" fmla="*/ 342634 w 485975"/>
                    <a:gd name="connsiteY18" fmla="*/ 839265 h 1144065"/>
                    <a:gd name="connsiteX19" fmla="*/ 253112 w 485975"/>
                    <a:gd name="connsiteY19" fmla="*/ 1136605 h 1144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85975" h="1144065">
                      <a:moveTo>
                        <a:pt x="253112" y="1136605"/>
                      </a:moveTo>
                      <a:cubicBezTo>
                        <a:pt x="244053" y="1144065"/>
                        <a:pt x="295742" y="958627"/>
                        <a:pt x="288282" y="884026"/>
                      </a:cubicBezTo>
                      <a:cubicBezTo>
                        <a:pt x="280822" y="809425"/>
                        <a:pt x="254179" y="761467"/>
                        <a:pt x="208352" y="688997"/>
                      </a:cubicBezTo>
                      <a:cubicBezTo>
                        <a:pt x="162525" y="616527"/>
                        <a:pt x="0" y="439615"/>
                        <a:pt x="13322" y="449206"/>
                      </a:cubicBezTo>
                      <a:cubicBezTo>
                        <a:pt x="26644" y="458797"/>
                        <a:pt x="244587" y="724698"/>
                        <a:pt x="288282" y="746546"/>
                      </a:cubicBezTo>
                      <a:cubicBezTo>
                        <a:pt x="331977" y="768394"/>
                        <a:pt x="293078" y="634111"/>
                        <a:pt x="275493" y="580292"/>
                      </a:cubicBezTo>
                      <a:cubicBezTo>
                        <a:pt x="257908" y="526473"/>
                        <a:pt x="217410" y="475317"/>
                        <a:pt x="182774" y="423629"/>
                      </a:cubicBezTo>
                      <a:cubicBezTo>
                        <a:pt x="148138" y="371941"/>
                        <a:pt x="65011" y="272294"/>
                        <a:pt x="67675" y="270163"/>
                      </a:cubicBezTo>
                      <a:cubicBezTo>
                        <a:pt x="70339" y="268032"/>
                        <a:pt x="164657" y="400716"/>
                        <a:pt x="198760" y="410840"/>
                      </a:cubicBezTo>
                      <a:cubicBezTo>
                        <a:pt x="232863" y="420964"/>
                        <a:pt x="264836" y="396986"/>
                        <a:pt x="272296" y="330910"/>
                      </a:cubicBezTo>
                      <a:cubicBezTo>
                        <a:pt x="279756" y="264835"/>
                        <a:pt x="237660" y="28774"/>
                        <a:pt x="243521" y="14387"/>
                      </a:cubicBezTo>
                      <a:cubicBezTo>
                        <a:pt x="249382" y="0"/>
                        <a:pt x="279223" y="226468"/>
                        <a:pt x="307465" y="244585"/>
                      </a:cubicBezTo>
                      <a:cubicBezTo>
                        <a:pt x="335707" y="262702"/>
                        <a:pt x="410841" y="109237"/>
                        <a:pt x="412973" y="123092"/>
                      </a:cubicBezTo>
                      <a:cubicBezTo>
                        <a:pt x="415105" y="136947"/>
                        <a:pt x="336240" y="260039"/>
                        <a:pt x="320254" y="327713"/>
                      </a:cubicBezTo>
                      <a:cubicBezTo>
                        <a:pt x="304268" y="395387"/>
                        <a:pt x="289881" y="517414"/>
                        <a:pt x="317057" y="529137"/>
                      </a:cubicBezTo>
                      <a:cubicBezTo>
                        <a:pt x="344233" y="540860"/>
                        <a:pt x="480647" y="392722"/>
                        <a:pt x="483311" y="398051"/>
                      </a:cubicBezTo>
                      <a:cubicBezTo>
                        <a:pt x="485975" y="403380"/>
                        <a:pt x="360219" y="519545"/>
                        <a:pt x="333043" y="561109"/>
                      </a:cubicBezTo>
                      <a:cubicBezTo>
                        <a:pt x="305867" y="602673"/>
                        <a:pt x="318656" y="601074"/>
                        <a:pt x="320254" y="647433"/>
                      </a:cubicBezTo>
                      <a:cubicBezTo>
                        <a:pt x="321852" y="693792"/>
                        <a:pt x="350627" y="764131"/>
                        <a:pt x="342634" y="839265"/>
                      </a:cubicBezTo>
                      <a:cubicBezTo>
                        <a:pt x="334641" y="914399"/>
                        <a:pt x="262171" y="1129145"/>
                        <a:pt x="253112" y="1136605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rgbClr val="336600"/>
                    </a:gs>
                    <a:gs pos="100000">
                      <a:srgbClr val="80AD1B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7" name="자유형 79"/>
                <p:cNvSpPr/>
                <p:nvPr/>
              </p:nvSpPr>
              <p:spPr>
                <a:xfrm>
                  <a:off x="8705983" y="5684627"/>
                  <a:ext cx="166788" cy="1422755"/>
                </a:xfrm>
                <a:custGeom>
                  <a:avLst/>
                  <a:gdLst>
                    <a:gd name="connsiteX0" fmla="*/ 35169 w 166788"/>
                    <a:gd name="connsiteY0" fmla="*/ 1377994 h 1422755"/>
                    <a:gd name="connsiteX1" fmla="*/ 127888 w 166788"/>
                    <a:gd name="connsiteY1" fmla="*/ 1035893 h 1422755"/>
                    <a:gd name="connsiteX2" fmla="*/ 131086 w 166788"/>
                    <a:gd name="connsiteY2" fmla="*/ 732159 h 1422755"/>
                    <a:gd name="connsiteX3" fmla="*/ 92719 w 166788"/>
                    <a:gd name="connsiteY3" fmla="*/ 521144 h 1422755"/>
                    <a:gd name="connsiteX4" fmla="*/ 105508 w 166788"/>
                    <a:gd name="connsiteY4" fmla="*/ 313325 h 1422755"/>
                    <a:gd name="connsiteX5" fmla="*/ 3197 w 166788"/>
                    <a:gd name="connsiteY5" fmla="*/ 15986 h 1422755"/>
                    <a:gd name="connsiteX6" fmla="*/ 124691 w 166788"/>
                    <a:gd name="connsiteY6" fmla="*/ 217409 h 1422755"/>
                    <a:gd name="connsiteX7" fmla="*/ 115100 w 166788"/>
                    <a:gd name="connsiteY7" fmla="*/ 514749 h 1422755"/>
                    <a:gd name="connsiteX8" fmla="*/ 163058 w 166788"/>
                    <a:gd name="connsiteY8" fmla="*/ 824878 h 1422755"/>
                    <a:gd name="connsiteX9" fmla="*/ 92719 w 166788"/>
                    <a:gd name="connsiteY9" fmla="*/ 1304458 h 1422755"/>
                    <a:gd name="connsiteX10" fmla="*/ 35169 w 166788"/>
                    <a:gd name="connsiteY10" fmla="*/ 1377994 h 1422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6788" h="1422755">
                      <a:moveTo>
                        <a:pt x="35169" y="1377994"/>
                      </a:moveTo>
                      <a:cubicBezTo>
                        <a:pt x="41031" y="1333233"/>
                        <a:pt x="111902" y="1143532"/>
                        <a:pt x="127888" y="1035893"/>
                      </a:cubicBezTo>
                      <a:cubicBezTo>
                        <a:pt x="143874" y="928254"/>
                        <a:pt x="136947" y="817950"/>
                        <a:pt x="131086" y="732159"/>
                      </a:cubicBezTo>
                      <a:cubicBezTo>
                        <a:pt x="125225" y="646368"/>
                        <a:pt x="96982" y="590950"/>
                        <a:pt x="92719" y="521144"/>
                      </a:cubicBezTo>
                      <a:cubicBezTo>
                        <a:pt x="88456" y="451338"/>
                        <a:pt x="120428" y="397518"/>
                        <a:pt x="105508" y="313325"/>
                      </a:cubicBezTo>
                      <a:cubicBezTo>
                        <a:pt x="90588" y="229132"/>
                        <a:pt x="0" y="31972"/>
                        <a:pt x="3197" y="15986"/>
                      </a:cubicBezTo>
                      <a:cubicBezTo>
                        <a:pt x="6394" y="0"/>
                        <a:pt x="106041" y="134282"/>
                        <a:pt x="124691" y="217409"/>
                      </a:cubicBezTo>
                      <a:cubicBezTo>
                        <a:pt x="143341" y="300536"/>
                        <a:pt x="108706" y="413504"/>
                        <a:pt x="115100" y="514749"/>
                      </a:cubicBezTo>
                      <a:cubicBezTo>
                        <a:pt x="121494" y="615994"/>
                        <a:pt x="166788" y="693260"/>
                        <a:pt x="163058" y="824878"/>
                      </a:cubicBezTo>
                      <a:cubicBezTo>
                        <a:pt x="159328" y="956496"/>
                        <a:pt x="114567" y="1217068"/>
                        <a:pt x="92719" y="1304458"/>
                      </a:cubicBezTo>
                      <a:cubicBezTo>
                        <a:pt x="70871" y="1391848"/>
                        <a:pt x="29307" y="1422755"/>
                        <a:pt x="35169" y="1377994"/>
                      </a:cubicBezTo>
                      <a:close/>
                    </a:path>
                  </a:pathLst>
                </a:custGeom>
                <a:solidFill>
                  <a:srgbClr val="5877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28" name="타원 4"/>
            <p:cNvSpPr/>
            <p:nvPr/>
          </p:nvSpPr>
          <p:spPr>
            <a:xfrm>
              <a:off x="1039857" y="1981235"/>
              <a:ext cx="2052011" cy="20520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도넛 82"/>
            <p:cNvSpPr/>
            <p:nvPr/>
          </p:nvSpPr>
          <p:spPr>
            <a:xfrm>
              <a:off x="1156108" y="2097486"/>
              <a:ext cx="1819510" cy="1819510"/>
            </a:xfrm>
            <a:prstGeom prst="donut">
              <a:avLst>
                <a:gd name="adj" fmla="val 438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115"/>
            <p:cNvSpPr txBox="1">
              <a:spLocks noChangeArrowheads="1"/>
            </p:cNvSpPr>
            <p:nvPr/>
          </p:nvSpPr>
          <p:spPr bwMode="auto">
            <a:xfrm>
              <a:off x="1011639" y="2210679"/>
              <a:ext cx="2069867" cy="1324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rtl="1"/>
              <a:r>
                <a:rPr lang="ar-EG" sz="2400" b="1" dirty="0"/>
                <a:t>أساتذتى</a:t>
              </a:r>
            </a:p>
            <a:p>
              <a:pPr algn="ctr" rtl="1"/>
              <a:r>
                <a:rPr lang="ar-EG" sz="2400" b="1" dirty="0"/>
                <a:t> </a:t>
              </a:r>
            </a:p>
            <a:p>
              <a:pPr algn="ctr" rtl="1"/>
              <a:r>
                <a:rPr lang="ar-EG" sz="2400" b="1" dirty="0"/>
                <a:t>الدكتورة</a:t>
              </a:r>
            </a:p>
            <a:p>
              <a:pPr algn="ctr" rtl="1"/>
              <a:r>
                <a:rPr lang="ar-EG" sz="2400" b="1" dirty="0" smtClean="0"/>
                <a:t>أنصاف عمر</a:t>
              </a:r>
              <a:endParaRPr lang="ar-EG" sz="2400" b="1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05468" y="824175"/>
            <a:ext cx="2527153" cy="2923394"/>
            <a:chOff x="850879" y="1566815"/>
            <a:chExt cx="2240989" cy="2466432"/>
          </a:xfrm>
        </p:grpSpPr>
        <p:grpSp>
          <p:nvGrpSpPr>
            <p:cNvPr id="47" name="그룹 80"/>
            <p:cNvGrpSpPr/>
            <p:nvPr/>
          </p:nvGrpSpPr>
          <p:grpSpPr>
            <a:xfrm flipH="1">
              <a:off x="850879" y="1566815"/>
              <a:ext cx="1018926" cy="1085533"/>
              <a:chOff x="7429151" y="3841679"/>
              <a:chExt cx="1260141" cy="1342516"/>
            </a:xfrm>
          </p:grpSpPr>
          <p:grpSp>
            <p:nvGrpSpPr>
              <p:cNvPr id="51" name="그룹 65"/>
              <p:cNvGrpSpPr/>
              <p:nvPr/>
            </p:nvGrpSpPr>
            <p:grpSpPr>
              <a:xfrm rot="16591653" flipH="1" flipV="1">
                <a:off x="8047007" y="4541911"/>
                <a:ext cx="454915" cy="829654"/>
                <a:chOff x="8436353" y="5585513"/>
                <a:chExt cx="834470" cy="152186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2" name="자유형 66"/>
                <p:cNvSpPr/>
                <p:nvPr/>
              </p:nvSpPr>
              <p:spPr>
                <a:xfrm>
                  <a:off x="8436353" y="5585513"/>
                  <a:ext cx="834470" cy="1406770"/>
                </a:xfrm>
                <a:custGeom>
                  <a:avLst/>
                  <a:gdLst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34470" h="1406770">
                      <a:moveTo>
                        <a:pt x="263236" y="1371600"/>
                      </a:moveTo>
                      <a:cubicBezTo>
                        <a:pt x="171050" y="1227726"/>
                        <a:pt x="78864" y="1083852"/>
                        <a:pt x="39432" y="959161"/>
                      </a:cubicBezTo>
                      <a:cubicBezTo>
                        <a:pt x="0" y="834470"/>
                        <a:pt x="20249" y="707648"/>
                        <a:pt x="26643" y="623455"/>
                      </a:cubicBezTo>
                      <a:cubicBezTo>
                        <a:pt x="33037" y="539262"/>
                        <a:pt x="51687" y="506224"/>
                        <a:pt x="77798" y="454003"/>
                      </a:cubicBezTo>
                      <a:cubicBezTo>
                        <a:pt x="103909" y="401782"/>
                        <a:pt x="156663" y="352758"/>
                        <a:pt x="183306" y="310129"/>
                      </a:cubicBezTo>
                      <a:cubicBezTo>
                        <a:pt x="209949" y="267500"/>
                        <a:pt x="224336" y="237126"/>
                        <a:pt x="237658" y="198227"/>
                      </a:cubicBezTo>
                      <a:cubicBezTo>
                        <a:pt x="250980" y="159328"/>
                        <a:pt x="261637" y="109238"/>
                        <a:pt x="263236" y="76733"/>
                      </a:cubicBezTo>
                      <a:cubicBezTo>
                        <a:pt x="264835" y="44228"/>
                        <a:pt x="242454" y="0"/>
                        <a:pt x="247250" y="3197"/>
                      </a:cubicBezTo>
                      <a:cubicBezTo>
                        <a:pt x="252046" y="6394"/>
                        <a:pt x="257908" y="59681"/>
                        <a:pt x="292011" y="95916"/>
                      </a:cubicBezTo>
                      <a:cubicBezTo>
                        <a:pt x="326114" y="132151"/>
                        <a:pt x="388993" y="168386"/>
                        <a:pt x="451871" y="220607"/>
                      </a:cubicBezTo>
                      <a:cubicBezTo>
                        <a:pt x="514749" y="272828"/>
                        <a:pt x="609067" y="347962"/>
                        <a:pt x="669281" y="409242"/>
                      </a:cubicBezTo>
                      <a:cubicBezTo>
                        <a:pt x="729495" y="470522"/>
                        <a:pt x="791840" y="504626"/>
                        <a:pt x="813155" y="588286"/>
                      </a:cubicBezTo>
                      <a:cubicBezTo>
                        <a:pt x="834470" y="671946"/>
                        <a:pt x="832338" y="794505"/>
                        <a:pt x="797169" y="911203"/>
                      </a:cubicBezTo>
                      <a:cubicBezTo>
                        <a:pt x="762000" y="1027901"/>
                        <a:pt x="673010" y="1205879"/>
                        <a:pt x="602139" y="1288473"/>
                      </a:cubicBezTo>
                      <a:cubicBezTo>
                        <a:pt x="531268" y="1371068"/>
                        <a:pt x="371941" y="1406770"/>
                        <a:pt x="371941" y="1406770"/>
                      </a:cubicBezTo>
                      <a:lnTo>
                        <a:pt x="263236" y="137160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36600"/>
                    </a:gs>
                    <a:gs pos="100000">
                      <a:srgbClr val="9BD121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3" name="자유형 67"/>
                <p:cNvSpPr/>
                <p:nvPr/>
              </p:nvSpPr>
              <p:spPr>
                <a:xfrm>
                  <a:off x="8526940" y="5761359"/>
                  <a:ext cx="646368" cy="1136073"/>
                </a:xfrm>
                <a:custGeom>
                  <a:avLst/>
                  <a:gdLst>
                    <a:gd name="connsiteX0" fmla="*/ 338903 w 646368"/>
                    <a:gd name="connsiteY0" fmla="*/ 549919 h 1136073"/>
                    <a:gd name="connsiteX1" fmla="*/ 578694 w 646368"/>
                    <a:gd name="connsiteY1" fmla="*/ 326115 h 1136073"/>
                    <a:gd name="connsiteX2" fmla="*/ 393256 w 646368"/>
                    <a:gd name="connsiteY2" fmla="*/ 572300 h 1136073"/>
                    <a:gd name="connsiteX3" fmla="*/ 316523 w 646368"/>
                    <a:gd name="connsiteY3" fmla="*/ 687399 h 1136073"/>
                    <a:gd name="connsiteX4" fmla="*/ 642638 w 646368"/>
                    <a:gd name="connsiteY4" fmla="*/ 511553 h 1136073"/>
                    <a:gd name="connsiteX5" fmla="*/ 338903 w 646368"/>
                    <a:gd name="connsiteY5" fmla="*/ 764132 h 1136073"/>
                    <a:gd name="connsiteX6" fmla="*/ 636243 w 646368"/>
                    <a:gd name="connsiteY6" fmla="*/ 677807 h 1136073"/>
                    <a:gd name="connsiteX7" fmla="*/ 348495 w 646368"/>
                    <a:gd name="connsiteY7" fmla="*/ 847259 h 1136073"/>
                    <a:gd name="connsiteX8" fmla="*/ 610666 w 646368"/>
                    <a:gd name="connsiteY8" fmla="*/ 802498 h 1136073"/>
                    <a:gd name="connsiteX9" fmla="*/ 335706 w 646368"/>
                    <a:gd name="connsiteY9" fmla="*/ 930386 h 1136073"/>
                    <a:gd name="connsiteX10" fmla="*/ 268565 w 646368"/>
                    <a:gd name="connsiteY10" fmla="*/ 1131810 h 1136073"/>
                    <a:gd name="connsiteX11" fmla="*/ 281354 w 646368"/>
                    <a:gd name="connsiteY11" fmla="*/ 904809 h 1136073"/>
                    <a:gd name="connsiteX12" fmla="*/ 3197 w 646368"/>
                    <a:gd name="connsiteY12" fmla="*/ 639441 h 1136073"/>
                    <a:gd name="connsiteX13" fmla="*/ 262170 w 646368"/>
                    <a:gd name="connsiteY13" fmla="*/ 837668 h 1136073"/>
                    <a:gd name="connsiteX14" fmla="*/ 15986 w 646368"/>
                    <a:gd name="connsiteY14" fmla="*/ 501961 h 1136073"/>
                    <a:gd name="connsiteX15" fmla="*/ 294143 w 646368"/>
                    <a:gd name="connsiteY15" fmla="*/ 764132 h 1136073"/>
                    <a:gd name="connsiteX16" fmla="*/ 63944 w 646368"/>
                    <a:gd name="connsiteY16" fmla="*/ 287749 h 1136073"/>
                    <a:gd name="connsiteX17" fmla="*/ 268565 w 646368"/>
                    <a:gd name="connsiteY17" fmla="*/ 588286 h 1136073"/>
                    <a:gd name="connsiteX18" fmla="*/ 118296 w 646368"/>
                    <a:gd name="connsiteY18" fmla="*/ 159861 h 1136073"/>
                    <a:gd name="connsiteX19" fmla="*/ 265368 w 646368"/>
                    <a:gd name="connsiteY19" fmla="*/ 444412 h 1136073"/>
                    <a:gd name="connsiteX20" fmla="*/ 211015 w 646368"/>
                    <a:gd name="connsiteY20" fmla="*/ 9592 h 1136073"/>
                    <a:gd name="connsiteX21" fmla="*/ 303734 w 646368"/>
                    <a:gd name="connsiteY21" fmla="*/ 386862 h 1136073"/>
                    <a:gd name="connsiteX22" fmla="*/ 409242 w 646368"/>
                    <a:gd name="connsiteY22" fmla="*/ 150269 h 1136073"/>
                    <a:gd name="connsiteX23" fmla="*/ 335706 w 646368"/>
                    <a:gd name="connsiteY23" fmla="*/ 450806 h 1136073"/>
                    <a:gd name="connsiteX24" fmla="*/ 498763 w 646368"/>
                    <a:gd name="connsiteY24" fmla="*/ 242988 h 1136073"/>
                    <a:gd name="connsiteX25" fmla="*/ 338903 w 646368"/>
                    <a:gd name="connsiteY25" fmla="*/ 549919 h 1136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46368" h="1136073">
                      <a:moveTo>
                        <a:pt x="338903" y="549919"/>
                      </a:moveTo>
                      <a:cubicBezTo>
                        <a:pt x="352225" y="563773"/>
                        <a:pt x="569635" y="322385"/>
                        <a:pt x="578694" y="326115"/>
                      </a:cubicBezTo>
                      <a:cubicBezTo>
                        <a:pt x="587753" y="329845"/>
                        <a:pt x="436951" y="512086"/>
                        <a:pt x="393256" y="572300"/>
                      </a:cubicBezTo>
                      <a:cubicBezTo>
                        <a:pt x="349561" y="632514"/>
                        <a:pt x="274959" y="697523"/>
                        <a:pt x="316523" y="687399"/>
                      </a:cubicBezTo>
                      <a:cubicBezTo>
                        <a:pt x="358087" y="677275"/>
                        <a:pt x="638908" y="498764"/>
                        <a:pt x="642638" y="511553"/>
                      </a:cubicBezTo>
                      <a:cubicBezTo>
                        <a:pt x="646368" y="524342"/>
                        <a:pt x="339969" y="736423"/>
                        <a:pt x="338903" y="764132"/>
                      </a:cubicBezTo>
                      <a:cubicBezTo>
                        <a:pt x="337837" y="791841"/>
                        <a:pt x="634644" y="663953"/>
                        <a:pt x="636243" y="677807"/>
                      </a:cubicBezTo>
                      <a:cubicBezTo>
                        <a:pt x="637842" y="691662"/>
                        <a:pt x="352758" y="826477"/>
                        <a:pt x="348495" y="847259"/>
                      </a:cubicBezTo>
                      <a:cubicBezTo>
                        <a:pt x="344232" y="868041"/>
                        <a:pt x="612797" y="788644"/>
                        <a:pt x="610666" y="802498"/>
                      </a:cubicBezTo>
                      <a:cubicBezTo>
                        <a:pt x="608535" y="816352"/>
                        <a:pt x="392723" y="875501"/>
                        <a:pt x="335706" y="930386"/>
                      </a:cubicBezTo>
                      <a:cubicBezTo>
                        <a:pt x="278689" y="985271"/>
                        <a:pt x="277624" y="1136073"/>
                        <a:pt x="268565" y="1131810"/>
                      </a:cubicBezTo>
                      <a:cubicBezTo>
                        <a:pt x="259506" y="1127547"/>
                        <a:pt x="325582" y="986870"/>
                        <a:pt x="281354" y="904809"/>
                      </a:cubicBezTo>
                      <a:cubicBezTo>
                        <a:pt x="237126" y="822748"/>
                        <a:pt x="6394" y="650631"/>
                        <a:pt x="3197" y="639441"/>
                      </a:cubicBezTo>
                      <a:cubicBezTo>
                        <a:pt x="0" y="628251"/>
                        <a:pt x="260039" y="860581"/>
                        <a:pt x="262170" y="837668"/>
                      </a:cubicBezTo>
                      <a:cubicBezTo>
                        <a:pt x="264302" y="814755"/>
                        <a:pt x="10657" y="514217"/>
                        <a:pt x="15986" y="501961"/>
                      </a:cubicBezTo>
                      <a:cubicBezTo>
                        <a:pt x="21315" y="489705"/>
                        <a:pt x="286150" y="799834"/>
                        <a:pt x="294143" y="764132"/>
                      </a:cubicBezTo>
                      <a:cubicBezTo>
                        <a:pt x="302136" y="728430"/>
                        <a:pt x="68207" y="317057"/>
                        <a:pt x="63944" y="287749"/>
                      </a:cubicBezTo>
                      <a:cubicBezTo>
                        <a:pt x="59681" y="258441"/>
                        <a:pt x="259506" y="609601"/>
                        <a:pt x="268565" y="588286"/>
                      </a:cubicBezTo>
                      <a:cubicBezTo>
                        <a:pt x="277624" y="566971"/>
                        <a:pt x="118829" y="183840"/>
                        <a:pt x="118296" y="159861"/>
                      </a:cubicBezTo>
                      <a:cubicBezTo>
                        <a:pt x="117763" y="135882"/>
                        <a:pt x="249915" y="469457"/>
                        <a:pt x="265368" y="444412"/>
                      </a:cubicBezTo>
                      <a:cubicBezTo>
                        <a:pt x="280821" y="419367"/>
                        <a:pt x="204621" y="19184"/>
                        <a:pt x="211015" y="9592"/>
                      </a:cubicBezTo>
                      <a:cubicBezTo>
                        <a:pt x="217409" y="0"/>
                        <a:pt x="270696" y="363416"/>
                        <a:pt x="303734" y="386862"/>
                      </a:cubicBezTo>
                      <a:cubicBezTo>
                        <a:pt x="336772" y="410308"/>
                        <a:pt x="403913" y="139612"/>
                        <a:pt x="409242" y="150269"/>
                      </a:cubicBezTo>
                      <a:cubicBezTo>
                        <a:pt x="414571" y="160926"/>
                        <a:pt x="320786" y="435353"/>
                        <a:pt x="335706" y="450806"/>
                      </a:cubicBezTo>
                      <a:cubicBezTo>
                        <a:pt x="350626" y="466259"/>
                        <a:pt x="499296" y="227002"/>
                        <a:pt x="498763" y="242988"/>
                      </a:cubicBezTo>
                      <a:cubicBezTo>
                        <a:pt x="498230" y="258974"/>
                        <a:pt x="325581" y="536065"/>
                        <a:pt x="338903" y="549919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chemeClr val="bg1">
                        <a:alpha val="3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4" name="자유형 68"/>
                <p:cNvSpPr/>
                <p:nvPr/>
              </p:nvSpPr>
              <p:spPr>
                <a:xfrm>
                  <a:off x="8535998" y="5801325"/>
                  <a:ext cx="485975" cy="1144065"/>
                </a:xfrm>
                <a:custGeom>
                  <a:avLst/>
                  <a:gdLst>
                    <a:gd name="connsiteX0" fmla="*/ 253112 w 485975"/>
                    <a:gd name="connsiteY0" fmla="*/ 1136605 h 1144065"/>
                    <a:gd name="connsiteX1" fmla="*/ 288282 w 485975"/>
                    <a:gd name="connsiteY1" fmla="*/ 884026 h 1144065"/>
                    <a:gd name="connsiteX2" fmla="*/ 208352 w 485975"/>
                    <a:gd name="connsiteY2" fmla="*/ 688997 h 1144065"/>
                    <a:gd name="connsiteX3" fmla="*/ 13322 w 485975"/>
                    <a:gd name="connsiteY3" fmla="*/ 449206 h 1144065"/>
                    <a:gd name="connsiteX4" fmla="*/ 288282 w 485975"/>
                    <a:gd name="connsiteY4" fmla="*/ 746546 h 1144065"/>
                    <a:gd name="connsiteX5" fmla="*/ 275493 w 485975"/>
                    <a:gd name="connsiteY5" fmla="*/ 580292 h 1144065"/>
                    <a:gd name="connsiteX6" fmla="*/ 182774 w 485975"/>
                    <a:gd name="connsiteY6" fmla="*/ 423629 h 1144065"/>
                    <a:gd name="connsiteX7" fmla="*/ 67675 w 485975"/>
                    <a:gd name="connsiteY7" fmla="*/ 270163 h 1144065"/>
                    <a:gd name="connsiteX8" fmla="*/ 198760 w 485975"/>
                    <a:gd name="connsiteY8" fmla="*/ 410840 h 1144065"/>
                    <a:gd name="connsiteX9" fmla="*/ 272296 w 485975"/>
                    <a:gd name="connsiteY9" fmla="*/ 330910 h 1144065"/>
                    <a:gd name="connsiteX10" fmla="*/ 243521 w 485975"/>
                    <a:gd name="connsiteY10" fmla="*/ 14387 h 1144065"/>
                    <a:gd name="connsiteX11" fmla="*/ 307465 w 485975"/>
                    <a:gd name="connsiteY11" fmla="*/ 244585 h 1144065"/>
                    <a:gd name="connsiteX12" fmla="*/ 412973 w 485975"/>
                    <a:gd name="connsiteY12" fmla="*/ 123092 h 1144065"/>
                    <a:gd name="connsiteX13" fmla="*/ 320254 w 485975"/>
                    <a:gd name="connsiteY13" fmla="*/ 327713 h 1144065"/>
                    <a:gd name="connsiteX14" fmla="*/ 317057 w 485975"/>
                    <a:gd name="connsiteY14" fmla="*/ 529137 h 1144065"/>
                    <a:gd name="connsiteX15" fmla="*/ 483311 w 485975"/>
                    <a:gd name="connsiteY15" fmla="*/ 398051 h 1144065"/>
                    <a:gd name="connsiteX16" fmla="*/ 333043 w 485975"/>
                    <a:gd name="connsiteY16" fmla="*/ 561109 h 1144065"/>
                    <a:gd name="connsiteX17" fmla="*/ 320254 w 485975"/>
                    <a:gd name="connsiteY17" fmla="*/ 647433 h 1144065"/>
                    <a:gd name="connsiteX18" fmla="*/ 342634 w 485975"/>
                    <a:gd name="connsiteY18" fmla="*/ 839265 h 1144065"/>
                    <a:gd name="connsiteX19" fmla="*/ 253112 w 485975"/>
                    <a:gd name="connsiteY19" fmla="*/ 1136605 h 1144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85975" h="1144065">
                      <a:moveTo>
                        <a:pt x="253112" y="1136605"/>
                      </a:moveTo>
                      <a:cubicBezTo>
                        <a:pt x="244053" y="1144065"/>
                        <a:pt x="295742" y="958627"/>
                        <a:pt x="288282" y="884026"/>
                      </a:cubicBezTo>
                      <a:cubicBezTo>
                        <a:pt x="280822" y="809425"/>
                        <a:pt x="254179" y="761467"/>
                        <a:pt x="208352" y="688997"/>
                      </a:cubicBezTo>
                      <a:cubicBezTo>
                        <a:pt x="162525" y="616527"/>
                        <a:pt x="0" y="439615"/>
                        <a:pt x="13322" y="449206"/>
                      </a:cubicBezTo>
                      <a:cubicBezTo>
                        <a:pt x="26644" y="458797"/>
                        <a:pt x="244587" y="724698"/>
                        <a:pt x="288282" y="746546"/>
                      </a:cubicBezTo>
                      <a:cubicBezTo>
                        <a:pt x="331977" y="768394"/>
                        <a:pt x="293078" y="634111"/>
                        <a:pt x="275493" y="580292"/>
                      </a:cubicBezTo>
                      <a:cubicBezTo>
                        <a:pt x="257908" y="526473"/>
                        <a:pt x="217410" y="475317"/>
                        <a:pt x="182774" y="423629"/>
                      </a:cubicBezTo>
                      <a:cubicBezTo>
                        <a:pt x="148138" y="371941"/>
                        <a:pt x="65011" y="272294"/>
                        <a:pt x="67675" y="270163"/>
                      </a:cubicBezTo>
                      <a:cubicBezTo>
                        <a:pt x="70339" y="268032"/>
                        <a:pt x="164657" y="400716"/>
                        <a:pt x="198760" y="410840"/>
                      </a:cubicBezTo>
                      <a:cubicBezTo>
                        <a:pt x="232863" y="420964"/>
                        <a:pt x="264836" y="396986"/>
                        <a:pt x="272296" y="330910"/>
                      </a:cubicBezTo>
                      <a:cubicBezTo>
                        <a:pt x="279756" y="264835"/>
                        <a:pt x="237660" y="28774"/>
                        <a:pt x="243521" y="14387"/>
                      </a:cubicBezTo>
                      <a:cubicBezTo>
                        <a:pt x="249382" y="0"/>
                        <a:pt x="279223" y="226468"/>
                        <a:pt x="307465" y="244585"/>
                      </a:cubicBezTo>
                      <a:cubicBezTo>
                        <a:pt x="335707" y="262702"/>
                        <a:pt x="410841" y="109237"/>
                        <a:pt x="412973" y="123092"/>
                      </a:cubicBezTo>
                      <a:cubicBezTo>
                        <a:pt x="415105" y="136947"/>
                        <a:pt x="336240" y="260039"/>
                        <a:pt x="320254" y="327713"/>
                      </a:cubicBezTo>
                      <a:cubicBezTo>
                        <a:pt x="304268" y="395387"/>
                        <a:pt x="289881" y="517414"/>
                        <a:pt x="317057" y="529137"/>
                      </a:cubicBezTo>
                      <a:cubicBezTo>
                        <a:pt x="344233" y="540860"/>
                        <a:pt x="480647" y="392722"/>
                        <a:pt x="483311" y="398051"/>
                      </a:cubicBezTo>
                      <a:cubicBezTo>
                        <a:pt x="485975" y="403380"/>
                        <a:pt x="360219" y="519545"/>
                        <a:pt x="333043" y="561109"/>
                      </a:cubicBezTo>
                      <a:cubicBezTo>
                        <a:pt x="305867" y="602673"/>
                        <a:pt x="318656" y="601074"/>
                        <a:pt x="320254" y="647433"/>
                      </a:cubicBezTo>
                      <a:cubicBezTo>
                        <a:pt x="321852" y="693792"/>
                        <a:pt x="350627" y="764131"/>
                        <a:pt x="342634" y="839265"/>
                      </a:cubicBezTo>
                      <a:cubicBezTo>
                        <a:pt x="334641" y="914399"/>
                        <a:pt x="262171" y="1129145"/>
                        <a:pt x="253112" y="1136605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rgbClr val="336600"/>
                    </a:gs>
                    <a:gs pos="100000">
                      <a:srgbClr val="80AD1B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5" name="자유형 69"/>
                <p:cNvSpPr/>
                <p:nvPr/>
              </p:nvSpPr>
              <p:spPr>
                <a:xfrm>
                  <a:off x="8705983" y="5684627"/>
                  <a:ext cx="166788" cy="1422755"/>
                </a:xfrm>
                <a:custGeom>
                  <a:avLst/>
                  <a:gdLst>
                    <a:gd name="connsiteX0" fmla="*/ 35169 w 166788"/>
                    <a:gd name="connsiteY0" fmla="*/ 1377994 h 1422755"/>
                    <a:gd name="connsiteX1" fmla="*/ 127888 w 166788"/>
                    <a:gd name="connsiteY1" fmla="*/ 1035893 h 1422755"/>
                    <a:gd name="connsiteX2" fmla="*/ 131086 w 166788"/>
                    <a:gd name="connsiteY2" fmla="*/ 732159 h 1422755"/>
                    <a:gd name="connsiteX3" fmla="*/ 92719 w 166788"/>
                    <a:gd name="connsiteY3" fmla="*/ 521144 h 1422755"/>
                    <a:gd name="connsiteX4" fmla="*/ 105508 w 166788"/>
                    <a:gd name="connsiteY4" fmla="*/ 313325 h 1422755"/>
                    <a:gd name="connsiteX5" fmla="*/ 3197 w 166788"/>
                    <a:gd name="connsiteY5" fmla="*/ 15986 h 1422755"/>
                    <a:gd name="connsiteX6" fmla="*/ 124691 w 166788"/>
                    <a:gd name="connsiteY6" fmla="*/ 217409 h 1422755"/>
                    <a:gd name="connsiteX7" fmla="*/ 115100 w 166788"/>
                    <a:gd name="connsiteY7" fmla="*/ 514749 h 1422755"/>
                    <a:gd name="connsiteX8" fmla="*/ 163058 w 166788"/>
                    <a:gd name="connsiteY8" fmla="*/ 824878 h 1422755"/>
                    <a:gd name="connsiteX9" fmla="*/ 92719 w 166788"/>
                    <a:gd name="connsiteY9" fmla="*/ 1304458 h 1422755"/>
                    <a:gd name="connsiteX10" fmla="*/ 35169 w 166788"/>
                    <a:gd name="connsiteY10" fmla="*/ 1377994 h 1422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6788" h="1422755">
                      <a:moveTo>
                        <a:pt x="35169" y="1377994"/>
                      </a:moveTo>
                      <a:cubicBezTo>
                        <a:pt x="41031" y="1333233"/>
                        <a:pt x="111902" y="1143532"/>
                        <a:pt x="127888" y="1035893"/>
                      </a:cubicBezTo>
                      <a:cubicBezTo>
                        <a:pt x="143874" y="928254"/>
                        <a:pt x="136947" y="817950"/>
                        <a:pt x="131086" y="732159"/>
                      </a:cubicBezTo>
                      <a:cubicBezTo>
                        <a:pt x="125225" y="646368"/>
                        <a:pt x="96982" y="590950"/>
                        <a:pt x="92719" y="521144"/>
                      </a:cubicBezTo>
                      <a:cubicBezTo>
                        <a:pt x="88456" y="451338"/>
                        <a:pt x="120428" y="397518"/>
                        <a:pt x="105508" y="313325"/>
                      </a:cubicBezTo>
                      <a:cubicBezTo>
                        <a:pt x="90588" y="229132"/>
                        <a:pt x="0" y="31972"/>
                        <a:pt x="3197" y="15986"/>
                      </a:cubicBezTo>
                      <a:cubicBezTo>
                        <a:pt x="6394" y="0"/>
                        <a:pt x="106041" y="134282"/>
                        <a:pt x="124691" y="217409"/>
                      </a:cubicBezTo>
                      <a:cubicBezTo>
                        <a:pt x="143341" y="300536"/>
                        <a:pt x="108706" y="413504"/>
                        <a:pt x="115100" y="514749"/>
                      </a:cubicBezTo>
                      <a:cubicBezTo>
                        <a:pt x="121494" y="615994"/>
                        <a:pt x="166788" y="693260"/>
                        <a:pt x="163058" y="824878"/>
                      </a:cubicBezTo>
                      <a:cubicBezTo>
                        <a:pt x="159328" y="956496"/>
                        <a:pt x="114567" y="1217068"/>
                        <a:pt x="92719" y="1304458"/>
                      </a:cubicBezTo>
                      <a:cubicBezTo>
                        <a:pt x="70871" y="1391848"/>
                        <a:pt x="29307" y="1422755"/>
                        <a:pt x="35169" y="1377994"/>
                      </a:cubicBezTo>
                      <a:close/>
                    </a:path>
                  </a:pathLst>
                </a:custGeom>
                <a:solidFill>
                  <a:srgbClr val="5877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52" name="그룹 70"/>
              <p:cNvGrpSpPr/>
              <p:nvPr/>
            </p:nvGrpSpPr>
            <p:grpSpPr>
              <a:xfrm rot="1800000" flipH="1">
                <a:off x="7842690" y="4046955"/>
                <a:ext cx="533779" cy="973482"/>
                <a:chOff x="8436353" y="5585513"/>
                <a:chExt cx="834470" cy="152186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8" name="자유형 71"/>
                <p:cNvSpPr/>
                <p:nvPr/>
              </p:nvSpPr>
              <p:spPr>
                <a:xfrm>
                  <a:off x="8436353" y="5585513"/>
                  <a:ext cx="834470" cy="1406770"/>
                </a:xfrm>
                <a:custGeom>
                  <a:avLst/>
                  <a:gdLst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34470" h="1406770">
                      <a:moveTo>
                        <a:pt x="263236" y="1371600"/>
                      </a:moveTo>
                      <a:cubicBezTo>
                        <a:pt x="171050" y="1227726"/>
                        <a:pt x="78864" y="1083852"/>
                        <a:pt x="39432" y="959161"/>
                      </a:cubicBezTo>
                      <a:cubicBezTo>
                        <a:pt x="0" y="834470"/>
                        <a:pt x="20249" y="707648"/>
                        <a:pt x="26643" y="623455"/>
                      </a:cubicBezTo>
                      <a:cubicBezTo>
                        <a:pt x="33037" y="539262"/>
                        <a:pt x="51687" y="506224"/>
                        <a:pt x="77798" y="454003"/>
                      </a:cubicBezTo>
                      <a:cubicBezTo>
                        <a:pt x="103909" y="401782"/>
                        <a:pt x="156663" y="352758"/>
                        <a:pt x="183306" y="310129"/>
                      </a:cubicBezTo>
                      <a:cubicBezTo>
                        <a:pt x="209949" y="267500"/>
                        <a:pt x="224336" y="237126"/>
                        <a:pt x="237658" y="198227"/>
                      </a:cubicBezTo>
                      <a:cubicBezTo>
                        <a:pt x="250980" y="159328"/>
                        <a:pt x="261637" y="109238"/>
                        <a:pt x="263236" y="76733"/>
                      </a:cubicBezTo>
                      <a:cubicBezTo>
                        <a:pt x="264835" y="44228"/>
                        <a:pt x="242454" y="0"/>
                        <a:pt x="247250" y="3197"/>
                      </a:cubicBezTo>
                      <a:cubicBezTo>
                        <a:pt x="252046" y="6394"/>
                        <a:pt x="257908" y="59681"/>
                        <a:pt x="292011" y="95916"/>
                      </a:cubicBezTo>
                      <a:cubicBezTo>
                        <a:pt x="326114" y="132151"/>
                        <a:pt x="388993" y="168386"/>
                        <a:pt x="451871" y="220607"/>
                      </a:cubicBezTo>
                      <a:cubicBezTo>
                        <a:pt x="514749" y="272828"/>
                        <a:pt x="609067" y="347962"/>
                        <a:pt x="669281" y="409242"/>
                      </a:cubicBezTo>
                      <a:cubicBezTo>
                        <a:pt x="729495" y="470522"/>
                        <a:pt x="791840" y="504626"/>
                        <a:pt x="813155" y="588286"/>
                      </a:cubicBezTo>
                      <a:cubicBezTo>
                        <a:pt x="834470" y="671946"/>
                        <a:pt x="832338" y="794505"/>
                        <a:pt x="797169" y="911203"/>
                      </a:cubicBezTo>
                      <a:cubicBezTo>
                        <a:pt x="762000" y="1027901"/>
                        <a:pt x="673010" y="1205879"/>
                        <a:pt x="602139" y="1288473"/>
                      </a:cubicBezTo>
                      <a:cubicBezTo>
                        <a:pt x="531268" y="1371068"/>
                        <a:pt x="371941" y="1406770"/>
                        <a:pt x="371941" y="1406770"/>
                      </a:cubicBezTo>
                      <a:lnTo>
                        <a:pt x="263236" y="137160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36600"/>
                    </a:gs>
                    <a:gs pos="100000">
                      <a:srgbClr val="9BD121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9" name="자유형 72"/>
                <p:cNvSpPr/>
                <p:nvPr/>
              </p:nvSpPr>
              <p:spPr>
                <a:xfrm>
                  <a:off x="8526940" y="5761359"/>
                  <a:ext cx="646368" cy="1136073"/>
                </a:xfrm>
                <a:custGeom>
                  <a:avLst/>
                  <a:gdLst>
                    <a:gd name="connsiteX0" fmla="*/ 338903 w 646368"/>
                    <a:gd name="connsiteY0" fmla="*/ 549919 h 1136073"/>
                    <a:gd name="connsiteX1" fmla="*/ 578694 w 646368"/>
                    <a:gd name="connsiteY1" fmla="*/ 326115 h 1136073"/>
                    <a:gd name="connsiteX2" fmla="*/ 393256 w 646368"/>
                    <a:gd name="connsiteY2" fmla="*/ 572300 h 1136073"/>
                    <a:gd name="connsiteX3" fmla="*/ 316523 w 646368"/>
                    <a:gd name="connsiteY3" fmla="*/ 687399 h 1136073"/>
                    <a:gd name="connsiteX4" fmla="*/ 642638 w 646368"/>
                    <a:gd name="connsiteY4" fmla="*/ 511553 h 1136073"/>
                    <a:gd name="connsiteX5" fmla="*/ 338903 w 646368"/>
                    <a:gd name="connsiteY5" fmla="*/ 764132 h 1136073"/>
                    <a:gd name="connsiteX6" fmla="*/ 636243 w 646368"/>
                    <a:gd name="connsiteY6" fmla="*/ 677807 h 1136073"/>
                    <a:gd name="connsiteX7" fmla="*/ 348495 w 646368"/>
                    <a:gd name="connsiteY7" fmla="*/ 847259 h 1136073"/>
                    <a:gd name="connsiteX8" fmla="*/ 610666 w 646368"/>
                    <a:gd name="connsiteY8" fmla="*/ 802498 h 1136073"/>
                    <a:gd name="connsiteX9" fmla="*/ 335706 w 646368"/>
                    <a:gd name="connsiteY9" fmla="*/ 930386 h 1136073"/>
                    <a:gd name="connsiteX10" fmla="*/ 268565 w 646368"/>
                    <a:gd name="connsiteY10" fmla="*/ 1131810 h 1136073"/>
                    <a:gd name="connsiteX11" fmla="*/ 281354 w 646368"/>
                    <a:gd name="connsiteY11" fmla="*/ 904809 h 1136073"/>
                    <a:gd name="connsiteX12" fmla="*/ 3197 w 646368"/>
                    <a:gd name="connsiteY12" fmla="*/ 639441 h 1136073"/>
                    <a:gd name="connsiteX13" fmla="*/ 262170 w 646368"/>
                    <a:gd name="connsiteY13" fmla="*/ 837668 h 1136073"/>
                    <a:gd name="connsiteX14" fmla="*/ 15986 w 646368"/>
                    <a:gd name="connsiteY14" fmla="*/ 501961 h 1136073"/>
                    <a:gd name="connsiteX15" fmla="*/ 294143 w 646368"/>
                    <a:gd name="connsiteY15" fmla="*/ 764132 h 1136073"/>
                    <a:gd name="connsiteX16" fmla="*/ 63944 w 646368"/>
                    <a:gd name="connsiteY16" fmla="*/ 287749 h 1136073"/>
                    <a:gd name="connsiteX17" fmla="*/ 268565 w 646368"/>
                    <a:gd name="connsiteY17" fmla="*/ 588286 h 1136073"/>
                    <a:gd name="connsiteX18" fmla="*/ 118296 w 646368"/>
                    <a:gd name="connsiteY18" fmla="*/ 159861 h 1136073"/>
                    <a:gd name="connsiteX19" fmla="*/ 265368 w 646368"/>
                    <a:gd name="connsiteY19" fmla="*/ 444412 h 1136073"/>
                    <a:gd name="connsiteX20" fmla="*/ 211015 w 646368"/>
                    <a:gd name="connsiteY20" fmla="*/ 9592 h 1136073"/>
                    <a:gd name="connsiteX21" fmla="*/ 303734 w 646368"/>
                    <a:gd name="connsiteY21" fmla="*/ 386862 h 1136073"/>
                    <a:gd name="connsiteX22" fmla="*/ 409242 w 646368"/>
                    <a:gd name="connsiteY22" fmla="*/ 150269 h 1136073"/>
                    <a:gd name="connsiteX23" fmla="*/ 335706 w 646368"/>
                    <a:gd name="connsiteY23" fmla="*/ 450806 h 1136073"/>
                    <a:gd name="connsiteX24" fmla="*/ 498763 w 646368"/>
                    <a:gd name="connsiteY24" fmla="*/ 242988 h 1136073"/>
                    <a:gd name="connsiteX25" fmla="*/ 338903 w 646368"/>
                    <a:gd name="connsiteY25" fmla="*/ 549919 h 1136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46368" h="1136073">
                      <a:moveTo>
                        <a:pt x="338903" y="549919"/>
                      </a:moveTo>
                      <a:cubicBezTo>
                        <a:pt x="352225" y="563773"/>
                        <a:pt x="569635" y="322385"/>
                        <a:pt x="578694" y="326115"/>
                      </a:cubicBezTo>
                      <a:cubicBezTo>
                        <a:pt x="587753" y="329845"/>
                        <a:pt x="436951" y="512086"/>
                        <a:pt x="393256" y="572300"/>
                      </a:cubicBezTo>
                      <a:cubicBezTo>
                        <a:pt x="349561" y="632514"/>
                        <a:pt x="274959" y="697523"/>
                        <a:pt x="316523" y="687399"/>
                      </a:cubicBezTo>
                      <a:cubicBezTo>
                        <a:pt x="358087" y="677275"/>
                        <a:pt x="638908" y="498764"/>
                        <a:pt x="642638" y="511553"/>
                      </a:cubicBezTo>
                      <a:cubicBezTo>
                        <a:pt x="646368" y="524342"/>
                        <a:pt x="339969" y="736423"/>
                        <a:pt x="338903" y="764132"/>
                      </a:cubicBezTo>
                      <a:cubicBezTo>
                        <a:pt x="337837" y="791841"/>
                        <a:pt x="634644" y="663953"/>
                        <a:pt x="636243" y="677807"/>
                      </a:cubicBezTo>
                      <a:cubicBezTo>
                        <a:pt x="637842" y="691662"/>
                        <a:pt x="352758" y="826477"/>
                        <a:pt x="348495" y="847259"/>
                      </a:cubicBezTo>
                      <a:cubicBezTo>
                        <a:pt x="344232" y="868041"/>
                        <a:pt x="612797" y="788644"/>
                        <a:pt x="610666" y="802498"/>
                      </a:cubicBezTo>
                      <a:cubicBezTo>
                        <a:pt x="608535" y="816352"/>
                        <a:pt x="392723" y="875501"/>
                        <a:pt x="335706" y="930386"/>
                      </a:cubicBezTo>
                      <a:cubicBezTo>
                        <a:pt x="278689" y="985271"/>
                        <a:pt x="277624" y="1136073"/>
                        <a:pt x="268565" y="1131810"/>
                      </a:cubicBezTo>
                      <a:cubicBezTo>
                        <a:pt x="259506" y="1127547"/>
                        <a:pt x="325582" y="986870"/>
                        <a:pt x="281354" y="904809"/>
                      </a:cubicBezTo>
                      <a:cubicBezTo>
                        <a:pt x="237126" y="822748"/>
                        <a:pt x="6394" y="650631"/>
                        <a:pt x="3197" y="639441"/>
                      </a:cubicBezTo>
                      <a:cubicBezTo>
                        <a:pt x="0" y="628251"/>
                        <a:pt x="260039" y="860581"/>
                        <a:pt x="262170" y="837668"/>
                      </a:cubicBezTo>
                      <a:cubicBezTo>
                        <a:pt x="264302" y="814755"/>
                        <a:pt x="10657" y="514217"/>
                        <a:pt x="15986" y="501961"/>
                      </a:cubicBezTo>
                      <a:cubicBezTo>
                        <a:pt x="21315" y="489705"/>
                        <a:pt x="286150" y="799834"/>
                        <a:pt x="294143" y="764132"/>
                      </a:cubicBezTo>
                      <a:cubicBezTo>
                        <a:pt x="302136" y="728430"/>
                        <a:pt x="68207" y="317057"/>
                        <a:pt x="63944" y="287749"/>
                      </a:cubicBezTo>
                      <a:cubicBezTo>
                        <a:pt x="59681" y="258441"/>
                        <a:pt x="259506" y="609601"/>
                        <a:pt x="268565" y="588286"/>
                      </a:cubicBezTo>
                      <a:cubicBezTo>
                        <a:pt x="277624" y="566971"/>
                        <a:pt x="118829" y="183840"/>
                        <a:pt x="118296" y="159861"/>
                      </a:cubicBezTo>
                      <a:cubicBezTo>
                        <a:pt x="117763" y="135882"/>
                        <a:pt x="249915" y="469457"/>
                        <a:pt x="265368" y="444412"/>
                      </a:cubicBezTo>
                      <a:cubicBezTo>
                        <a:pt x="280821" y="419367"/>
                        <a:pt x="204621" y="19184"/>
                        <a:pt x="211015" y="9592"/>
                      </a:cubicBezTo>
                      <a:cubicBezTo>
                        <a:pt x="217409" y="0"/>
                        <a:pt x="270696" y="363416"/>
                        <a:pt x="303734" y="386862"/>
                      </a:cubicBezTo>
                      <a:cubicBezTo>
                        <a:pt x="336772" y="410308"/>
                        <a:pt x="403913" y="139612"/>
                        <a:pt x="409242" y="150269"/>
                      </a:cubicBezTo>
                      <a:cubicBezTo>
                        <a:pt x="414571" y="160926"/>
                        <a:pt x="320786" y="435353"/>
                        <a:pt x="335706" y="450806"/>
                      </a:cubicBezTo>
                      <a:cubicBezTo>
                        <a:pt x="350626" y="466259"/>
                        <a:pt x="499296" y="227002"/>
                        <a:pt x="498763" y="242988"/>
                      </a:cubicBezTo>
                      <a:cubicBezTo>
                        <a:pt x="498230" y="258974"/>
                        <a:pt x="325581" y="536065"/>
                        <a:pt x="338903" y="549919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chemeClr val="bg1">
                        <a:alpha val="3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0" name="자유형 73"/>
                <p:cNvSpPr/>
                <p:nvPr/>
              </p:nvSpPr>
              <p:spPr>
                <a:xfrm>
                  <a:off x="8535998" y="5801325"/>
                  <a:ext cx="485975" cy="1144065"/>
                </a:xfrm>
                <a:custGeom>
                  <a:avLst/>
                  <a:gdLst>
                    <a:gd name="connsiteX0" fmla="*/ 253112 w 485975"/>
                    <a:gd name="connsiteY0" fmla="*/ 1136605 h 1144065"/>
                    <a:gd name="connsiteX1" fmla="*/ 288282 w 485975"/>
                    <a:gd name="connsiteY1" fmla="*/ 884026 h 1144065"/>
                    <a:gd name="connsiteX2" fmla="*/ 208352 w 485975"/>
                    <a:gd name="connsiteY2" fmla="*/ 688997 h 1144065"/>
                    <a:gd name="connsiteX3" fmla="*/ 13322 w 485975"/>
                    <a:gd name="connsiteY3" fmla="*/ 449206 h 1144065"/>
                    <a:gd name="connsiteX4" fmla="*/ 288282 w 485975"/>
                    <a:gd name="connsiteY4" fmla="*/ 746546 h 1144065"/>
                    <a:gd name="connsiteX5" fmla="*/ 275493 w 485975"/>
                    <a:gd name="connsiteY5" fmla="*/ 580292 h 1144065"/>
                    <a:gd name="connsiteX6" fmla="*/ 182774 w 485975"/>
                    <a:gd name="connsiteY6" fmla="*/ 423629 h 1144065"/>
                    <a:gd name="connsiteX7" fmla="*/ 67675 w 485975"/>
                    <a:gd name="connsiteY7" fmla="*/ 270163 h 1144065"/>
                    <a:gd name="connsiteX8" fmla="*/ 198760 w 485975"/>
                    <a:gd name="connsiteY8" fmla="*/ 410840 h 1144065"/>
                    <a:gd name="connsiteX9" fmla="*/ 272296 w 485975"/>
                    <a:gd name="connsiteY9" fmla="*/ 330910 h 1144065"/>
                    <a:gd name="connsiteX10" fmla="*/ 243521 w 485975"/>
                    <a:gd name="connsiteY10" fmla="*/ 14387 h 1144065"/>
                    <a:gd name="connsiteX11" fmla="*/ 307465 w 485975"/>
                    <a:gd name="connsiteY11" fmla="*/ 244585 h 1144065"/>
                    <a:gd name="connsiteX12" fmla="*/ 412973 w 485975"/>
                    <a:gd name="connsiteY12" fmla="*/ 123092 h 1144065"/>
                    <a:gd name="connsiteX13" fmla="*/ 320254 w 485975"/>
                    <a:gd name="connsiteY13" fmla="*/ 327713 h 1144065"/>
                    <a:gd name="connsiteX14" fmla="*/ 317057 w 485975"/>
                    <a:gd name="connsiteY14" fmla="*/ 529137 h 1144065"/>
                    <a:gd name="connsiteX15" fmla="*/ 483311 w 485975"/>
                    <a:gd name="connsiteY15" fmla="*/ 398051 h 1144065"/>
                    <a:gd name="connsiteX16" fmla="*/ 333043 w 485975"/>
                    <a:gd name="connsiteY16" fmla="*/ 561109 h 1144065"/>
                    <a:gd name="connsiteX17" fmla="*/ 320254 w 485975"/>
                    <a:gd name="connsiteY17" fmla="*/ 647433 h 1144065"/>
                    <a:gd name="connsiteX18" fmla="*/ 342634 w 485975"/>
                    <a:gd name="connsiteY18" fmla="*/ 839265 h 1144065"/>
                    <a:gd name="connsiteX19" fmla="*/ 253112 w 485975"/>
                    <a:gd name="connsiteY19" fmla="*/ 1136605 h 1144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85975" h="1144065">
                      <a:moveTo>
                        <a:pt x="253112" y="1136605"/>
                      </a:moveTo>
                      <a:cubicBezTo>
                        <a:pt x="244053" y="1144065"/>
                        <a:pt x="295742" y="958627"/>
                        <a:pt x="288282" y="884026"/>
                      </a:cubicBezTo>
                      <a:cubicBezTo>
                        <a:pt x="280822" y="809425"/>
                        <a:pt x="254179" y="761467"/>
                        <a:pt x="208352" y="688997"/>
                      </a:cubicBezTo>
                      <a:cubicBezTo>
                        <a:pt x="162525" y="616527"/>
                        <a:pt x="0" y="439615"/>
                        <a:pt x="13322" y="449206"/>
                      </a:cubicBezTo>
                      <a:cubicBezTo>
                        <a:pt x="26644" y="458797"/>
                        <a:pt x="244587" y="724698"/>
                        <a:pt x="288282" y="746546"/>
                      </a:cubicBezTo>
                      <a:cubicBezTo>
                        <a:pt x="331977" y="768394"/>
                        <a:pt x="293078" y="634111"/>
                        <a:pt x="275493" y="580292"/>
                      </a:cubicBezTo>
                      <a:cubicBezTo>
                        <a:pt x="257908" y="526473"/>
                        <a:pt x="217410" y="475317"/>
                        <a:pt x="182774" y="423629"/>
                      </a:cubicBezTo>
                      <a:cubicBezTo>
                        <a:pt x="148138" y="371941"/>
                        <a:pt x="65011" y="272294"/>
                        <a:pt x="67675" y="270163"/>
                      </a:cubicBezTo>
                      <a:cubicBezTo>
                        <a:pt x="70339" y="268032"/>
                        <a:pt x="164657" y="400716"/>
                        <a:pt x="198760" y="410840"/>
                      </a:cubicBezTo>
                      <a:cubicBezTo>
                        <a:pt x="232863" y="420964"/>
                        <a:pt x="264836" y="396986"/>
                        <a:pt x="272296" y="330910"/>
                      </a:cubicBezTo>
                      <a:cubicBezTo>
                        <a:pt x="279756" y="264835"/>
                        <a:pt x="237660" y="28774"/>
                        <a:pt x="243521" y="14387"/>
                      </a:cubicBezTo>
                      <a:cubicBezTo>
                        <a:pt x="249382" y="0"/>
                        <a:pt x="279223" y="226468"/>
                        <a:pt x="307465" y="244585"/>
                      </a:cubicBezTo>
                      <a:cubicBezTo>
                        <a:pt x="335707" y="262702"/>
                        <a:pt x="410841" y="109237"/>
                        <a:pt x="412973" y="123092"/>
                      </a:cubicBezTo>
                      <a:cubicBezTo>
                        <a:pt x="415105" y="136947"/>
                        <a:pt x="336240" y="260039"/>
                        <a:pt x="320254" y="327713"/>
                      </a:cubicBezTo>
                      <a:cubicBezTo>
                        <a:pt x="304268" y="395387"/>
                        <a:pt x="289881" y="517414"/>
                        <a:pt x="317057" y="529137"/>
                      </a:cubicBezTo>
                      <a:cubicBezTo>
                        <a:pt x="344233" y="540860"/>
                        <a:pt x="480647" y="392722"/>
                        <a:pt x="483311" y="398051"/>
                      </a:cubicBezTo>
                      <a:cubicBezTo>
                        <a:pt x="485975" y="403380"/>
                        <a:pt x="360219" y="519545"/>
                        <a:pt x="333043" y="561109"/>
                      </a:cubicBezTo>
                      <a:cubicBezTo>
                        <a:pt x="305867" y="602673"/>
                        <a:pt x="318656" y="601074"/>
                        <a:pt x="320254" y="647433"/>
                      </a:cubicBezTo>
                      <a:cubicBezTo>
                        <a:pt x="321852" y="693792"/>
                        <a:pt x="350627" y="764131"/>
                        <a:pt x="342634" y="839265"/>
                      </a:cubicBezTo>
                      <a:cubicBezTo>
                        <a:pt x="334641" y="914399"/>
                        <a:pt x="262171" y="1129145"/>
                        <a:pt x="253112" y="1136605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rgbClr val="336600"/>
                    </a:gs>
                    <a:gs pos="100000">
                      <a:srgbClr val="80AD1B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1" name="자유형 74"/>
                <p:cNvSpPr/>
                <p:nvPr/>
              </p:nvSpPr>
              <p:spPr>
                <a:xfrm>
                  <a:off x="8705983" y="5684627"/>
                  <a:ext cx="166788" cy="1422755"/>
                </a:xfrm>
                <a:custGeom>
                  <a:avLst/>
                  <a:gdLst>
                    <a:gd name="connsiteX0" fmla="*/ 35169 w 166788"/>
                    <a:gd name="connsiteY0" fmla="*/ 1377994 h 1422755"/>
                    <a:gd name="connsiteX1" fmla="*/ 127888 w 166788"/>
                    <a:gd name="connsiteY1" fmla="*/ 1035893 h 1422755"/>
                    <a:gd name="connsiteX2" fmla="*/ 131086 w 166788"/>
                    <a:gd name="connsiteY2" fmla="*/ 732159 h 1422755"/>
                    <a:gd name="connsiteX3" fmla="*/ 92719 w 166788"/>
                    <a:gd name="connsiteY3" fmla="*/ 521144 h 1422755"/>
                    <a:gd name="connsiteX4" fmla="*/ 105508 w 166788"/>
                    <a:gd name="connsiteY4" fmla="*/ 313325 h 1422755"/>
                    <a:gd name="connsiteX5" fmla="*/ 3197 w 166788"/>
                    <a:gd name="connsiteY5" fmla="*/ 15986 h 1422755"/>
                    <a:gd name="connsiteX6" fmla="*/ 124691 w 166788"/>
                    <a:gd name="connsiteY6" fmla="*/ 217409 h 1422755"/>
                    <a:gd name="connsiteX7" fmla="*/ 115100 w 166788"/>
                    <a:gd name="connsiteY7" fmla="*/ 514749 h 1422755"/>
                    <a:gd name="connsiteX8" fmla="*/ 163058 w 166788"/>
                    <a:gd name="connsiteY8" fmla="*/ 824878 h 1422755"/>
                    <a:gd name="connsiteX9" fmla="*/ 92719 w 166788"/>
                    <a:gd name="connsiteY9" fmla="*/ 1304458 h 1422755"/>
                    <a:gd name="connsiteX10" fmla="*/ 35169 w 166788"/>
                    <a:gd name="connsiteY10" fmla="*/ 1377994 h 1422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6788" h="1422755">
                      <a:moveTo>
                        <a:pt x="35169" y="1377994"/>
                      </a:moveTo>
                      <a:cubicBezTo>
                        <a:pt x="41031" y="1333233"/>
                        <a:pt x="111902" y="1143532"/>
                        <a:pt x="127888" y="1035893"/>
                      </a:cubicBezTo>
                      <a:cubicBezTo>
                        <a:pt x="143874" y="928254"/>
                        <a:pt x="136947" y="817950"/>
                        <a:pt x="131086" y="732159"/>
                      </a:cubicBezTo>
                      <a:cubicBezTo>
                        <a:pt x="125225" y="646368"/>
                        <a:pt x="96982" y="590950"/>
                        <a:pt x="92719" y="521144"/>
                      </a:cubicBezTo>
                      <a:cubicBezTo>
                        <a:pt x="88456" y="451338"/>
                        <a:pt x="120428" y="397518"/>
                        <a:pt x="105508" y="313325"/>
                      </a:cubicBezTo>
                      <a:cubicBezTo>
                        <a:pt x="90588" y="229132"/>
                        <a:pt x="0" y="31972"/>
                        <a:pt x="3197" y="15986"/>
                      </a:cubicBezTo>
                      <a:cubicBezTo>
                        <a:pt x="6394" y="0"/>
                        <a:pt x="106041" y="134282"/>
                        <a:pt x="124691" y="217409"/>
                      </a:cubicBezTo>
                      <a:cubicBezTo>
                        <a:pt x="143341" y="300536"/>
                        <a:pt x="108706" y="413504"/>
                        <a:pt x="115100" y="514749"/>
                      </a:cubicBezTo>
                      <a:cubicBezTo>
                        <a:pt x="121494" y="615994"/>
                        <a:pt x="166788" y="693260"/>
                        <a:pt x="163058" y="824878"/>
                      </a:cubicBezTo>
                      <a:cubicBezTo>
                        <a:pt x="159328" y="956496"/>
                        <a:pt x="114567" y="1217068"/>
                        <a:pt x="92719" y="1304458"/>
                      </a:cubicBezTo>
                      <a:cubicBezTo>
                        <a:pt x="70871" y="1391848"/>
                        <a:pt x="29307" y="1422755"/>
                        <a:pt x="35169" y="1377994"/>
                      </a:cubicBezTo>
                      <a:close/>
                    </a:path>
                  </a:pathLst>
                </a:custGeom>
                <a:solidFill>
                  <a:srgbClr val="5877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53" name="그룹 75"/>
              <p:cNvGrpSpPr/>
              <p:nvPr/>
            </p:nvGrpSpPr>
            <p:grpSpPr>
              <a:xfrm>
                <a:off x="7429151" y="3841679"/>
                <a:ext cx="622362" cy="1135036"/>
                <a:chOff x="8436353" y="5585513"/>
                <a:chExt cx="834470" cy="152186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4" name="자유형 76"/>
                <p:cNvSpPr/>
                <p:nvPr/>
              </p:nvSpPr>
              <p:spPr>
                <a:xfrm>
                  <a:off x="8436353" y="5585513"/>
                  <a:ext cx="834470" cy="1406770"/>
                </a:xfrm>
                <a:custGeom>
                  <a:avLst/>
                  <a:gdLst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34470" h="1406770">
                      <a:moveTo>
                        <a:pt x="263236" y="1371600"/>
                      </a:moveTo>
                      <a:cubicBezTo>
                        <a:pt x="171050" y="1227726"/>
                        <a:pt x="78864" y="1083852"/>
                        <a:pt x="39432" y="959161"/>
                      </a:cubicBezTo>
                      <a:cubicBezTo>
                        <a:pt x="0" y="834470"/>
                        <a:pt x="20249" y="707648"/>
                        <a:pt x="26643" y="623455"/>
                      </a:cubicBezTo>
                      <a:cubicBezTo>
                        <a:pt x="33037" y="539262"/>
                        <a:pt x="51687" y="506224"/>
                        <a:pt x="77798" y="454003"/>
                      </a:cubicBezTo>
                      <a:cubicBezTo>
                        <a:pt x="103909" y="401782"/>
                        <a:pt x="156663" y="352758"/>
                        <a:pt x="183306" y="310129"/>
                      </a:cubicBezTo>
                      <a:cubicBezTo>
                        <a:pt x="209949" y="267500"/>
                        <a:pt x="224336" y="237126"/>
                        <a:pt x="237658" y="198227"/>
                      </a:cubicBezTo>
                      <a:cubicBezTo>
                        <a:pt x="250980" y="159328"/>
                        <a:pt x="261637" y="109238"/>
                        <a:pt x="263236" y="76733"/>
                      </a:cubicBezTo>
                      <a:cubicBezTo>
                        <a:pt x="264835" y="44228"/>
                        <a:pt x="242454" y="0"/>
                        <a:pt x="247250" y="3197"/>
                      </a:cubicBezTo>
                      <a:cubicBezTo>
                        <a:pt x="252046" y="6394"/>
                        <a:pt x="257908" y="59681"/>
                        <a:pt x="292011" y="95916"/>
                      </a:cubicBezTo>
                      <a:cubicBezTo>
                        <a:pt x="326114" y="132151"/>
                        <a:pt x="388993" y="168386"/>
                        <a:pt x="451871" y="220607"/>
                      </a:cubicBezTo>
                      <a:cubicBezTo>
                        <a:pt x="514749" y="272828"/>
                        <a:pt x="609067" y="347962"/>
                        <a:pt x="669281" y="409242"/>
                      </a:cubicBezTo>
                      <a:cubicBezTo>
                        <a:pt x="729495" y="470522"/>
                        <a:pt x="791840" y="504626"/>
                        <a:pt x="813155" y="588286"/>
                      </a:cubicBezTo>
                      <a:cubicBezTo>
                        <a:pt x="834470" y="671946"/>
                        <a:pt x="832338" y="794505"/>
                        <a:pt x="797169" y="911203"/>
                      </a:cubicBezTo>
                      <a:cubicBezTo>
                        <a:pt x="762000" y="1027901"/>
                        <a:pt x="673010" y="1205879"/>
                        <a:pt x="602139" y="1288473"/>
                      </a:cubicBezTo>
                      <a:cubicBezTo>
                        <a:pt x="531268" y="1371068"/>
                        <a:pt x="371941" y="1406770"/>
                        <a:pt x="371941" y="1406770"/>
                      </a:cubicBezTo>
                      <a:lnTo>
                        <a:pt x="263236" y="137160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36600"/>
                    </a:gs>
                    <a:gs pos="100000">
                      <a:srgbClr val="9BD121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5" name="자유형 77"/>
                <p:cNvSpPr/>
                <p:nvPr/>
              </p:nvSpPr>
              <p:spPr>
                <a:xfrm>
                  <a:off x="8526940" y="5761359"/>
                  <a:ext cx="646368" cy="1136073"/>
                </a:xfrm>
                <a:custGeom>
                  <a:avLst/>
                  <a:gdLst>
                    <a:gd name="connsiteX0" fmla="*/ 338903 w 646368"/>
                    <a:gd name="connsiteY0" fmla="*/ 549919 h 1136073"/>
                    <a:gd name="connsiteX1" fmla="*/ 578694 w 646368"/>
                    <a:gd name="connsiteY1" fmla="*/ 326115 h 1136073"/>
                    <a:gd name="connsiteX2" fmla="*/ 393256 w 646368"/>
                    <a:gd name="connsiteY2" fmla="*/ 572300 h 1136073"/>
                    <a:gd name="connsiteX3" fmla="*/ 316523 w 646368"/>
                    <a:gd name="connsiteY3" fmla="*/ 687399 h 1136073"/>
                    <a:gd name="connsiteX4" fmla="*/ 642638 w 646368"/>
                    <a:gd name="connsiteY4" fmla="*/ 511553 h 1136073"/>
                    <a:gd name="connsiteX5" fmla="*/ 338903 w 646368"/>
                    <a:gd name="connsiteY5" fmla="*/ 764132 h 1136073"/>
                    <a:gd name="connsiteX6" fmla="*/ 636243 w 646368"/>
                    <a:gd name="connsiteY6" fmla="*/ 677807 h 1136073"/>
                    <a:gd name="connsiteX7" fmla="*/ 348495 w 646368"/>
                    <a:gd name="connsiteY7" fmla="*/ 847259 h 1136073"/>
                    <a:gd name="connsiteX8" fmla="*/ 610666 w 646368"/>
                    <a:gd name="connsiteY8" fmla="*/ 802498 h 1136073"/>
                    <a:gd name="connsiteX9" fmla="*/ 335706 w 646368"/>
                    <a:gd name="connsiteY9" fmla="*/ 930386 h 1136073"/>
                    <a:gd name="connsiteX10" fmla="*/ 268565 w 646368"/>
                    <a:gd name="connsiteY10" fmla="*/ 1131810 h 1136073"/>
                    <a:gd name="connsiteX11" fmla="*/ 281354 w 646368"/>
                    <a:gd name="connsiteY11" fmla="*/ 904809 h 1136073"/>
                    <a:gd name="connsiteX12" fmla="*/ 3197 w 646368"/>
                    <a:gd name="connsiteY12" fmla="*/ 639441 h 1136073"/>
                    <a:gd name="connsiteX13" fmla="*/ 262170 w 646368"/>
                    <a:gd name="connsiteY13" fmla="*/ 837668 h 1136073"/>
                    <a:gd name="connsiteX14" fmla="*/ 15986 w 646368"/>
                    <a:gd name="connsiteY14" fmla="*/ 501961 h 1136073"/>
                    <a:gd name="connsiteX15" fmla="*/ 294143 w 646368"/>
                    <a:gd name="connsiteY15" fmla="*/ 764132 h 1136073"/>
                    <a:gd name="connsiteX16" fmla="*/ 63944 w 646368"/>
                    <a:gd name="connsiteY16" fmla="*/ 287749 h 1136073"/>
                    <a:gd name="connsiteX17" fmla="*/ 268565 w 646368"/>
                    <a:gd name="connsiteY17" fmla="*/ 588286 h 1136073"/>
                    <a:gd name="connsiteX18" fmla="*/ 118296 w 646368"/>
                    <a:gd name="connsiteY18" fmla="*/ 159861 h 1136073"/>
                    <a:gd name="connsiteX19" fmla="*/ 265368 w 646368"/>
                    <a:gd name="connsiteY19" fmla="*/ 444412 h 1136073"/>
                    <a:gd name="connsiteX20" fmla="*/ 211015 w 646368"/>
                    <a:gd name="connsiteY20" fmla="*/ 9592 h 1136073"/>
                    <a:gd name="connsiteX21" fmla="*/ 303734 w 646368"/>
                    <a:gd name="connsiteY21" fmla="*/ 386862 h 1136073"/>
                    <a:gd name="connsiteX22" fmla="*/ 409242 w 646368"/>
                    <a:gd name="connsiteY22" fmla="*/ 150269 h 1136073"/>
                    <a:gd name="connsiteX23" fmla="*/ 335706 w 646368"/>
                    <a:gd name="connsiteY23" fmla="*/ 450806 h 1136073"/>
                    <a:gd name="connsiteX24" fmla="*/ 498763 w 646368"/>
                    <a:gd name="connsiteY24" fmla="*/ 242988 h 1136073"/>
                    <a:gd name="connsiteX25" fmla="*/ 338903 w 646368"/>
                    <a:gd name="connsiteY25" fmla="*/ 549919 h 1136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46368" h="1136073">
                      <a:moveTo>
                        <a:pt x="338903" y="549919"/>
                      </a:moveTo>
                      <a:cubicBezTo>
                        <a:pt x="352225" y="563773"/>
                        <a:pt x="569635" y="322385"/>
                        <a:pt x="578694" y="326115"/>
                      </a:cubicBezTo>
                      <a:cubicBezTo>
                        <a:pt x="587753" y="329845"/>
                        <a:pt x="436951" y="512086"/>
                        <a:pt x="393256" y="572300"/>
                      </a:cubicBezTo>
                      <a:cubicBezTo>
                        <a:pt x="349561" y="632514"/>
                        <a:pt x="274959" y="697523"/>
                        <a:pt x="316523" y="687399"/>
                      </a:cubicBezTo>
                      <a:cubicBezTo>
                        <a:pt x="358087" y="677275"/>
                        <a:pt x="638908" y="498764"/>
                        <a:pt x="642638" y="511553"/>
                      </a:cubicBezTo>
                      <a:cubicBezTo>
                        <a:pt x="646368" y="524342"/>
                        <a:pt x="339969" y="736423"/>
                        <a:pt x="338903" y="764132"/>
                      </a:cubicBezTo>
                      <a:cubicBezTo>
                        <a:pt x="337837" y="791841"/>
                        <a:pt x="634644" y="663953"/>
                        <a:pt x="636243" y="677807"/>
                      </a:cubicBezTo>
                      <a:cubicBezTo>
                        <a:pt x="637842" y="691662"/>
                        <a:pt x="352758" y="826477"/>
                        <a:pt x="348495" y="847259"/>
                      </a:cubicBezTo>
                      <a:cubicBezTo>
                        <a:pt x="344232" y="868041"/>
                        <a:pt x="612797" y="788644"/>
                        <a:pt x="610666" y="802498"/>
                      </a:cubicBezTo>
                      <a:cubicBezTo>
                        <a:pt x="608535" y="816352"/>
                        <a:pt x="392723" y="875501"/>
                        <a:pt x="335706" y="930386"/>
                      </a:cubicBezTo>
                      <a:cubicBezTo>
                        <a:pt x="278689" y="985271"/>
                        <a:pt x="277624" y="1136073"/>
                        <a:pt x="268565" y="1131810"/>
                      </a:cubicBezTo>
                      <a:cubicBezTo>
                        <a:pt x="259506" y="1127547"/>
                        <a:pt x="325582" y="986870"/>
                        <a:pt x="281354" y="904809"/>
                      </a:cubicBezTo>
                      <a:cubicBezTo>
                        <a:pt x="237126" y="822748"/>
                        <a:pt x="6394" y="650631"/>
                        <a:pt x="3197" y="639441"/>
                      </a:cubicBezTo>
                      <a:cubicBezTo>
                        <a:pt x="0" y="628251"/>
                        <a:pt x="260039" y="860581"/>
                        <a:pt x="262170" y="837668"/>
                      </a:cubicBezTo>
                      <a:cubicBezTo>
                        <a:pt x="264302" y="814755"/>
                        <a:pt x="10657" y="514217"/>
                        <a:pt x="15986" y="501961"/>
                      </a:cubicBezTo>
                      <a:cubicBezTo>
                        <a:pt x="21315" y="489705"/>
                        <a:pt x="286150" y="799834"/>
                        <a:pt x="294143" y="764132"/>
                      </a:cubicBezTo>
                      <a:cubicBezTo>
                        <a:pt x="302136" y="728430"/>
                        <a:pt x="68207" y="317057"/>
                        <a:pt x="63944" y="287749"/>
                      </a:cubicBezTo>
                      <a:cubicBezTo>
                        <a:pt x="59681" y="258441"/>
                        <a:pt x="259506" y="609601"/>
                        <a:pt x="268565" y="588286"/>
                      </a:cubicBezTo>
                      <a:cubicBezTo>
                        <a:pt x="277624" y="566971"/>
                        <a:pt x="118829" y="183840"/>
                        <a:pt x="118296" y="159861"/>
                      </a:cubicBezTo>
                      <a:cubicBezTo>
                        <a:pt x="117763" y="135882"/>
                        <a:pt x="249915" y="469457"/>
                        <a:pt x="265368" y="444412"/>
                      </a:cubicBezTo>
                      <a:cubicBezTo>
                        <a:pt x="280821" y="419367"/>
                        <a:pt x="204621" y="19184"/>
                        <a:pt x="211015" y="9592"/>
                      </a:cubicBezTo>
                      <a:cubicBezTo>
                        <a:pt x="217409" y="0"/>
                        <a:pt x="270696" y="363416"/>
                        <a:pt x="303734" y="386862"/>
                      </a:cubicBezTo>
                      <a:cubicBezTo>
                        <a:pt x="336772" y="410308"/>
                        <a:pt x="403913" y="139612"/>
                        <a:pt x="409242" y="150269"/>
                      </a:cubicBezTo>
                      <a:cubicBezTo>
                        <a:pt x="414571" y="160926"/>
                        <a:pt x="320786" y="435353"/>
                        <a:pt x="335706" y="450806"/>
                      </a:cubicBezTo>
                      <a:cubicBezTo>
                        <a:pt x="350626" y="466259"/>
                        <a:pt x="499296" y="227002"/>
                        <a:pt x="498763" y="242988"/>
                      </a:cubicBezTo>
                      <a:cubicBezTo>
                        <a:pt x="498230" y="258974"/>
                        <a:pt x="325581" y="536065"/>
                        <a:pt x="338903" y="549919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chemeClr val="bg1">
                        <a:alpha val="3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6" name="자유형 78"/>
                <p:cNvSpPr/>
                <p:nvPr/>
              </p:nvSpPr>
              <p:spPr>
                <a:xfrm>
                  <a:off x="8535998" y="5801325"/>
                  <a:ext cx="485975" cy="1144065"/>
                </a:xfrm>
                <a:custGeom>
                  <a:avLst/>
                  <a:gdLst>
                    <a:gd name="connsiteX0" fmla="*/ 253112 w 485975"/>
                    <a:gd name="connsiteY0" fmla="*/ 1136605 h 1144065"/>
                    <a:gd name="connsiteX1" fmla="*/ 288282 w 485975"/>
                    <a:gd name="connsiteY1" fmla="*/ 884026 h 1144065"/>
                    <a:gd name="connsiteX2" fmla="*/ 208352 w 485975"/>
                    <a:gd name="connsiteY2" fmla="*/ 688997 h 1144065"/>
                    <a:gd name="connsiteX3" fmla="*/ 13322 w 485975"/>
                    <a:gd name="connsiteY3" fmla="*/ 449206 h 1144065"/>
                    <a:gd name="connsiteX4" fmla="*/ 288282 w 485975"/>
                    <a:gd name="connsiteY4" fmla="*/ 746546 h 1144065"/>
                    <a:gd name="connsiteX5" fmla="*/ 275493 w 485975"/>
                    <a:gd name="connsiteY5" fmla="*/ 580292 h 1144065"/>
                    <a:gd name="connsiteX6" fmla="*/ 182774 w 485975"/>
                    <a:gd name="connsiteY6" fmla="*/ 423629 h 1144065"/>
                    <a:gd name="connsiteX7" fmla="*/ 67675 w 485975"/>
                    <a:gd name="connsiteY7" fmla="*/ 270163 h 1144065"/>
                    <a:gd name="connsiteX8" fmla="*/ 198760 w 485975"/>
                    <a:gd name="connsiteY8" fmla="*/ 410840 h 1144065"/>
                    <a:gd name="connsiteX9" fmla="*/ 272296 w 485975"/>
                    <a:gd name="connsiteY9" fmla="*/ 330910 h 1144065"/>
                    <a:gd name="connsiteX10" fmla="*/ 243521 w 485975"/>
                    <a:gd name="connsiteY10" fmla="*/ 14387 h 1144065"/>
                    <a:gd name="connsiteX11" fmla="*/ 307465 w 485975"/>
                    <a:gd name="connsiteY11" fmla="*/ 244585 h 1144065"/>
                    <a:gd name="connsiteX12" fmla="*/ 412973 w 485975"/>
                    <a:gd name="connsiteY12" fmla="*/ 123092 h 1144065"/>
                    <a:gd name="connsiteX13" fmla="*/ 320254 w 485975"/>
                    <a:gd name="connsiteY13" fmla="*/ 327713 h 1144065"/>
                    <a:gd name="connsiteX14" fmla="*/ 317057 w 485975"/>
                    <a:gd name="connsiteY14" fmla="*/ 529137 h 1144065"/>
                    <a:gd name="connsiteX15" fmla="*/ 483311 w 485975"/>
                    <a:gd name="connsiteY15" fmla="*/ 398051 h 1144065"/>
                    <a:gd name="connsiteX16" fmla="*/ 333043 w 485975"/>
                    <a:gd name="connsiteY16" fmla="*/ 561109 h 1144065"/>
                    <a:gd name="connsiteX17" fmla="*/ 320254 w 485975"/>
                    <a:gd name="connsiteY17" fmla="*/ 647433 h 1144065"/>
                    <a:gd name="connsiteX18" fmla="*/ 342634 w 485975"/>
                    <a:gd name="connsiteY18" fmla="*/ 839265 h 1144065"/>
                    <a:gd name="connsiteX19" fmla="*/ 253112 w 485975"/>
                    <a:gd name="connsiteY19" fmla="*/ 1136605 h 1144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85975" h="1144065">
                      <a:moveTo>
                        <a:pt x="253112" y="1136605"/>
                      </a:moveTo>
                      <a:cubicBezTo>
                        <a:pt x="244053" y="1144065"/>
                        <a:pt x="295742" y="958627"/>
                        <a:pt x="288282" y="884026"/>
                      </a:cubicBezTo>
                      <a:cubicBezTo>
                        <a:pt x="280822" y="809425"/>
                        <a:pt x="254179" y="761467"/>
                        <a:pt x="208352" y="688997"/>
                      </a:cubicBezTo>
                      <a:cubicBezTo>
                        <a:pt x="162525" y="616527"/>
                        <a:pt x="0" y="439615"/>
                        <a:pt x="13322" y="449206"/>
                      </a:cubicBezTo>
                      <a:cubicBezTo>
                        <a:pt x="26644" y="458797"/>
                        <a:pt x="244587" y="724698"/>
                        <a:pt x="288282" y="746546"/>
                      </a:cubicBezTo>
                      <a:cubicBezTo>
                        <a:pt x="331977" y="768394"/>
                        <a:pt x="293078" y="634111"/>
                        <a:pt x="275493" y="580292"/>
                      </a:cubicBezTo>
                      <a:cubicBezTo>
                        <a:pt x="257908" y="526473"/>
                        <a:pt x="217410" y="475317"/>
                        <a:pt x="182774" y="423629"/>
                      </a:cubicBezTo>
                      <a:cubicBezTo>
                        <a:pt x="148138" y="371941"/>
                        <a:pt x="65011" y="272294"/>
                        <a:pt x="67675" y="270163"/>
                      </a:cubicBezTo>
                      <a:cubicBezTo>
                        <a:pt x="70339" y="268032"/>
                        <a:pt x="164657" y="400716"/>
                        <a:pt x="198760" y="410840"/>
                      </a:cubicBezTo>
                      <a:cubicBezTo>
                        <a:pt x="232863" y="420964"/>
                        <a:pt x="264836" y="396986"/>
                        <a:pt x="272296" y="330910"/>
                      </a:cubicBezTo>
                      <a:cubicBezTo>
                        <a:pt x="279756" y="264835"/>
                        <a:pt x="237660" y="28774"/>
                        <a:pt x="243521" y="14387"/>
                      </a:cubicBezTo>
                      <a:cubicBezTo>
                        <a:pt x="249382" y="0"/>
                        <a:pt x="279223" y="226468"/>
                        <a:pt x="307465" y="244585"/>
                      </a:cubicBezTo>
                      <a:cubicBezTo>
                        <a:pt x="335707" y="262702"/>
                        <a:pt x="410841" y="109237"/>
                        <a:pt x="412973" y="123092"/>
                      </a:cubicBezTo>
                      <a:cubicBezTo>
                        <a:pt x="415105" y="136947"/>
                        <a:pt x="336240" y="260039"/>
                        <a:pt x="320254" y="327713"/>
                      </a:cubicBezTo>
                      <a:cubicBezTo>
                        <a:pt x="304268" y="395387"/>
                        <a:pt x="289881" y="517414"/>
                        <a:pt x="317057" y="529137"/>
                      </a:cubicBezTo>
                      <a:cubicBezTo>
                        <a:pt x="344233" y="540860"/>
                        <a:pt x="480647" y="392722"/>
                        <a:pt x="483311" y="398051"/>
                      </a:cubicBezTo>
                      <a:cubicBezTo>
                        <a:pt x="485975" y="403380"/>
                        <a:pt x="360219" y="519545"/>
                        <a:pt x="333043" y="561109"/>
                      </a:cubicBezTo>
                      <a:cubicBezTo>
                        <a:pt x="305867" y="602673"/>
                        <a:pt x="318656" y="601074"/>
                        <a:pt x="320254" y="647433"/>
                      </a:cubicBezTo>
                      <a:cubicBezTo>
                        <a:pt x="321852" y="693792"/>
                        <a:pt x="350627" y="764131"/>
                        <a:pt x="342634" y="839265"/>
                      </a:cubicBezTo>
                      <a:cubicBezTo>
                        <a:pt x="334641" y="914399"/>
                        <a:pt x="262171" y="1129145"/>
                        <a:pt x="253112" y="1136605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rgbClr val="336600"/>
                    </a:gs>
                    <a:gs pos="100000">
                      <a:srgbClr val="80AD1B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7" name="자유형 79"/>
                <p:cNvSpPr/>
                <p:nvPr/>
              </p:nvSpPr>
              <p:spPr>
                <a:xfrm>
                  <a:off x="8705983" y="5684627"/>
                  <a:ext cx="166788" cy="1422755"/>
                </a:xfrm>
                <a:custGeom>
                  <a:avLst/>
                  <a:gdLst>
                    <a:gd name="connsiteX0" fmla="*/ 35169 w 166788"/>
                    <a:gd name="connsiteY0" fmla="*/ 1377994 h 1422755"/>
                    <a:gd name="connsiteX1" fmla="*/ 127888 w 166788"/>
                    <a:gd name="connsiteY1" fmla="*/ 1035893 h 1422755"/>
                    <a:gd name="connsiteX2" fmla="*/ 131086 w 166788"/>
                    <a:gd name="connsiteY2" fmla="*/ 732159 h 1422755"/>
                    <a:gd name="connsiteX3" fmla="*/ 92719 w 166788"/>
                    <a:gd name="connsiteY3" fmla="*/ 521144 h 1422755"/>
                    <a:gd name="connsiteX4" fmla="*/ 105508 w 166788"/>
                    <a:gd name="connsiteY4" fmla="*/ 313325 h 1422755"/>
                    <a:gd name="connsiteX5" fmla="*/ 3197 w 166788"/>
                    <a:gd name="connsiteY5" fmla="*/ 15986 h 1422755"/>
                    <a:gd name="connsiteX6" fmla="*/ 124691 w 166788"/>
                    <a:gd name="connsiteY6" fmla="*/ 217409 h 1422755"/>
                    <a:gd name="connsiteX7" fmla="*/ 115100 w 166788"/>
                    <a:gd name="connsiteY7" fmla="*/ 514749 h 1422755"/>
                    <a:gd name="connsiteX8" fmla="*/ 163058 w 166788"/>
                    <a:gd name="connsiteY8" fmla="*/ 824878 h 1422755"/>
                    <a:gd name="connsiteX9" fmla="*/ 92719 w 166788"/>
                    <a:gd name="connsiteY9" fmla="*/ 1304458 h 1422755"/>
                    <a:gd name="connsiteX10" fmla="*/ 35169 w 166788"/>
                    <a:gd name="connsiteY10" fmla="*/ 1377994 h 1422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6788" h="1422755">
                      <a:moveTo>
                        <a:pt x="35169" y="1377994"/>
                      </a:moveTo>
                      <a:cubicBezTo>
                        <a:pt x="41031" y="1333233"/>
                        <a:pt x="111902" y="1143532"/>
                        <a:pt x="127888" y="1035893"/>
                      </a:cubicBezTo>
                      <a:cubicBezTo>
                        <a:pt x="143874" y="928254"/>
                        <a:pt x="136947" y="817950"/>
                        <a:pt x="131086" y="732159"/>
                      </a:cubicBezTo>
                      <a:cubicBezTo>
                        <a:pt x="125225" y="646368"/>
                        <a:pt x="96982" y="590950"/>
                        <a:pt x="92719" y="521144"/>
                      </a:cubicBezTo>
                      <a:cubicBezTo>
                        <a:pt x="88456" y="451338"/>
                        <a:pt x="120428" y="397518"/>
                        <a:pt x="105508" y="313325"/>
                      </a:cubicBezTo>
                      <a:cubicBezTo>
                        <a:pt x="90588" y="229132"/>
                        <a:pt x="0" y="31972"/>
                        <a:pt x="3197" y="15986"/>
                      </a:cubicBezTo>
                      <a:cubicBezTo>
                        <a:pt x="6394" y="0"/>
                        <a:pt x="106041" y="134282"/>
                        <a:pt x="124691" y="217409"/>
                      </a:cubicBezTo>
                      <a:cubicBezTo>
                        <a:pt x="143341" y="300536"/>
                        <a:pt x="108706" y="413504"/>
                        <a:pt x="115100" y="514749"/>
                      </a:cubicBezTo>
                      <a:cubicBezTo>
                        <a:pt x="121494" y="615994"/>
                        <a:pt x="166788" y="693260"/>
                        <a:pt x="163058" y="824878"/>
                      </a:cubicBezTo>
                      <a:cubicBezTo>
                        <a:pt x="159328" y="956496"/>
                        <a:pt x="114567" y="1217068"/>
                        <a:pt x="92719" y="1304458"/>
                      </a:cubicBezTo>
                      <a:cubicBezTo>
                        <a:pt x="70871" y="1391848"/>
                        <a:pt x="29307" y="1422755"/>
                        <a:pt x="35169" y="1377994"/>
                      </a:cubicBezTo>
                      <a:close/>
                    </a:path>
                  </a:pathLst>
                </a:custGeom>
                <a:solidFill>
                  <a:srgbClr val="5877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48" name="타원 4"/>
            <p:cNvSpPr/>
            <p:nvPr/>
          </p:nvSpPr>
          <p:spPr>
            <a:xfrm>
              <a:off x="1039857" y="1981235"/>
              <a:ext cx="2052011" cy="20520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도넛 82"/>
            <p:cNvSpPr/>
            <p:nvPr/>
          </p:nvSpPr>
          <p:spPr>
            <a:xfrm>
              <a:off x="1156108" y="2097486"/>
              <a:ext cx="1819510" cy="1819510"/>
            </a:xfrm>
            <a:prstGeom prst="donut">
              <a:avLst>
                <a:gd name="adj" fmla="val 438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TextBox 115"/>
            <p:cNvSpPr txBox="1">
              <a:spLocks noChangeArrowheads="1"/>
            </p:cNvSpPr>
            <p:nvPr/>
          </p:nvSpPr>
          <p:spPr bwMode="auto">
            <a:xfrm>
              <a:off x="1008812" y="2266519"/>
              <a:ext cx="2069867" cy="1324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rtl="1"/>
              <a:r>
                <a:rPr lang="ar-EG" sz="2400" b="1" dirty="0" smtClean="0"/>
                <a:t>أخوتى </a:t>
              </a:r>
              <a:r>
                <a:rPr lang="ar-EG" sz="2400" b="1" dirty="0"/>
                <a:t>فى </a:t>
              </a:r>
              <a:endParaRPr lang="ar-EG" sz="2400" b="1" dirty="0" smtClean="0"/>
            </a:p>
            <a:p>
              <a:pPr algn="ctr" rtl="1"/>
              <a:r>
                <a:rPr lang="ar-EG" sz="2400" b="1" dirty="0" smtClean="0"/>
                <a:t>قسم المكتبات</a:t>
              </a:r>
            </a:p>
            <a:p>
              <a:pPr algn="ctr" rtl="1"/>
              <a:r>
                <a:rPr lang="ar-EG" sz="2400" b="1" dirty="0" smtClean="0"/>
                <a:t>الدكتورة</a:t>
              </a:r>
            </a:p>
            <a:p>
              <a:pPr algn="ctr" rtl="1"/>
              <a:r>
                <a:rPr lang="ar-EG" sz="2400" b="1" dirty="0" smtClean="0"/>
                <a:t>دينا </a:t>
              </a:r>
              <a:r>
                <a:rPr lang="ar-EG" sz="2400" b="1" dirty="0"/>
                <a:t>عبد الهادى 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317017" y="3806346"/>
            <a:ext cx="2527153" cy="2923394"/>
            <a:chOff x="850879" y="1566815"/>
            <a:chExt cx="2240989" cy="2466432"/>
          </a:xfrm>
        </p:grpSpPr>
        <p:grpSp>
          <p:nvGrpSpPr>
            <p:cNvPr id="67" name="그룹 80"/>
            <p:cNvGrpSpPr/>
            <p:nvPr/>
          </p:nvGrpSpPr>
          <p:grpSpPr>
            <a:xfrm flipH="1">
              <a:off x="850879" y="1566815"/>
              <a:ext cx="1018926" cy="1085533"/>
              <a:chOff x="7429151" y="3841679"/>
              <a:chExt cx="1260141" cy="1342516"/>
            </a:xfrm>
          </p:grpSpPr>
          <p:grpSp>
            <p:nvGrpSpPr>
              <p:cNvPr id="71" name="그룹 65"/>
              <p:cNvGrpSpPr/>
              <p:nvPr/>
            </p:nvGrpSpPr>
            <p:grpSpPr>
              <a:xfrm rot="16591653" flipH="1" flipV="1">
                <a:off x="8047007" y="4541911"/>
                <a:ext cx="454915" cy="829654"/>
                <a:chOff x="8436353" y="5585513"/>
                <a:chExt cx="834470" cy="152186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2" name="자유형 66"/>
                <p:cNvSpPr/>
                <p:nvPr/>
              </p:nvSpPr>
              <p:spPr>
                <a:xfrm>
                  <a:off x="8436353" y="5585513"/>
                  <a:ext cx="834470" cy="1406770"/>
                </a:xfrm>
                <a:custGeom>
                  <a:avLst/>
                  <a:gdLst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34470" h="1406770">
                      <a:moveTo>
                        <a:pt x="263236" y="1371600"/>
                      </a:moveTo>
                      <a:cubicBezTo>
                        <a:pt x="171050" y="1227726"/>
                        <a:pt x="78864" y="1083852"/>
                        <a:pt x="39432" y="959161"/>
                      </a:cubicBezTo>
                      <a:cubicBezTo>
                        <a:pt x="0" y="834470"/>
                        <a:pt x="20249" y="707648"/>
                        <a:pt x="26643" y="623455"/>
                      </a:cubicBezTo>
                      <a:cubicBezTo>
                        <a:pt x="33037" y="539262"/>
                        <a:pt x="51687" y="506224"/>
                        <a:pt x="77798" y="454003"/>
                      </a:cubicBezTo>
                      <a:cubicBezTo>
                        <a:pt x="103909" y="401782"/>
                        <a:pt x="156663" y="352758"/>
                        <a:pt x="183306" y="310129"/>
                      </a:cubicBezTo>
                      <a:cubicBezTo>
                        <a:pt x="209949" y="267500"/>
                        <a:pt x="224336" y="237126"/>
                        <a:pt x="237658" y="198227"/>
                      </a:cubicBezTo>
                      <a:cubicBezTo>
                        <a:pt x="250980" y="159328"/>
                        <a:pt x="261637" y="109238"/>
                        <a:pt x="263236" y="76733"/>
                      </a:cubicBezTo>
                      <a:cubicBezTo>
                        <a:pt x="264835" y="44228"/>
                        <a:pt x="242454" y="0"/>
                        <a:pt x="247250" y="3197"/>
                      </a:cubicBezTo>
                      <a:cubicBezTo>
                        <a:pt x="252046" y="6394"/>
                        <a:pt x="257908" y="59681"/>
                        <a:pt x="292011" y="95916"/>
                      </a:cubicBezTo>
                      <a:cubicBezTo>
                        <a:pt x="326114" y="132151"/>
                        <a:pt x="388993" y="168386"/>
                        <a:pt x="451871" y="220607"/>
                      </a:cubicBezTo>
                      <a:cubicBezTo>
                        <a:pt x="514749" y="272828"/>
                        <a:pt x="609067" y="347962"/>
                        <a:pt x="669281" y="409242"/>
                      </a:cubicBezTo>
                      <a:cubicBezTo>
                        <a:pt x="729495" y="470522"/>
                        <a:pt x="791840" y="504626"/>
                        <a:pt x="813155" y="588286"/>
                      </a:cubicBezTo>
                      <a:cubicBezTo>
                        <a:pt x="834470" y="671946"/>
                        <a:pt x="832338" y="794505"/>
                        <a:pt x="797169" y="911203"/>
                      </a:cubicBezTo>
                      <a:cubicBezTo>
                        <a:pt x="762000" y="1027901"/>
                        <a:pt x="673010" y="1205879"/>
                        <a:pt x="602139" y="1288473"/>
                      </a:cubicBezTo>
                      <a:cubicBezTo>
                        <a:pt x="531268" y="1371068"/>
                        <a:pt x="371941" y="1406770"/>
                        <a:pt x="371941" y="1406770"/>
                      </a:cubicBezTo>
                      <a:lnTo>
                        <a:pt x="263236" y="137160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36600"/>
                    </a:gs>
                    <a:gs pos="100000">
                      <a:srgbClr val="9BD121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3" name="자유형 67"/>
                <p:cNvSpPr/>
                <p:nvPr/>
              </p:nvSpPr>
              <p:spPr>
                <a:xfrm>
                  <a:off x="8526940" y="5761359"/>
                  <a:ext cx="646368" cy="1136073"/>
                </a:xfrm>
                <a:custGeom>
                  <a:avLst/>
                  <a:gdLst>
                    <a:gd name="connsiteX0" fmla="*/ 338903 w 646368"/>
                    <a:gd name="connsiteY0" fmla="*/ 549919 h 1136073"/>
                    <a:gd name="connsiteX1" fmla="*/ 578694 w 646368"/>
                    <a:gd name="connsiteY1" fmla="*/ 326115 h 1136073"/>
                    <a:gd name="connsiteX2" fmla="*/ 393256 w 646368"/>
                    <a:gd name="connsiteY2" fmla="*/ 572300 h 1136073"/>
                    <a:gd name="connsiteX3" fmla="*/ 316523 w 646368"/>
                    <a:gd name="connsiteY3" fmla="*/ 687399 h 1136073"/>
                    <a:gd name="connsiteX4" fmla="*/ 642638 w 646368"/>
                    <a:gd name="connsiteY4" fmla="*/ 511553 h 1136073"/>
                    <a:gd name="connsiteX5" fmla="*/ 338903 w 646368"/>
                    <a:gd name="connsiteY5" fmla="*/ 764132 h 1136073"/>
                    <a:gd name="connsiteX6" fmla="*/ 636243 w 646368"/>
                    <a:gd name="connsiteY6" fmla="*/ 677807 h 1136073"/>
                    <a:gd name="connsiteX7" fmla="*/ 348495 w 646368"/>
                    <a:gd name="connsiteY7" fmla="*/ 847259 h 1136073"/>
                    <a:gd name="connsiteX8" fmla="*/ 610666 w 646368"/>
                    <a:gd name="connsiteY8" fmla="*/ 802498 h 1136073"/>
                    <a:gd name="connsiteX9" fmla="*/ 335706 w 646368"/>
                    <a:gd name="connsiteY9" fmla="*/ 930386 h 1136073"/>
                    <a:gd name="connsiteX10" fmla="*/ 268565 w 646368"/>
                    <a:gd name="connsiteY10" fmla="*/ 1131810 h 1136073"/>
                    <a:gd name="connsiteX11" fmla="*/ 281354 w 646368"/>
                    <a:gd name="connsiteY11" fmla="*/ 904809 h 1136073"/>
                    <a:gd name="connsiteX12" fmla="*/ 3197 w 646368"/>
                    <a:gd name="connsiteY12" fmla="*/ 639441 h 1136073"/>
                    <a:gd name="connsiteX13" fmla="*/ 262170 w 646368"/>
                    <a:gd name="connsiteY13" fmla="*/ 837668 h 1136073"/>
                    <a:gd name="connsiteX14" fmla="*/ 15986 w 646368"/>
                    <a:gd name="connsiteY14" fmla="*/ 501961 h 1136073"/>
                    <a:gd name="connsiteX15" fmla="*/ 294143 w 646368"/>
                    <a:gd name="connsiteY15" fmla="*/ 764132 h 1136073"/>
                    <a:gd name="connsiteX16" fmla="*/ 63944 w 646368"/>
                    <a:gd name="connsiteY16" fmla="*/ 287749 h 1136073"/>
                    <a:gd name="connsiteX17" fmla="*/ 268565 w 646368"/>
                    <a:gd name="connsiteY17" fmla="*/ 588286 h 1136073"/>
                    <a:gd name="connsiteX18" fmla="*/ 118296 w 646368"/>
                    <a:gd name="connsiteY18" fmla="*/ 159861 h 1136073"/>
                    <a:gd name="connsiteX19" fmla="*/ 265368 w 646368"/>
                    <a:gd name="connsiteY19" fmla="*/ 444412 h 1136073"/>
                    <a:gd name="connsiteX20" fmla="*/ 211015 w 646368"/>
                    <a:gd name="connsiteY20" fmla="*/ 9592 h 1136073"/>
                    <a:gd name="connsiteX21" fmla="*/ 303734 w 646368"/>
                    <a:gd name="connsiteY21" fmla="*/ 386862 h 1136073"/>
                    <a:gd name="connsiteX22" fmla="*/ 409242 w 646368"/>
                    <a:gd name="connsiteY22" fmla="*/ 150269 h 1136073"/>
                    <a:gd name="connsiteX23" fmla="*/ 335706 w 646368"/>
                    <a:gd name="connsiteY23" fmla="*/ 450806 h 1136073"/>
                    <a:gd name="connsiteX24" fmla="*/ 498763 w 646368"/>
                    <a:gd name="connsiteY24" fmla="*/ 242988 h 1136073"/>
                    <a:gd name="connsiteX25" fmla="*/ 338903 w 646368"/>
                    <a:gd name="connsiteY25" fmla="*/ 549919 h 1136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46368" h="1136073">
                      <a:moveTo>
                        <a:pt x="338903" y="549919"/>
                      </a:moveTo>
                      <a:cubicBezTo>
                        <a:pt x="352225" y="563773"/>
                        <a:pt x="569635" y="322385"/>
                        <a:pt x="578694" y="326115"/>
                      </a:cubicBezTo>
                      <a:cubicBezTo>
                        <a:pt x="587753" y="329845"/>
                        <a:pt x="436951" y="512086"/>
                        <a:pt x="393256" y="572300"/>
                      </a:cubicBezTo>
                      <a:cubicBezTo>
                        <a:pt x="349561" y="632514"/>
                        <a:pt x="274959" y="697523"/>
                        <a:pt x="316523" y="687399"/>
                      </a:cubicBezTo>
                      <a:cubicBezTo>
                        <a:pt x="358087" y="677275"/>
                        <a:pt x="638908" y="498764"/>
                        <a:pt x="642638" y="511553"/>
                      </a:cubicBezTo>
                      <a:cubicBezTo>
                        <a:pt x="646368" y="524342"/>
                        <a:pt x="339969" y="736423"/>
                        <a:pt x="338903" y="764132"/>
                      </a:cubicBezTo>
                      <a:cubicBezTo>
                        <a:pt x="337837" y="791841"/>
                        <a:pt x="634644" y="663953"/>
                        <a:pt x="636243" y="677807"/>
                      </a:cubicBezTo>
                      <a:cubicBezTo>
                        <a:pt x="637842" y="691662"/>
                        <a:pt x="352758" y="826477"/>
                        <a:pt x="348495" y="847259"/>
                      </a:cubicBezTo>
                      <a:cubicBezTo>
                        <a:pt x="344232" y="868041"/>
                        <a:pt x="612797" y="788644"/>
                        <a:pt x="610666" y="802498"/>
                      </a:cubicBezTo>
                      <a:cubicBezTo>
                        <a:pt x="608535" y="816352"/>
                        <a:pt x="392723" y="875501"/>
                        <a:pt x="335706" y="930386"/>
                      </a:cubicBezTo>
                      <a:cubicBezTo>
                        <a:pt x="278689" y="985271"/>
                        <a:pt x="277624" y="1136073"/>
                        <a:pt x="268565" y="1131810"/>
                      </a:cubicBezTo>
                      <a:cubicBezTo>
                        <a:pt x="259506" y="1127547"/>
                        <a:pt x="325582" y="986870"/>
                        <a:pt x="281354" y="904809"/>
                      </a:cubicBezTo>
                      <a:cubicBezTo>
                        <a:pt x="237126" y="822748"/>
                        <a:pt x="6394" y="650631"/>
                        <a:pt x="3197" y="639441"/>
                      </a:cubicBezTo>
                      <a:cubicBezTo>
                        <a:pt x="0" y="628251"/>
                        <a:pt x="260039" y="860581"/>
                        <a:pt x="262170" y="837668"/>
                      </a:cubicBezTo>
                      <a:cubicBezTo>
                        <a:pt x="264302" y="814755"/>
                        <a:pt x="10657" y="514217"/>
                        <a:pt x="15986" y="501961"/>
                      </a:cubicBezTo>
                      <a:cubicBezTo>
                        <a:pt x="21315" y="489705"/>
                        <a:pt x="286150" y="799834"/>
                        <a:pt x="294143" y="764132"/>
                      </a:cubicBezTo>
                      <a:cubicBezTo>
                        <a:pt x="302136" y="728430"/>
                        <a:pt x="68207" y="317057"/>
                        <a:pt x="63944" y="287749"/>
                      </a:cubicBezTo>
                      <a:cubicBezTo>
                        <a:pt x="59681" y="258441"/>
                        <a:pt x="259506" y="609601"/>
                        <a:pt x="268565" y="588286"/>
                      </a:cubicBezTo>
                      <a:cubicBezTo>
                        <a:pt x="277624" y="566971"/>
                        <a:pt x="118829" y="183840"/>
                        <a:pt x="118296" y="159861"/>
                      </a:cubicBezTo>
                      <a:cubicBezTo>
                        <a:pt x="117763" y="135882"/>
                        <a:pt x="249915" y="469457"/>
                        <a:pt x="265368" y="444412"/>
                      </a:cubicBezTo>
                      <a:cubicBezTo>
                        <a:pt x="280821" y="419367"/>
                        <a:pt x="204621" y="19184"/>
                        <a:pt x="211015" y="9592"/>
                      </a:cubicBezTo>
                      <a:cubicBezTo>
                        <a:pt x="217409" y="0"/>
                        <a:pt x="270696" y="363416"/>
                        <a:pt x="303734" y="386862"/>
                      </a:cubicBezTo>
                      <a:cubicBezTo>
                        <a:pt x="336772" y="410308"/>
                        <a:pt x="403913" y="139612"/>
                        <a:pt x="409242" y="150269"/>
                      </a:cubicBezTo>
                      <a:cubicBezTo>
                        <a:pt x="414571" y="160926"/>
                        <a:pt x="320786" y="435353"/>
                        <a:pt x="335706" y="450806"/>
                      </a:cubicBezTo>
                      <a:cubicBezTo>
                        <a:pt x="350626" y="466259"/>
                        <a:pt x="499296" y="227002"/>
                        <a:pt x="498763" y="242988"/>
                      </a:cubicBezTo>
                      <a:cubicBezTo>
                        <a:pt x="498230" y="258974"/>
                        <a:pt x="325581" y="536065"/>
                        <a:pt x="338903" y="549919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chemeClr val="bg1">
                        <a:alpha val="3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4" name="자유형 68"/>
                <p:cNvSpPr/>
                <p:nvPr/>
              </p:nvSpPr>
              <p:spPr>
                <a:xfrm>
                  <a:off x="8535998" y="5801325"/>
                  <a:ext cx="485975" cy="1144065"/>
                </a:xfrm>
                <a:custGeom>
                  <a:avLst/>
                  <a:gdLst>
                    <a:gd name="connsiteX0" fmla="*/ 253112 w 485975"/>
                    <a:gd name="connsiteY0" fmla="*/ 1136605 h 1144065"/>
                    <a:gd name="connsiteX1" fmla="*/ 288282 w 485975"/>
                    <a:gd name="connsiteY1" fmla="*/ 884026 h 1144065"/>
                    <a:gd name="connsiteX2" fmla="*/ 208352 w 485975"/>
                    <a:gd name="connsiteY2" fmla="*/ 688997 h 1144065"/>
                    <a:gd name="connsiteX3" fmla="*/ 13322 w 485975"/>
                    <a:gd name="connsiteY3" fmla="*/ 449206 h 1144065"/>
                    <a:gd name="connsiteX4" fmla="*/ 288282 w 485975"/>
                    <a:gd name="connsiteY4" fmla="*/ 746546 h 1144065"/>
                    <a:gd name="connsiteX5" fmla="*/ 275493 w 485975"/>
                    <a:gd name="connsiteY5" fmla="*/ 580292 h 1144065"/>
                    <a:gd name="connsiteX6" fmla="*/ 182774 w 485975"/>
                    <a:gd name="connsiteY6" fmla="*/ 423629 h 1144065"/>
                    <a:gd name="connsiteX7" fmla="*/ 67675 w 485975"/>
                    <a:gd name="connsiteY7" fmla="*/ 270163 h 1144065"/>
                    <a:gd name="connsiteX8" fmla="*/ 198760 w 485975"/>
                    <a:gd name="connsiteY8" fmla="*/ 410840 h 1144065"/>
                    <a:gd name="connsiteX9" fmla="*/ 272296 w 485975"/>
                    <a:gd name="connsiteY9" fmla="*/ 330910 h 1144065"/>
                    <a:gd name="connsiteX10" fmla="*/ 243521 w 485975"/>
                    <a:gd name="connsiteY10" fmla="*/ 14387 h 1144065"/>
                    <a:gd name="connsiteX11" fmla="*/ 307465 w 485975"/>
                    <a:gd name="connsiteY11" fmla="*/ 244585 h 1144065"/>
                    <a:gd name="connsiteX12" fmla="*/ 412973 w 485975"/>
                    <a:gd name="connsiteY12" fmla="*/ 123092 h 1144065"/>
                    <a:gd name="connsiteX13" fmla="*/ 320254 w 485975"/>
                    <a:gd name="connsiteY13" fmla="*/ 327713 h 1144065"/>
                    <a:gd name="connsiteX14" fmla="*/ 317057 w 485975"/>
                    <a:gd name="connsiteY14" fmla="*/ 529137 h 1144065"/>
                    <a:gd name="connsiteX15" fmla="*/ 483311 w 485975"/>
                    <a:gd name="connsiteY15" fmla="*/ 398051 h 1144065"/>
                    <a:gd name="connsiteX16" fmla="*/ 333043 w 485975"/>
                    <a:gd name="connsiteY16" fmla="*/ 561109 h 1144065"/>
                    <a:gd name="connsiteX17" fmla="*/ 320254 w 485975"/>
                    <a:gd name="connsiteY17" fmla="*/ 647433 h 1144065"/>
                    <a:gd name="connsiteX18" fmla="*/ 342634 w 485975"/>
                    <a:gd name="connsiteY18" fmla="*/ 839265 h 1144065"/>
                    <a:gd name="connsiteX19" fmla="*/ 253112 w 485975"/>
                    <a:gd name="connsiteY19" fmla="*/ 1136605 h 1144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85975" h="1144065">
                      <a:moveTo>
                        <a:pt x="253112" y="1136605"/>
                      </a:moveTo>
                      <a:cubicBezTo>
                        <a:pt x="244053" y="1144065"/>
                        <a:pt x="295742" y="958627"/>
                        <a:pt x="288282" y="884026"/>
                      </a:cubicBezTo>
                      <a:cubicBezTo>
                        <a:pt x="280822" y="809425"/>
                        <a:pt x="254179" y="761467"/>
                        <a:pt x="208352" y="688997"/>
                      </a:cubicBezTo>
                      <a:cubicBezTo>
                        <a:pt x="162525" y="616527"/>
                        <a:pt x="0" y="439615"/>
                        <a:pt x="13322" y="449206"/>
                      </a:cubicBezTo>
                      <a:cubicBezTo>
                        <a:pt x="26644" y="458797"/>
                        <a:pt x="244587" y="724698"/>
                        <a:pt x="288282" y="746546"/>
                      </a:cubicBezTo>
                      <a:cubicBezTo>
                        <a:pt x="331977" y="768394"/>
                        <a:pt x="293078" y="634111"/>
                        <a:pt x="275493" y="580292"/>
                      </a:cubicBezTo>
                      <a:cubicBezTo>
                        <a:pt x="257908" y="526473"/>
                        <a:pt x="217410" y="475317"/>
                        <a:pt x="182774" y="423629"/>
                      </a:cubicBezTo>
                      <a:cubicBezTo>
                        <a:pt x="148138" y="371941"/>
                        <a:pt x="65011" y="272294"/>
                        <a:pt x="67675" y="270163"/>
                      </a:cubicBezTo>
                      <a:cubicBezTo>
                        <a:pt x="70339" y="268032"/>
                        <a:pt x="164657" y="400716"/>
                        <a:pt x="198760" y="410840"/>
                      </a:cubicBezTo>
                      <a:cubicBezTo>
                        <a:pt x="232863" y="420964"/>
                        <a:pt x="264836" y="396986"/>
                        <a:pt x="272296" y="330910"/>
                      </a:cubicBezTo>
                      <a:cubicBezTo>
                        <a:pt x="279756" y="264835"/>
                        <a:pt x="237660" y="28774"/>
                        <a:pt x="243521" y="14387"/>
                      </a:cubicBezTo>
                      <a:cubicBezTo>
                        <a:pt x="249382" y="0"/>
                        <a:pt x="279223" y="226468"/>
                        <a:pt x="307465" y="244585"/>
                      </a:cubicBezTo>
                      <a:cubicBezTo>
                        <a:pt x="335707" y="262702"/>
                        <a:pt x="410841" y="109237"/>
                        <a:pt x="412973" y="123092"/>
                      </a:cubicBezTo>
                      <a:cubicBezTo>
                        <a:pt x="415105" y="136947"/>
                        <a:pt x="336240" y="260039"/>
                        <a:pt x="320254" y="327713"/>
                      </a:cubicBezTo>
                      <a:cubicBezTo>
                        <a:pt x="304268" y="395387"/>
                        <a:pt x="289881" y="517414"/>
                        <a:pt x="317057" y="529137"/>
                      </a:cubicBezTo>
                      <a:cubicBezTo>
                        <a:pt x="344233" y="540860"/>
                        <a:pt x="480647" y="392722"/>
                        <a:pt x="483311" y="398051"/>
                      </a:cubicBezTo>
                      <a:cubicBezTo>
                        <a:pt x="485975" y="403380"/>
                        <a:pt x="360219" y="519545"/>
                        <a:pt x="333043" y="561109"/>
                      </a:cubicBezTo>
                      <a:cubicBezTo>
                        <a:pt x="305867" y="602673"/>
                        <a:pt x="318656" y="601074"/>
                        <a:pt x="320254" y="647433"/>
                      </a:cubicBezTo>
                      <a:cubicBezTo>
                        <a:pt x="321852" y="693792"/>
                        <a:pt x="350627" y="764131"/>
                        <a:pt x="342634" y="839265"/>
                      </a:cubicBezTo>
                      <a:cubicBezTo>
                        <a:pt x="334641" y="914399"/>
                        <a:pt x="262171" y="1129145"/>
                        <a:pt x="253112" y="1136605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rgbClr val="336600"/>
                    </a:gs>
                    <a:gs pos="100000">
                      <a:srgbClr val="80AD1B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5" name="자유형 69"/>
                <p:cNvSpPr/>
                <p:nvPr/>
              </p:nvSpPr>
              <p:spPr>
                <a:xfrm>
                  <a:off x="8705983" y="5684627"/>
                  <a:ext cx="166788" cy="1422755"/>
                </a:xfrm>
                <a:custGeom>
                  <a:avLst/>
                  <a:gdLst>
                    <a:gd name="connsiteX0" fmla="*/ 35169 w 166788"/>
                    <a:gd name="connsiteY0" fmla="*/ 1377994 h 1422755"/>
                    <a:gd name="connsiteX1" fmla="*/ 127888 w 166788"/>
                    <a:gd name="connsiteY1" fmla="*/ 1035893 h 1422755"/>
                    <a:gd name="connsiteX2" fmla="*/ 131086 w 166788"/>
                    <a:gd name="connsiteY2" fmla="*/ 732159 h 1422755"/>
                    <a:gd name="connsiteX3" fmla="*/ 92719 w 166788"/>
                    <a:gd name="connsiteY3" fmla="*/ 521144 h 1422755"/>
                    <a:gd name="connsiteX4" fmla="*/ 105508 w 166788"/>
                    <a:gd name="connsiteY4" fmla="*/ 313325 h 1422755"/>
                    <a:gd name="connsiteX5" fmla="*/ 3197 w 166788"/>
                    <a:gd name="connsiteY5" fmla="*/ 15986 h 1422755"/>
                    <a:gd name="connsiteX6" fmla="*/ 124691 w 166788"/>
                    <a:gd name="connsiteY6" fmla="*/ 217409 h 1422755"/>
                    <a:gd name="connsiteX7" fmla="*/ 115100 w 166788"/>
                    <a:gd name="connsiteY7" fmla="*/ 514749 h 1422755"/>
                    <a:gd name="connsiteX8" fmla="*/ 163058 w 166788"/>
                    <a:gd name="connsiteY8" fmla="*/ 824878 h 1422755"/>
                    <a:gd name="connsiteX9" fmla="*/ 92719 w 166788"/>
                    <a:gd name="connsiteY9" fmla="*/ 1304458 h 1422755"/>
                    <a:gd name="connsiteX10" fmla="*/ 35169 w 166788"/>
                    <a:gd name="connsiteY10" fmla="*/ 1377994 h 1422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6788" h="1422755">
                      <a:moveTo>
                        <a:pt x="35169" y="1377994"/>
                      </a:moveTo>
                      <a:cubicBezTo>
                        <a:pt x="41031" y="1333233"/>
                        <a:pt x="111902" y="1143532"/>
                        <a:pt x="127888" y="1035893"/>
                      </a:cubicBezTo>
                      <a:cubicBezTo>
                        <a:pt x="143874" y="928254"/>
                        <a:pt x="136947" y="817950"/>
                        <a:pt x="131086" y="732159"/>
                      </a:cubicBezTo>
                      <a:cubicBezTo>
                        <a:pt x="125225" y="646368"/>
                        <a:pt x="96982" y="590950"/>
                        <a:pt x="92719" y="521144"/>
                      </a:cubicBezTo>
                      <a:cubicBezTo>
                        <a:pt x="88456" y="451338"/>
                        <a:pt x="120428" y="397518"/>
                        <a:pt x="105508" y="313325"/>
                      </a:cubicBezTo>
                      <a:cubicBezTo>
                        <a:pt x="90588" y="229132"/>
                        <a:pt x="0" y="31972"/>
                        <a:pt x="3197" y="15986"/>
                      </a:cubicBezTo>
                      <a:cubicBezTo>
                        <a:pt x="6394" y="0"/>
                        <a:pt x="106041" y="134282"/>
                        <a:pt x="124691" y="217409"/>
                      </a:cubicBezTo>
                      <a:cubicBezTo>
                        <a:pt x="143341" y="300536"/>
                        <a:pt x="108706" y="413504"/>
                        <a:pt x="115100" y="514749"/>
                      </a:cubicBezTo>
                      <a:cubicBezTo>
                        <a:pt x="121494" y="615994"/>
                        <a:pt x="166788" y="693260"/>
                        <a:pt x="163058" y="824878"/>
                      </a:cubicBezTo>
                      <a:cubicBezTo>
                        <a:pt x="159328" y="956496"/>
                        <a:pt x="114567" y="1217068"/>
                        <a:pt x="92719" y="1304458"/>
                      </a:cubicBezTo>
                      <a:cubicBezTo>
                        <a:pt x="70871" y="1391848"/>
                        <a:pt x="29307" y="1422755"/>
                        <a:pt x="35169" y="1377994"/>
                      </a:cubicBezTo>
                      <a:close/>
                    </a:path>
                  </a:pathLst>
                </a:custGeom>
                <a:solidFill>
                  <a:srgbClr val="5877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72" name="그룹 70"/>
              <p:cNvGrpSpPr/>
              <p:nvPr/>
            </p:nvGrpSpPr>
            <p:grpSpPr>
              <a:xfrm rot="1800000" flipH="1">
                <a:off x="7842690" y="4046955"/>
                <a:ext cx="533779" cy="973482"/>
                <a:chOff x="8436353" y="5585513"/>
                <a:chExt cx="834470" cy="152186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8" name="자유형 71"/>
                <p:cNvSpPr/>
                <p:nvPr/>
              </p:nvSpPr>
              <p:spPr>
                <a:xfrm>
                  <a:off x="8436353" y="5585513"/>
                  <a:ext cx="834470" cy="1406770"/>
                </a:xfrm>
                <a:custGeom>
                  <a:avLst/>
                  <a:gdLst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34470" h="1406770">
                      <a:moveTo>
                        <a:pt x="263236" y="1371600"/>
                      </a:moveTo>
                      <a:cubicBezTo>
                        <a:pt x="171050" y="1227726"/>
                        <a:pt x="78864" y="1083852"/>
                        <a:pt x="39432" y="959161"/>
                      </a:cubicBezTo>
                      <a:cubicBezTo>
                        <a:pt x="0" y="834470"/>
                        <a:pt x="20249" y="707648"/>
                        <a:pt x="26643" y="623455"/>
                      </a:cubicBezTo>
                      <a:cubicBezTo>
                        <a:pt x="33037" y="539262"/>
                        <a:pt x="51687" y="506224"/>
                        <a:pt x="77798" y="454003"/>
                      </a:cubicBezTo>
                      <a:cubicBezTo>
                        <a:pt x="103909" y="401782"/>
                        <a:pt x="156663" y="352758"/>
                        <a:pt x="183306" y="310129"/>
                      </a:cubicBezTo>
                      <a:cubicBezTo>
                        <a:pt x="209949" y="267500"/>
                        <a:pt x="224336" y="237126"/>
                        <a:pt x="237658" y="198227"/>
                      </a:cubicBezTo>
                      <a:cubicBezTo>
                        <a:pt x="250980" y="159328"/>
                        <a:pt x="261637" y="109238"/>
                        <a:pt x="263236" y="76733"/>
                      </a:cubicBezTo>
                      <a:cubicBezTo>
                        <a:pt x="264835" y="44228"/>
                        <a:pt x="242454" y="0"/>
                        <a:pt x="247250" y="3197"/>
                      </a:cubicBezTo>
                      <a:cubicBezTo>
                        <a:pt x="252046" y="6394"/>
                        <a:pt x="257908" y="59681"/>
                        <a:pt x="292011" y="95916"/>
                      </a:cubicBezTo>
                      <a:cubicBezTo>
                        <a:pt x="326114" y="132151"/>
                        <a:pt x="388993" y="168386"/>
                        <a:pt x="451871" y="220607"/>
                      </a:cubicBezTo>
                      <a:cubicBezTo>
                        <a:pt x="514749" y="272828"/>
                        <a:pt x="609067" y="347962"/>
                        <a:pt x="669281" y="409242"/>
                      </a:cubicBezTo>
                      <a:cubicBezTo>
                        <a:pt x="729495" y="470522"/>
                        <a:pt x="791840" y="504626"/>
                        <a:pt x="813155" y="588286"/>
                      </a:cubicBezTo>
                      <a:cubicBezTo>
                        <a:pt x="834470" y="671946"/>
                        <a:pt x="832338" y="794505"/>
                        <a:pt x="797169" y="911203"/>
                      </a:cubicBezTo>
                      <a:cubicBezTo>
                        <a:pt x="762000" y="1027901"/>
                        <a:pt x="673010" y="1205879"/>
                        <a:pt x="602139" y="1288473"/>
                      </a:cubicBezTo>
                      <a:cubicBezTo>
                        <a:pt x="531268" y="1371068"/>
                        <a:pt x="371941" y="1406770"/>
                        <a:pt x="371941" y="1406770"/>
                      </a:cubicBezTo>
                      <a:lnTo>
                        <a:pt x="263236" y="137160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36600"/>
                    </a:gs>
                    <a:gs pos="100000">
                      <a:srgbClr val="9BD121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9" name="자유형 72"/>
                <p:cNvSpPr/>
                <p:nvPr/>
              </p:nvSpPr>
              <p:spPr>
                <a:xfrm>
                  <a:off x="8526940" y="5761359"/>
                  <a:ext cx="646368" cy="1136073"/>
                </a:xfrm>
                <a:custGeom>
                  <a:avLst/>
                  <a:gdLst>
                    <a:gd name="connsiteX0" fmla="*/ 338903 w 646368"/>
                    <a:gd name="connsiteY0" fmla="*/ 549919 h 1136073"/>
                    <a:gd name="connsiteX1" fmla="*/ 578694 w 646368"/>
                    <a:gd name="connsiteY1" fmla="*/ 326115 h 1136073"/>
                    <a:gd name="connsiteX2" fmla="*/ 393256 w 646368"/>
                    <a:gd name="connsiteY2" fmla="*/ 572300 h 1136073"/>
                    <a:gd name="connsiteX3" fmla="*/ 316523 w 646368"/>
                    <a:gd name="connsiteY3" fmla="*/ 687399 h 1136073"/>
                    <a:gd name="connsiteX4" fmla="*/ 642638 w 646368"/>
                    <a:gd name="connsiteY4" fmla="*/ 511553 h 1136073"/>
                    <a:gd name="connsiteX5" fmla="*/ 338903 w 646368"/>
                    <a:gd name="connsiteY5" fmla="*/ 764132 h 1136073"/>
                    <a:gd name="connsiteX6" fmla="*/ 636243 w 646368"/>
                    <a:gd name="connsiteY6" fmla="*/ 677807 h 1136073"/>
                    <a:gd name="connsiteX7" fmla="*/ 348495 w 646368"/>
                    <a:gd name="connsiteY7" fmla="*/ 847259 h 1136073"/>
                    <a:gd name="connsiteX8" fmla="*/ 610666 w 646368"/>
                    <a:gd name="connsiteY8" fmla="*/ 802498 h 1136073"/>
                    <a:gd name="connsiteX9" fmla="*/ 335706 w 646368"/>
                    <a:gd name="connsiteY9" fmla="*/ 930386 h 1136073"/>
                    <a:gd name="connsiteX10" fmla="*/ 268565 w 646368"/>
                    <a:gd name="connsiteY10" fmla="*/ 1131810 h 1136073"/>
                    <a:gd name="connsiteX11" fmla="*/ 281354 w 646368"/>
                    <a:gd name="connsiteY11" fmla="*/ 904809 h 1136073"/>
                    <a:gd name="connsiteX12" fmla="*/ 3197 w 646368"/>
                    <a:gd name="connsiteY12" fmla="*/ 639441 h 1136073"/>
                    <a:gd name="connsiteX13" fmla="*/ 262170 w 646368"/>
                    <a:gd name="connsiteY13" fmla="*/ 837668 h 1136073"/>
                    <a:gd name="connsiteX14" fmla="*/ 15986 w 646368"/>
                    <a:gd name="connsiteY14" fmla="*/ 501961 h 1136073"/>
                    <a:gd name="connsiteX15" fmla="*/ 294143 w 646368"/>
                    <a:gd name="connsiteY15" fmla="*/ 764132 h 1136073"/>
                    <a:gd name="connsiteX16" fmla="*/ 63944 w 646368"/>
                    <a:gd name="connsiteY16" fmla="*/ 287749 h 1136073"/>
                    <a:gd name="connsiteX17" fmla="*/ 268565 w 646368"/>
                    <a:gd name="connsiteY17" fmla="*/ 588286 h 1136073"/>
                    <a:gd name="connsiteX18" fmla="*/ 118296 w 646368"/>
                    <a:gd name="connsiteY18" fmla="*/ 159861 h 1136073"/>
                    <a:gd name="connsiteX19" fmla="*/ 265368 w 646368"/>
                    <a:gd name="connsiteY19" fmla="*/ 444412 h 1136073"/>
                    <a:gd name="connsiteX20" fmla="*/ 211015 w 646368"/>
                    <a:gd name="connsiteY20" fmla="*/ 9592 h 1136073"/>
                    <a:gd name="connsiteX21" fmla="*/ 303734 w 646368"/>
                    <a:gd name="connsiteY21" fmla="*/ 386862 h 1136073"/>
                    <a:gd name="connsiteX22" fmla="*/ 409242 w 646368"/>
                    <a:gd name="connsiteY22" fmla="*/ 150269 h 1136073"/>
                    <a:gd name="connsiteX23" fmla="*/ 335706 w 646368"/>
                    <a:gd name="connsiteY23" fmla="*/ 450806 h 1136073"/>
                    <a:gd name="connsiteX24" fmla="*/ 498763 w 646368"/>
                    <a:gd name="connsiteY24" fmla="*/ 242988 h 1136073"/>
                    <a:gd name="connsiteX25" fmla="*/ 338903 w 646368"/>
                    <a:gd name="connsiteY25" fmla="*/ 549919 h 1136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46368" h="1136073">
                      <a:moveTo>
                        <a:pt x="338903" y="549919"/>
                      </a:moveTo>
                      <a:cubicBezTo>
                        <a:pt x="352225" y="563773"/>
                        <a:pt x="569635" y="322385"/>
                        <a:pt x="578694" y="326115"/>
                      </a:cubicBezTo>
                      <a:cubicBezTo>
                        <a:pt x="587753" y="329845"/>
                        <a:pt x="436951" y="512086"/>
                        <a:pt x="393256" y="572300"/>
                      </a:cubicBezTo>
                      <a:cubicBezTo>
                        <a:pt x="349561" y="632514"/>
                        <a:pt x="274959" y="697523"/>
                        <a:pt x="316523" y="687399"/>
                      </a:cubicBezTo>
                      <a:cubicBezTo>
                        <a:pt x="358087" y="677275"/>
                        <a:pt x="638908" y="498764"/>
                        <a:pt x="642638" y="511553"/>
                      </a:cubicBezTo>
                      <a:cubicBezTo>
                        <a:pt x="646368" y="524342"/>
                        <a:pt x="339969" y="736423"/>
                        <a:pt x="338903" y="764132"/>
                      </a:cubicBezTo>
                      <a:cubicBezTo>
                        <a:pt x="337837" y="791841"/>
                        <a:pt x="634644" y="663953"/>
                        <a:pt x="636243" y="677807"/>
                      </a:cubicBezTo>
                      <a:cubicBezTo>
                        <a:pt x="637842" y="691662"/>
                        <a:pt x="352758" y="826477"/>
                        <a:pt x="348495" y="847259"/>
                      </a:cubicBezTo>
                      <a:cubicBezTo>
                        <a:pt x="344232" y="868041"/>
                        <a:pt x="612797" y="788644"/>
                        <a:pt x="610666" y="802498"/>
                      </a:cubicBezTo>
                      <a:cubicBezTo>
                        <a:pt x="608535" y="816352"/>
                        <a:pt x="392723" y="875501"/>
                        <a:pt x="335706" y="930386"/>
                      </a:cubicBezTo>
                      <a:cubicBezTo>
                        <a:pt x="278689" y="985271"/>
                        <a:pt x="277624" y="1136073"/>
                        <a:pt x="268565" y="1131810"/>
                      </a:cubicBezTo>
                      <a:cubicBezTo>
                        <a:pt x="259506" y="1127547"/>
                        <a:pt x="325582" y="986870"/>
                        <a:pt x="281354" y="904809"/>
                      </a:cubicBezTo>
                      <a:cubicBezTo>
                        <a:pt x="237126" y="822748"/>
                        <a:pt x="6394" y="650631"/>
                        <a:pt x="3197" y="639441"/>
                      </a:cubicBezTo>
                      <a:cubicBezTo>
                        <a:pt x="0" y="628251"/>
                        <a:pt x="260039" y="860581"/>
                        <a:pt x="262170" y="837668"/>
                      </a:cubicBezTo>
                      <a:cubicBezTo>
                        <a:pt x="264302" y="814755"/>
                        <a:pt x="10657" y="514217"/>
                        <a:pt x="15986" y="501961"/>
                      </a:cubicBezTo>
                      <a:cubicBezTo>
                        <a:pt x="21315" y="489705"/>
                        <a:pt x="286150" y="799834"/>
                        <a:pt x="294143" y="764132"/>
                      </a:cubicBezTo>
                      <a:cubicBezTo>
                        <a:pt x="302136" y="728430"/>
                        <a:pt x="68207" y="317057"/>
                        <a:pt x="63944" y="287749"/>
                      </a:cubicBezTo>
                      <a:cubicBezTo>
                        <a:pt x="59681" y="258441"/>
                        <a:pt x="259506" y="609601"/>
                        <a:pt x="268565" y="588286"/>
                      </a:cubicBezTo>
                      <a:cubicBezTo>
                        <a:pt x="277624" y="566971"/>
                        <a:pt x="118829" y="183840"/>
                        <a:pt x="118296" y="159861"/>
                      </a:cubicBezTo>
                      <a:cubicBezTo>
                        <a:pt x="117763" y="135882"/>
                        <a:pt x="249915" y="469457"/>
                        <a:pt x="265368" y="444412"/>
                      </a:cubicBezTo>
                      <a:cubicBezTo>
                        <a:pt x="280821" y="419367"/>
                        <a:pt x="204621" y="19184"/>
                        <a:pt x="211015" y="9592"/>
                      </a:cubicBezTo>
                      <a:cubicBezTo>
                        <a:pt x="217409" y="0"/>
                        <a:pt x="270696" y="363416"/>
                        <a:pt x="303734" y="386862"/>
                      </a:cubicBezTo>
                      <a:cubicBezTo>
                        <a:pt x="336772" y="410308"/>
                        <a:pt x="403913" y="139612"/>
                        <a:pt x="409242" y="150269"/>
                      </a:cubicBezTo>
                      <a:cubicBezTo>
                        <a:pt x="414571" y="160926"/>
                        <a:pt x="320786" y="435353"/>
                        <a:pt x="335706" y="450806"/>
                      </a:cubicBezTo>
                      <a:cubicBezTo>
                        <a:pt x="350626" y="466259"/>
                        <a:pt x="499296" y="227002"/>
                        <a:pt x="498763" y="242988"/>
                      </a:cubicBezTo>
                      <a:cubicBezTo>
                        <a:pt x="498230" y="258974"/>
                        <a:pt x="325581" y="536065"/>
                        <a:pt x="338903" y="549919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chemeClr val="bg1">
                        <a:alpha val="3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0" name="자유형 73"/>
                <p:cNvSpPr/>
                <p:nvPr/>
              </p:nvSpPr>
              <p:spPr>
                <a:xfrm>
                  <a:off x="8535998" y="5801325"/>
                  <a:ext cx="485975" cy="1144065"/>
                </a:xfrm>
                <a:custGeom>
                  <a:avLst/>
                  <a:gdLst>
                    <a:gd name="connsiteX0" fmla="*/ 253112 w 485975"/>
                    <a:gd name="connsiteY0" fmla="*/ 1136605 h 1144065"/>
                    <a:gd name="connsiteX1" fmla="*/ 288282 w 485975"/>
                    <a:gd name="connsiteY1" fmla="*/ 884026 h 1144065"/>
                    <a:gd name="connsiteX2" fmla="*/ 208352 w 485975"/>
                    <a:gd name="connsiteY2" fmla="*/ 688997 h 1144065"/>
                    <a:gd name="connsiteX3" fmla="*/ 13322 w 485975"/>
                    <a:gd name="connsiteY3" fmla="*/ 449206 h 1144065"/>
                    <a:gd name="connsiteX4" fmla="*/ 288282 w 485975"/>
                    <a:gd name="connsiteY4" fmla="*/ 746546 h 1144065"/>
                    <a:gd name="connsiteX5" fmla="*/ 275493 w 485975"/>
                    <a:gd name="connsiteY5" fmla="*/ 580292 h 1144065"/>
                    <a:gd name="connsiteX6" fmla="*/ 182774 w 485975"/>
                    <a:gd name="connsiteY6" fmla="*/ 423629 h 1144065"/>
                    <a:gd name="connsiteX7" fmla="*/ 67675 w 485975"/>
                    <a:gd name="connsiteY7" fmla="*/ 270163 h 1144065"/>
                    <a:gd name="connsiteX8" fmla="*/ 198760 w 485975"/>
                    <a:gd name="connsiteY8" fmla="*/ 410840 h 1144065"/>
                    <a:gd name="connsiteX9" fmla="*/ 272296 w 485975"/>
                    <a:gd name="connsiteY9" fmla="*/ 330910 h 1144065"/>
                    <a:gd name="connsiteX10" fmla="*/ 243521 w 485975"/>
                    <a:gd name="connsiteY10" fmla="*/ 14387 h 1144065"/>
                    <a:gd name="connsiteX11" fmla="*/ 307465 w 485975"/>
                    <a:gd name="connsiteY11" fmla="*/ 244585 h 1144065"/>
                    <a:gd name="connsiteX12" fmla="*/ 412973 w 485975"/>
                    <a:gd name="connsiteY12" fmla="*/ 123092 h 1144065"/>
                    <a:gd name="connsiteX13" fmla="*/ 320254 w 485975"/>
                    <a:gd name="connsiteY13" fmla="*/ 327713 h 1144065"/>
                    <a:gd name="connsiteX14" fmla="*/ 317057 w 485975"/>
                    <a:gd name="connsiteY14" fmla="*/ 529137 h 1144065"/>
                    <a:gd name="connsiteX15" fmla="*/ 483311 w 485975"/>
                    <a:gd name="connsiteY15" fmla="*/ 398051 h 1144065"/>
                    <a:gd name="connsiteX16" fmla="*/ 333043 w 485975"/>
                    <a:gd name="connsiteY16" fmla="*/ 561109 h 1144065"/>
                    <a:gd name="connsiteX17" fmla="*/ 320254 w 485975"/>
                    <a:gd name="connsiteY17" fmla="*/ 647433 h 1144065"/>
                    <a:gd name="connsiteX18" fmla="*/ 342634 w 485975"/>
                    <a:gd name="connsiteY18" fmla="*/ 839265 h 1144065"/>
                    <a:gd name="connsiteX19" fmla="*/ 253112 w 485975"/>
                    <a:gd name="connsiteY19" fmla="*/ 1136605 h 1144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85975" h="1144065">
                      <a:moveTo>
                        <a:pt x="253112" y="1136605"/>
                      </a:moveTo>
                      <a:cubicBezTo>
                        <a:pt x="244053" y="1144065"/>
                        <a:pt x="295742" y="958627"/>
                        <a:pt x="288282" y="884026"/>
                      </a:cubicBezTo>
                      <a:cubicBezTo>
                        <a:pt x="280822" y="809425"/>
                        <a:pt x="254179" y="761467"/>
                        <a:pt x="208352" y="688997"/>
                      </a:cubicBezTo>
                      <a:cubicBezTo>
                        <a:pt x="162525" y="616527"/>
                        <a:pt x="0" y="439615"/>
                        <a:pt x="13322" y="449206"/>
                      </a:cubicBezTo>
                      <a:cubicBezTo>
                        <a:pt x="26644" y="458797"/>
                        <a:pt x="244587" y="724698"/>
                        <a:pt x="288282" y="746546"/>
                      </a:cubicBezTo>
                      <a:cubicBezTo>
                        <a:pt x="331977" y="768394"/>
                        <a:pt x="293078" y="634111"/>
                        <a:pt x="275493" y="580292"/>
                      </a:cubicBezTo>
                      <a:cubicBezTo>
                        <a:pt x="257908" y="526473"/>
                        <a:pt x="217410" y="475317"/>
                        <a:pt x="182774" y="423629"/>
                      </a:cubicBezTo>
                      <a:cubicBezTo>
                        <a:pt x="148138" y="371941"/>
                        <a:pt x="65011" y="272294"/>
                        <a:pt x="67675" y="270163"/>
                      </a:cubicBezTo>
                      <a:cubicBezTo>
                        <a:pt x="70339" y="268032"/>
                        <a:pt x="164657" y="400716"/>
                        <a:pt x="198760" y="410840"/>
                      </a:cubicBezTo>
                      <a:cubicBezTo>
                        <a:pt x="232863" y="420964"/>
                        <a:pt x="264836" y="396986"/>
                        <a:pt x="272296" y="330910"/>
                      </a:cubicBezTo>
                      <a:cubicBezTo>
                        <a:pt x="279756" y="264835"/>
                        <a:pt x="237660" y="28774"/>
                        <a:pt x="243521" y="14387"/>
                      </a:cubicBezTo>
                      <a:cubicBezTo>
                        <a:pt x="249382" y="0"/>
                        <a:pt x="279223" y="226468"/>
                        <a:pt x="307465" y="244585"/>
                      </a:cubicBezTo>
                      <a:cubicBezTo>
                        <a:pt x="335707" y="262702"/>
                        <a:pt x="410841" y="109237"/>
                        <a:pt x="412973" y="123092"/>
                      </a:cubicBezTo>
                      <a:cubicBezTo>
                        <a:pt x="415105" y="136947"/>
                        <a:pt x="336240" y="260039"/>
                        <a:pt x="320254" y="327713"/>
                      </a:cubicBezTo>
                      <a:cubicBezTo>
                        <a:pt x="304268" y="395387"/>
                        <a:pt x="289881" y="517414"/>
                        <a:pt x="317057" y="529137"/>
                      </a:cubicBezTo>
                      <a:cubicBezTo>
                        <a:pt x="344233" y="540860"/>
                        <a:pt x="480647" y="392722"/>
                        <a:pt x="483311" y="398051"/>
                      </a:cubicBezTo>
                      <a:cubicBezTo>
                        <a:pt x="485975" y="403380"/>
                        <a:pt x="360219" y="519545"/>
                        <a:pt x="333043" y="561109"/>
                      </a:cubicBezTo>
                      <a:cubicBezTo>
                        <a:pt x="305867" y="602673"/>
                        <a:pt x="318656" y="601074"/>
                        <a:pt x="320254" y="647433"/>
                      </a:cubicBezTo>
                      <a:cubicBezTo>
                        <a:pt x="321852" y="693792"/>
                        <a:pt x="350627" y="764131"/>
                        <a:pt x="342634" y="839265"/>
                      </a:cubicBezTo>
                      <a:cubicBezTo>
                        <a:pt x="334641" y="914399"/>
                        <a:pt x="262171" y="1129145"/>
                        <a:pt x="253112" y="1136605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rgbClr val="336600"/>
                    </a:gs>
                    <a:gs pos="100000">
                      <a:srgbClr val="80AD1B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1" name="자유형 74"/>
                <p:cNvSpPr/>
                <p:nvPr/>
              </p:nvSpPr>
              <p:spPr>
                <a:xfrm>
                  <a:off x="8705983" y="5684627"/>
                  <a:ext cx="166788" cy="1422755"/>
                </a:xfrm>
                <a:custGeom>
                  <a:avLst/>
                  <a:gdLst>
                    <a:gd name="connsiteX0" fmla="*/ 35169 w 166788"/>
                    <a:gd name="connsiteY0" fmla="*/ 1377994 h 1422755"/>
                    <a:gd name="connsiteX1" fmla="*/ 127888 w 166788"/>
                    <a:gd name="connsiteY1" fmla="*/ 1035893 h 1422755"/>
                    <a:gd name="connsiteX2" fmla="*/ 131086 w 166788"/>
                    <a:gd name="connsiteY2" fmla="*/ 732159 h 1422755"/>
                    <a:gd name="connsiteX3" fmla="*/ 92719 w 166788"/>
                    <a:gd name="connsiteY3" fmla="*/ 521144 h 1422755"/>
                    <a:gd name="connsiteX4" fmla="*/ 105508 w 166788"/>
                    <a:gd name="connsiteY4" fmla="*/ 313325 h 1422755"/>
                    <a:gd name="connsiteX5" fmla="*/ 3197 w 166788"/>
                    <a:gd name="connsiteY5" fmla="*/ 15986 h 1422755"/>
                    <a:gd name="connsiteX6" fmla="*/ 124691 w 166788"/>
                    <a:gd name="connsiteY6" fmla="*/ 217409 h 1422755"/>
                    <a:gd name="connsiteX7" fmla="*/ 115100 w 166788"/>
                    <a:gd name="connsiteY7" fmla="*/ 514749 h 1422755"/>
                    <a:gd name="connsiteX8" fmla="*/ 163058 w 166788"/>
                    <a:gd name="connsiteY8" fmla="*/ 824878 h 1422755"/>
                    <a:gd name="connsiteX9" fmla="*/ 92719 w 166788"/>
                    <a:gd name="connsiteY9" fmla="*/ 1304458 h 1422755"/>
                    <a:gd name="connsiteX10" fmla="*/ 35169 w 166788"/>
                    <a:gd name="connsiteY10" fmla="*/ 1377994 h 1422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6788" h="1422755">
                      <a:moveTo>
                        <a:pt x="35169" y="1377994"/>
                      </a:moveTo>
                      <a:cubicBezTo>
                        <a:pt x="41031" y="1333233"/>
                        <a:pt x="111902" y="1143532"/>
                        <a:pt x="127888" y="1035893"/>
                      </a:cubicBezTo>
                      <a:cubicBezTo>
                        <a:pt x="143874" y="928254"/>
                        <a:pt x="136947" y="817950"/>
                        <a:pt x="131086" y="732159"/>
                      </a:cubicBezTo>
                      <a:cubicBezTo>
                        <a:pt x="125225" y="646368"/>
                        <a:pt x="96982" y="590950"/>
                        <a:pt x="92719" y="521144"/>
                      </a:cubicBezTo>
                      <a:cubicBezTo>
                        <a:pt x="88456" y="451338"/>
                        <a:pt x="120428" y="397518"/>
                        <a:pt x="105508" y="313325"/>
                      </a:cubicBezTo>
                      <a:cubicBezTo>
                        <a:pt x="90588" y="229132"/>
                        <a:pt x="0" y="31972"/>
                        <a:pt x="3197" y="15986"/>
                      </a:cubicBezTo>
                      <a:cubicBezTo>
                        <a:pt x="6394" y="0"/>
                        <a:pt x="106041" y="134282"/>
                        <a:pt x="124691" y="217409"/>
                      </a:cubicBezTo>
                      <a:cubicBezTo>
                        <a:pt x="143341" y="300536"/>
                        <a:pt x="108706" y="413504"/>
                        <a:pt x="115100" y="514749"/>
                      </a:cubicBezTo>
                      <a:cubicBezTo>
                        <a:pt x="121494" y="615994"/>
                        <a:pt x="166788" y="693260"/>
                        <a:pt x="163058" y="824878"/>
                      </a:cubicBezTo>
                      <a:cubicBezTo>
                        <a:pt x="159328" y="956496"/>
                        <a:pt x="114567" y="1217068"/>
                        <a:pt x="92719" y="1304458"/>
                      </a:cubicBezTo>
                      <a:cubicBezTo>
                        <a:pt x="70871" y="1391848"/>
                        <a:pt x="29307" y="1422755"/>
                        <a:pt x="35169" y="1377994"/>
                      </a:cubicBezTo>
                      <a:close/>
                    </a:path>
                  </a:pathLst>
                </a:custGeom>
                <a:solidFill>
                  <a:srgbClr val="5877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73" name="그룹 75"/>
              <p:cNvGrpSpPr/>
              <p:nvPr/>
            </p:nvGrpSpPr>
            <p:grpSpPr>
              <a:xfrm>
                <a:off x="7429151" y="3841679"/>
                <a:ext cx="622362" cy="1135036"/>
                <a:chOff x="8436353" y="5585513"/>
                <a:chExt cx="834470" cy="152186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4" name="자유형 76"/>
                <p:cNvSpPr/>
                <p:nvPr/>
              </p:nvSpPr>
              <p:spPr>
                <a:xfrm>
                  <a:off x="8436353" y="5585513"/>
                  <a:ext cx="834470" cy="1406770"/>
                </a:xfrm>
                <a:custGeom>
                  <a:avLst/>
                  <a:gdLst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34470" h="1406770">
                      <a:moveTo>
                        <a:pt x="263236" y="1371600"/>
                      </a:moveTo>
                      <a:cubicBezTo>
                        <a:pt x="171050" y="1227726"/>
                        <a:pt x="78864" y="1083852"/>
                        <a:pt x="39432" y="959161"/>
                      </a:cubicBezTo>
                      <a:cubicBezTo>
                        <a:pt x="0" y="834470"/>
                        <a:pt x="20249" y="707648"/>
                        <a:pt x="26643" y="623455"/>
                      </a:cubicBezTo>
                      <a:cubicBezTo>
                        <a:pt x="33037" y="539262"/>
                        <a:pt x="51687" y="506224"/>
                        <a:pt x="77798" y="454003"/>
                      </a:cubicBezTo>
                      <a:cubicBezTo>
                        <a:pt x="103909" y="401782"/>
                        <a:pt x="156663" y="352758"/>
                        <a:pt x="183306" y="310129"/>
                      </a:cubicBezTo>
                      <a:cubicBezTo>
                        <a:pt x="209949" y="267500"/>
                        <a:pt x="224336" y="237126"/>
                        <a:pt x="237658" y="198227"/>
                      </a:cubicBezTo>
                      <a:cubicBezTo>
                        <a:pt x="250980" y="159328"/>
                        <a:pt x="261637" y="109238"/>
                        <a:pt x="263236" y="76733"/>
                      </a:cubicBezTo>
                      <a:cubicBezTo>
                        <a:pt x="264835" y="44228"/>
                        <a:pt x="242454" y="0"/>
                        <a:pt x="247250" y="3197"/>
                      </a:cubicBezTo>
                      <a:cubicBezTo>
                        <a:pt x="252046" y="6394"/>
                        <a:pt x="257908" y="59681"/>
                        <a:pt x="292011" y="95916"/>
                      </a:cubicBezTo>
                      <a:cubicBezTo>
                        <a:pt x="326114" y="132151"/>
                        <a:pt x="388993" y="168386"/>
                        <a:pt x="451871" y="220607"/>
                      </a:cubicBezTo>
                      <a:cubicBezTo>
                        <a:pt x="514749" y="272828"/>
                        <a:pt x="609067" y="347962"/>
                        <a:pt x="669281" y="409242"/>
                      </a:cubicBezTo>
                      <a:cubicBezTo>
                        <a:pt x="729495" y="470522"/>
                        <a:pt x="791840" y="504626"/>
                        <a:pt x="813155" y="588286"/>
                      </a:cubicBezTo>
                      <a:cubicBezTo>
                        <a:pt x="834470" y="671946"/>
                        <a:pt x="832338" y="794505"/>
                        <a:pt x="797169" y="911203"/>
                      </a:cubicBezTo>
                      <a:cubicBezTo>
                        <a:pt x="762000" y="1027901"/>
                        <a:pt x="673010" y="1205879"/>
                        <a:pt x="602139" y="1288473"/>
                      </a:cubicBezTo>
                      <a:cubicBezTo>
                        <a:pt x="531268" y="1371068"/>
                        <a:pt x="371941" y="1406770"/>
                        <a:pt x="371941" y="1406770"/>
                      </a:cubicBezTo>
                      <a:lnTo>
                        <a:pt x="263236" y="137160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36600"/>
                    </a:gs>
                    <a:gs pos="100000">
                      <a:srgbClr val="9BD121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5" name="자유형 77"/>
                <p:cNvSpPr/>
                <p:nvPr/>
              </p:nvSpPr>
              <p:spPr>
                <a:xfrm>
                  <a:off x="8526940" y="5761359"/>
                  <a:ext cx="646368" cy="1136073"/>
                </a:xfrm>
                <a:custGeom>
                  <a:avLst/>
                  <a:gdLst>
                    <a:gd name="connsiteX0" fmla="*/ 338903 w 646368"/>
                    <a:gd name="connsiteY0" fmla="*/ 549919 h 1136073"/>
                    <a:gd name="connsiteX1" fmla="*/ 578694 w 646368"/>
                    <a:gd name="connsiteY1" fmla="*/ 326115 h 1136073"/>
                    <a:gd name="connsiteX2" fmla="*/ 393256 w 646368"/>
                    <a:gd name="connsiteY2" fmla="*/ 572300 h 1136073"/>
                    <a:gd name="connsiteX3" fmla="*/ 316523 w 646368"/>
                    <a:gd name="connsiteY3" fmla="*/ 687399 h 1136073"/>
                    <a:gd name="connsiteX4" fmla="*/ 642638 w 646368"/>
                    <a:gd name="connsiteY4" fmla="*/ 511553 h 1136073"/>
                    <a:gd name="connsiteX5" fmla="*/ 338903 w 646368"/>
                    <a:gd name="connsiteY5" fmla="*/ 764132 h 1136073"/>
                    <a:gd name="connsiteX6" fmla="*/ 636243 w 646368"/>
                    <a:gd name="connsiteY6" fmla="*/ 677807 h 1136073"/>
                    <a:gd name="connsiteX7" fmla="*/ 348495 w 646368"/>
                    <a:gd name="connsiteY7" fmla="*/ 847259 h 1136073"/>
                    <a:gd name="connsiteX8" fmla="*/ 610666 w 646368"/>
                    <a:gd name="connsiteY8" fmla="*/ 802498 h 1136073"/>
                    <a:gd name="connsiteX9" fmla="*/ 335706 w 646368"/>
                    <a:gd name="connsiteY9" fmla="*/ 930386 h 1136073"/>
                    <a:gd name="connsiteX10" fmla="*/ 268565 w 646368"/>
                    <a:gd name="connsiteY10" fmla="*/ 1131810 h 1136073"/>
                    <a:gd name="connsiteX11" fmla="*/ 281354 w 646368"/>
                    <a:gd name="connsiteY11" fmla="*/ 904809 h 1136073"/>
                    <a:gd name="connsiteX12" fmla="*/ 3197 w 646368"/>
                    <a:gd name="connsiteY12" fmla="*/ 639441 h 1136073"/>
                    <a:gd name="connsiteX13" fmla="*/ 262170 w 646368"/>
                    <a:gd name="connsiteY13" fmla="*/ 837668 h 1136073"/>
                    <a:gd name="connsiteX14" fmla="*/ 15986 w 646368"/>
                    <a:gd name="connsiteY14" fmla="*/ 501961 h 1136073"/>
                    <a:gd name="connsiteX15" fmla="*/ 294143 w 646368"/>
                    <a:gd name="connsiteY15" fmla="*/ 764132 h 1136073"/>
                    <a:gd name="connsiteX16" fmla="*/ 63944 w 646368"/>
                    <a:gd name="connsiteY16" fmla="*/ 287749 h 1136073"/>
                    <a:gd name="connsiteX17" fmla="*/ 268565 w 646368"/>
                    <a:gd name="connsiteY17" fmla="*/ 588286 h 1136073"/>
                    <a:gd name="connsiteX18" fmla="*/ 118296 w 646368"/>
                    <a:gd name="connsiteY18" fmla="*/ 159861 h 1136073"/>
                    <a:gd name="connsiteX19" fmla="*/ 265368 w 646368"/>
                    <a:gd name="connsiteY19" fmla="*/ 444412 h 1136073"/>
                    <a:gd name="connsiteX20" fmla="*/ 211015 w 646368"/>
                    <a:gd name="connsiteY20" fmla="*/ 9592 h 1136073"/>
                    <a:gd name="connsiteX21" fmla="*/ 303734 w 646368"/>
                    <a:gd name="connsiteY21" fmla="*/ 386862 h 1136073"/>
                    <a:gd name="connsiteX22" fmla="*/ 409242 w 646368"/>
                    <a:gd name="connsiteY22" fmla="*/ 150269 h 1136073"/>
                    <a:gd name="connsiteX23" fmla="*/ 335706 w 646368"/>
                    <a:gd name="connsiteY23" fmla="*/ 450806 h 1136073"/>
                    <a:gd name="connsiteX24" fmla="*/ 498763 w 646368"/>
                    <a:gd name="connsiteY24" fmla="*/ 242988 h 1136073"/>
                    <a:gd name="connsiteX25" fmla="*/ 338903 w 646368"/>
                    <a:gd name="connsiteY25" fmla="*/ 549919 h 1136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46368" h="1136073">
                      <a:moveTo>
                        <a:pt x="338903" y="549919"/>
                      </a:moveTo>
                      <a:cubicBezTo>
                        <a:pt x="352225" y="563773"/>
                        <a:pt x="569635" y="322385"/>
                        <a:pt x="578694" y="326115"/>
                      </a:cubicBezTo>
                      <a:cubicBezTo>
                        <a:pt x="587753" y="329845"/>
                        <a:pt x="436951" y="512086"/>
                        <a:pt x="393256" y="572300"/>
                      </a:cubicBezTo>
                      <a:cubicBezTo>
                        <a:pt x="349561" y="632514"/>
                        <a:pt x="274959" y="697523"/>
                        <a:pt x="316523" y="687399"/>
                      </a:cubicBezTo>
                      <a:cubicBezTo>
                        <a:pt x="358087" y="677275"/>
                        <a:pt x="638908" y="498764"/>
                        <a:pt x="642638" y="511553"/>
                      </a:cubicBezTo>
                      <a:cubicBezTo>
                        <a:pt x="646368" y="524342"/>
                        <a:pt x="339969" y="736423"/>
                        <a:pt x="338903" y="764132"/>
                      </a:cubicBezTo>
                      <a:cubicBezTo>
                        <a:pt x="337837" y="791841"/>
                        <a:pt x="634644" y="663953"/>
                        <a:pt x="636243" y="677807"/>
                      </a:cubicBezTo>
                      <a:cubicBezTo>
                        <a:pt x="637842" y="691662"/>
                        <a:pt x="352758" y="826477"/>
                        <a:pt x="348495" y="847259"/>
                      </a:cubicBezTo>
                      <a:cubicBezTo>
                        <a:pt x="344232" y="868041"/>
                        <a:pt x="612797" y="788644"/>
                        <a:pt x="610666" y="802498"/>
                      </a:cubicBezTo>
                      <a:cubicBezTo>
                        <a:pt x="608535" y="816352"/>
                        <a:pt x="392723" y="875501"/>
                        <a:pt x="335706" y="930386"/>
                      </a:cubicBezTo>
                      <a:cubicBezTo>
                        <a:pt x="278689" y="985271"/>
                        <a:pt x="277624" y="1136073"/>
                        <a:pt x="268565" y="1131810"/>
                      </a:cubicBezTo>
                      <a:cubicBezTo>
                        <a:pt x="259506" y="1127547"/>
                        <a:pt x="325582" y="986870"/>
                        <a:pt x="281354" y="904809"/>
                      </a:cubicBezTo>
                      <a:cubicBezTo>
                        <a:pt x="237126" y="822748"/>
                        <a:pt x="6394" y="650631"/>
                        <a:pt x="3197" y="639441"/>
                      </a:cubicBezTo>
                      <a:cubicBezTo>
                        <a:pt x="0" y="628251"/>
                        <a:pt x="260039" y="860581"/>
                        <a:pt x="262170" y="837668"/>
                      </a:cubicBezTo>
                      <a:cubicBezTo>
                        <a:pt x="264302" y="814755"/>
                        <a:pt x="10657" y="514217"/>
                        <a:pt x="15986" y="501961"/>
                      </a:cubicBezTo>
                      <a:cubicBezTo>
                        <a:pt x="21315" y="489705"/>
                        <a:pt x="286150" y="799834"/>
                        <a:pt x="294143" y="764132"/>
                      </a:cubicBezTo>
                      <a:cubicBezTo>
                        <a:pt x="302136" y="728430"/>
                        <a:pt x="68207" y="317057"/>
                        <a:pt x="63944" y="287749"/>
                      </a:cubicBezTo>
                      <a:cubicBezTo>
                        <a:pt x="59681" y="258441"/>
                        <a:pt x="259506" y="609601"/>
                        <a:pt x="268565" y="588286"/>
                      </a:cubicBezTo>
                      <a:cubicBezTo>
                        <a:pt x="277624" y="566971"/>
                        <a:pt x="118829" y="183840"/>
                        <a:pt x="118296" y="159861"/>
                      </a:cubicBezTo>
                      <a:cubicBezTo>
                        <a:pt x="117763" y="135882"/>
                        <a:pt x="249915" y="469457"/>
                        <a:pt x="265368" y="444412"/>
                      </a:cubicBezTo>
                      <a:cubicBezTo>
                        <a:pt x="280821" y="419367"/>
                        <a:pt x="204621" y="19184"/>
                        <a:pt x="211015" y="9592"/>
                      </a:cubicBezTo>
                      <a:cubicBezTo>
                        <a:pt x="217409" y="0"/>
                        <a:pt x="270696" y="363416"/>
                        <a:pt x="303734" y="386862"/>
                      </a:cubicBezTo>
                      <a:cubicBezTo>
                        <a:pt x="336772" y="410308"/>
                        <a:pt x="403913" y="139612"/>
                        <a:pt x="409242" y="150269"/>
                      </a:cubicBezTo>
                      <a:cubicBezTo>
                        <a:pt x="414571" y="160926"/>
                        <a:pt x="320786" y="435353"/>
                        <a:pt x="335706" y="450806"/>
                      </a:cubicBezTo>
                      <a:cubicBezTo>
                        <a:pt x="350626" y="466259"/>
                        <a:pt x="499296" y="227002"/>
                        <a:pt x="498763" y="242988"/>
                      </a:cubicBezTo>
                      <a:cubicBezTo>
                        <a:pt x="498230" y="258974"/>
                        <a:pt x="325581" y="536065"/>
                        <a:pt x="338903" y="549919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chemeClr val="bg1">
                        <a:alpha val="3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6" name="자유형 78"/>
                <p:cNvSpPr/>
                <p:nvPr/>
              </p:nvSpPr>
              <p:spPr>
                <a:xfrm>
                  <a:off x="8535998" y="5801325"/>
                  <a:ext cx="485975" cy="1144065"/>
                </a:xfrm>
                <a:custGeom>
                  <a:avLst/>
                  <a:gdLst>
                    <a:gd name="connsiteX0" fmla="*/ 253112 w 485975"/>
                    <a:gd name="connsiteY0" fmla="*/ 1136605 h 1144065"/>
                    <a:gd name="connsiteX1" fmla="*/ 288282 w 485975"/>
                    <a:gd name="connsiteY1" fmla="*/ 884026 h 1144065"/>
                    <a:gd name="connsiteX2" fmla="*/ 208352 w 485975"/>
                    <a:gd name="connsiteY2" fmla="*/ 688997 h 1144065"/>
                    <a:gd name="connsiteX3" fmla="*/ 13322 w 485975"/>
                    <a:gd name="connsiteY3" fmla="*/ 449206 h 1144065"/>
                    <a:gd name="connsiteX4" fmla="*/ 288282 w 485975"/>
                    <a:gd name="connsiteY4" fmla="*/ 746546 h 1144065"/>
                    <a:gd name="connsiteX5" fmla="*/ 275493 w 485975"/>
                    <a:gd name="connsiteY5" fmla="*/ 580292 h 1144065"/>
                    <a:gd name="connsiteX6" fmla="*/ 182774 w 485975"/>
                    <a:gd name="connsiteY6" fmla="*/ 423629 h 1144065"/>
                    <a:gd name="connsiteX7" fmla="*/ 67675 w 485975"/>
                    <a:gd name="connsiteY7" fmla="*/ 270163 h 1144065"/>
                    <a:gd name="connsiteX8" fmla="*/ 198760 w 485975"/>
                    <a:gd name="connsiteY8" fmla="*/ 410840 h 1144065"/>
                    <a:gd name="connsiteX9" fmla="*/ 272296 w 485975"/>
                    <a:gd name="connsiteY9" fmla="*/ 330910 h 1144065"/>
                    <a:gd name="connsiteX10" fmla="*/ 243521 w 485975"/>
                    <a:gd name="connsiteY10" fmla="*/ 14387 h 1144065"/>
                    <a:gd name="connsiteX11" fmla="*/ 307465 w 485975"/>
                    <a:gd name="connsiteY11" fmla="*/ 244585 h 1144065"/>
                    <a:gd name="connsiteX12" fmla="*/ 412973 w 485975"/>
                    <a:gd name="connsiteY12" fmla="*/ 123092 h 1144065"/>
                    <a:gd name="connsiteX13" fmla="*/ 320254 w 485975"/>
                    <a:gd name="connsiteY13" fmla="*/ 327713 h 1144065"/>
                    <a:gd name="connsiteX14" fmla="*/ 317057 w 485975"/>
                    <a:gd name="connsiteY14" fmla="*/ 529137 h 1144065"/>
                    <a:gd name="connsiteX15" fmla="*/ 483311 w 485975"/>
                    <a:gd name="connsiteY15" fmla="*/ 398051 h 1144065"/>
                    <a:gd name="connsiteX16" fmla="*/ 333043 w 485975"/>
                    <a:gd name="connsiteY16" fmla="*/ 561109 h 1144065"/>
                    <a:gd name="connsiteX17" fmla="*/ 320254 w 485975"/>
                    <a:gd name="connsiteY17" fmla="*/ 647433 h 1144065"/>
                    <a:gd name="connsiteX18" fmla="*/ 342634 w 485975"/>
                    <a:gd name="connsiteY18" fmla="*/ 839265 h 1144065"/>
                    <a:gd name="connsiteX19" fmla="*/ 253112 w 485975"/>
                    <a:gd name="connsiteY19" fmla="*/ 1136605 h 1144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85975" h="1144065">
                      <a:moveTo>
                        <a:pt x="253112" y="1136605"/>
                      </a:moveTo>
                      <a:cubicBezTo>
                        <a:pt x="244053" y="1144065"/>
                        <a:pt x="295742" y="958627"/>
                        <a:pt x="288282" y="884026"/>
                      </a:cubicBezTo>
                      <a:cubicBezTo>
                        <a:pt x="280822" y="809425"/>
                        <a:pt x="254179" y="761467"/>
                        <a:pt x="208352" y="688997"/>
                      </a:cubicBezTo>
                      <a:cubicBezTo>
                        <a:pt x="162525" y="616527"/>
                        <a:pt x="0" y="439615"/>
                        <a:pt x="13322" y="449206"/>
                      </a:cubicBezTo>
                      <a:cubicBezTo>
                        <a:pt x="26644" y="458797"/>
                        <a:pt x="244587" y="724698"/>
                        <a:pt x="288282" y="746546"/>
                      </a:cubicBezTo>
                      <a:cubicBezTo>
                        <a:pt x="331977" y="768394"/>
                        <a:pt x="293078" y="634111"/>
                        <a:pt x="275493" y="580292"/>
                      </a:cubicBezTo>
                      <a:cubicBezTo>
                        <a:pt x="257908" y="526473"/>
                        <a:pt x="217410" y="475317"/>
                        <a:pt x="182774" y="423629"/>
                      </a:cubicBezTo>
                      <a:cubicBezTo>
                        <a:pt x="148138" y="371941"/>
                        <a:pt x="65011" y="272294"/>
                        <a:pt x="67675" y="270163"/>
                      </a:cubicBezTo>
                      <a:cubicBezTo>
                        <a:pt x="70339" y="268032"/>
                        <a:pt x="164657" y="400716"/>
                        <a:pt x="198760" y="410840"/>
                      </a:cubicBezTo>
                      <a:cubicBezTo>
                        <a:pt x="232863" y="420964"/>
                        <a:pt x="264836" y="396986"/>
                        <a:pt x="272296" y="330910"/>
                      </a:cubicBezTo>
                      <a:cubicBezTo>
                        <a:pt x="279756" y="264835"/>
                        <a:pt x="237660" y="28774"/>
                        <a:pt x="243521" y="14387"/>
                      </a:cubicBezTo>
                      <a:cubicBezTo>
                        <a:pt x="249382" y="0"/>
                        <a:pt x="279223" y="226468"/>
                        <a:pt x="307465" y="244585"/>
                      </a:cubicBezTo>
                      <a:cubicBezTo>
                        <a:pt x="335707" y="262702"/>
                        <a:pt x="410841" y="109237"/>
                        <a:pt x="412973" y="123092"/>
                      </a:cubicBezTo>
                      <a:cubicBezTo>
                        <a:pt x="415105" y="136947"/>
                        <a:pt x="336240" y="260039"/>
                        <a:pt x="320254" y="327713"/>
                      </a:cubicBezTo>
                      <a:cubicBezTo>
                        <a:pt x="304268" y="395387"/>
                        <a:pt x="289881" y="517414"/>
                        <a:pt x="317057" y="529137"/>
                      </a:cubicBezTo>
                      <a:cubicBezTo>
                        <a:pt x="344233" y="540860"/>
                        <a:pt x="480647" y="392722"/>
                        <a:pt x="483311" y="398051"/>
                      </a:cubicBezTo>
                      <a:cubicBezTo>
                        <a:pt x="485975" y="403380"/>
                        <a:pt x="360219" y="519545"/>
                        <a:pt x="333043" y="561109"/>
                      </a:cubicBezTo>
                      <a:cubicBezTo>
                        <a:pt x="305867" y="602673"/>
                        <a:pt x="318656" y="601074"/>
                        <a:pt x="320254" y="647433"/>
                      </a:cubicBezTo>
                      <a:cubicBezTo>
                        <a:pt x="321852" y="693792"/>
                        <a:pt x="350627" y="764131"/>
                        <a:pt x="342634" y="839265"/>
                      </a:cubicBezTo>
                      <a:cubicBezTo>
                        <a:pt x="334641" y="914399"/>
                        <a:pt x="262171" y="1129145"/>
                        <a:pt x="253112" y="1136605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rgbClr val="336600"/>
                    </a:gs>
                    <a:gs pos="100000">
                      <a:srgbClr val="80AD1B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7" name="자유형 79"/>
                <p:cNvSpPr/>
                <p:nvPr/>
              </p:nvSpPr>
              <p:spPr>
                <a:xfrm>
                  <a:off x="8705983" y="5684627"/>
                  <a:ext cx="166788" cy="1422755"/>
                </a:xfrm>
                <a:custGeom>
                  <a:avLst/>
                  <a:gdLst>
                    <a:gd name="connsiteX0" fmla="*/ 35169 w 166788"/>
                    <a:gd name="connsiteY0" fmla="*/ 1377994 h 1422755"/>
                    <a:gd name="connsiteX1" fmla="*/ 127888 w 166788"/>
                    <a:gd name="connsiteY1" fmla="*/ 1035893 h 1422755"/>
                    <a:gd name="connsiteX2" fmla="*/ 131086 w 166788"/>
                    <a:gd name="connsiteY2" fmla="*/ 732159 h 1422755"/>
                    <a:gd name="connsiteX3" fmla="*/ 92719 w 166788"/>
                    <a:gd name="connsiteY3" fmla="*/ 521144 h 1422755"/>
                    <a:gd name="connsiteX4" fmla="*/ 105508 w 166788"/>
                    <a:gd name="connsiteY4" fmla="*/ 313325 h 1422755"/>
                    <a:gd name="connsiteX5" fmla="*/ 3197 w 166788"/>
                    <a:gd name="connsiteY5" fmla="*/ 15986 h 1422755"/>
                    <a:gd name="connsiteX6" fmla="*/ 124691 w 166788"/>
                    <a:gd name="connsiteY6" fmla="*/ 217409 h 1422755"/>
                    <a:gd name="connsiteX7" fmla="*/ 115100 w 166788"/>
                    <a:gd name="connsiteY7" fmla="*/ 514749 h 1422755"/>
                    <a:gd name="connsiteX8" fmla="*/ 163058 w 166788"/>
                    <a:gd name="connsiteY8" fmla="*/ 824878 h 1422755"/>
                    <a:gd name="connsiteX9" fmla="*/ 92719 w 166788"/>
                    <a:gd name="connsiteY9" fmla="*/ 1304458 h 1422755"/>
                    <a:gd name="connsiteX10" fmla="*/ 35169 w 166788"/>
                    <a:gd name="connsiteY10" fmla="*/ 1377994 h 1422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6788" h="1422755">
                      <a:moveTo>
                        <a:pt x="35169" y="1377994"/>
                      </a:moveTo>
                      <a:cubicBezTo>
                        <a:pt x="41031" y="1333233"/>
                        <a:pt x="111902" y="1143532"/>
                        <a:pt x="127888" y="1035893"/>
                      </a:cubicBezTo>
                      <a:cubicBezTo>
                        <a:pt x="143874" y="928254"/>
                        <a:pt x="136947" y="817950"/>
                        <a:pt x="131086" y="732159"/>
                      </a:cubicBezTo>
                      <a:cubicBezTo>
                        <a:pt x="125225" y="646368"/>
                        <a:pt x="96982" y="590950"/>
                        <a:pt x="92719" y="521144"/>
                      </a:cubicBezTo>
                      <a:cubicBezTo>
                        <a:pt x="88456" y="451338"/>
                        <a:pt x="120428" y="397518"/>
                        <a:pt x="105508" y="313325"/>
                      </a:cubicBezTo>
                      <a:cubicBezTo>
                        <a:pt x="90588" y="229132"/>
                        <a:pt x="0" y="31972"/>
                        <a:pt x="3197" y="15986"/>
                      </a:cubicBezTo>
                      <a:cubicBezTo>
                        <a:pt x="6394" y="0"/>
                        <a:pt x="106041" y="134282"/>
                        <a:pt x="124691" y="217409"/>
                      </a:cubicBezTo>
                      <a:cubicBezTo>
                        <a:pt x="143341" y="300536"/>
                        <a:pt x="108706" y="413504"/>
                        <a:pt x="115100" y="514749"/>
                      </a:cubicBezTo>
                      <a:cubicBezTo>
                        <a:pt x="121494" y="615994"/>
                        <a:pt x="166788" y="693260"/>
                        <a:pt x="163058" y="824878"/>
                      </a:cubicBezTo>
                      <a:cubicBezTo>
                        <a:pt x="159328" y="956496"/>
                        <a:pt x="114567" y="1217068"/>
                        <a:pt x="92719" y="1304458"/>
                      </a:cubicBezTo>
                      <a:cubicBezTo>
                        <a:pt x="70871" y="1391848"/>
                        <a:pt x="29307" y="1422755"/>
                        <a:pt x="35169" y="1377994"/>
                      </a:cubicBezTo>
                      <a:close/>
                    </a:path>
                  </a:pathLst>
                </a:custGeom>
                <a:solidFill>
                  <a:srgbClr val="5877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68" name="타원 4"/>
            <p:cNvSpPr/>
            <p:nvPr/>
          </p:nvSpPr>
          <p:spPr>
            <a:xfrm>
              <a:off x="1039857" y="1981235"/>
              <a:ext cx="2052011" cy="20520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도넛 82"/>
            <p:cNvSpPr/>
            <p:nvPr/>
          </p:nvSpPr>
          <p:spPr>
            <a:xfrm>
              <a:off x="1156108" y="2097486"/>
              <a:ext cx="1819510" cy="1819510"/>
            </a:xfrm>
            <a:prstGeom prst="donut">
              <a:avLst>
                <a:gd name="adj" fmla="val 438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TextBox 115"/>
            <p:cNvSpPr txBox="1">
              <a:spLocks noChangeArrowheads="1"/>
            </p:cNvSpPr>
            <p:nvPr/>
          </p:nvSpPr>
          <p:spPr bwMode="auto">
            <a:xfrm>
              <a:off x="1000986" y="2284669"/>
              <a:ext cx="2069867" cy="1272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rtl="1"/>
              <a:r>
                <a:rPr lang="ar-EG" sz="2300" b="1" dirty="0"/>
                <a:t>أخوتى فى </a:t>
              </a:r>
            </a:p>
            <a:p>
              <a:pPr algn="ctr" rtl="1"/>
              <a:r>
                <a:rPr lang="ar-EG" sz="2300" b="1" dirty="0"/>
                <a:t>قسم المكتبات</a:t>
              </a:r>
            </a:p>
            <a:p>
              <a:pPr algn="ctr" rtl="1"/>
              <a:r>
                <a:rPr lang="ar-EG" sz="2300" b="1" dirty="0"/>
                <a:t>الدكتورة</a:t>
              </a:r>
            </a:p>
            <a:p>
              <a:pPr algn="ctr" rtl="1"/>
              <a:r>
                <a:rPr lang="ar-EG" sz="2300" b="1" dirty="0"/>
                <a:t>نرمين عبد القادر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328349" y="3861048"/>
            <a:ext cx="2527153" cy="2923394"/>
            <a:chOff x="850879" y="1566815"/>
            <a:chExt cx="2240989" cy="2466432"/>
          </a:xfrm>
        </p:grpSpPr>
        <p:grpSp>
          <p:nvGrpSpPr>
            <p:cNvPr id="87" name="그룹 80"/>
            <p:cNvGrpSpPr/>
            <p:nvPr/>
          </p:nvGrpSpPr>
          <p:grpSpPr>
            <a:xfrm flipH="1">
              <a:off x="850879" y="1566815"/>
              <a:ext cx="1018926" cy="1085533"/>
              <a:chOff x="7429151" y="3841679"/>
              <a:chExt cx="1260141" cy="1342516"/>
            </a:xfrm>
          </p:grpSpPr>
          <p:grpSp>
            <p:nvGrpSpPr>
              <p:cNvPr id="91" name="그룹 65"/>
              <p:cNvGrpSpPr/>
              <p:nvPr/>
            </p:nvGrpSpPr>
            <p:grpSpPr>
              <a:xfrm rot="16591653" flipH="1" flipV="1">
                <a:off x="8047007" y="4541911"/>
                <a:ext cx="454915" cy="829654"/>
                <a:chOff x="8436353" y="5585513"/>
                <a:chExt cx="834470" cy="152186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02" name="자유형 66"/>
                <p:cNvSpPr/>
                <p:nvPr/>
              </p:nvSpPr>
              <p:spPr>
                <a:xfrm>
                  <a:off x="8436353" y="5585513"/>
                  <a:ext cx="834470" cy="1406770"/>
                </a:xfrm>
                <a:custGeom>
                  <a:avLst/>
                  <a:gdLst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34470" h="1406770">
                      <a:moveTo>
                        <a:pt x="263236" y="1371600"/>
                      </a:moveTo>
                      <a:cubicBezTo>
                        <a:pt x="171050" y="1227726"/>
                        <a:pt x="78864" y="1083852"/>
                        <a:pt x="39432" y="959161"/>
                      </a:cubicBezTo>
                      <a:cubicBezTo>
                        <a:pt x="0" y="834470"/>
                        <a:pt x="20249" y="707648"/>
                        <a:pt x="26643" y="623455"/>
                      </a:cubicBezTo>
                      <a:cubicBezTo>
                        <a:pt x="33037" y="539262"/>
                        <a:pt x="51687" y="506224"/>
                        <a:pt x="77798" y="454003"/>
                      </a:cubicBezTo>
                      <a:cubicBezTo>
                        <a:pt x="103909" y="401782"/>
                        <a:pt x="156663" y="352758"/>
                        <a:pt x="183306" y="310129"/>
                      </a:cubicBezTo>
                      <a:cubicBezTo>
                        <a:pt x="209949" y="267500"/>
                        <a:pt x="224336" y="237126"/>
                        <a:pt x="237658" y="198227"/>
                      </a:cubicBezTo>
                      <a:cubicBezTo>
                        <a:pt x="250980" y="159328"/>
                        <a:pt x="261637" y="109238"/>
                        <a:pt x="263236" y="76733"/>
                      </a:cubicBezTo>
                      <a:cubicBezTo>
                        <a:pt x="264835" y="44228"/>
                        <a:pt x="242454" y="0"/>
                        <a:pt x="247250" y="3197"/>
                      </a:cubicBezTo>
                      <a:cubicBezTo>
                        <a:pt x="252046" y="6394"/>
                        <a:pt x="257908" y="59681"/>
                        <a:pt x="292011" y="95916"/>
                      </a:cubicBezTo>
                      <a:cubicBezTo>
                        <a:pt x="326114" y="132151"/>
                        <a:pt x="388993" y="168386"/>
                        <a:pt x="451871" y="220607"/>
                      </a:cubicBezTo>
                      <a:cubicBezTo>
                        <a:pt x="514749" y="272828"/>
                        <a:pt x="609067" y="347962"/>
                        <a:pt x="669281" y="409242"/>
                      </a:cubicBezTo>
                      <a:cubicBezTo>
                        <a:pt x="729495" y="470522"/>
                        <a:pt x="791840" y="504626"/>
                        <a:pt x="813155" y="588286"/>
                      </a:cubicBezTo>
                      <a:cubicBezTo>
                        <a:pt x="834470" y="671946"/>
                        <a:pt x="832338" y="794505"/>
                        <a:pt x="797169" y="911203"/>
                      </a:cubicBezTo>
                      <a:cubicBezTo>
                        <a:pt x="762000" y="1027901"/>
                        <a:pt x="673010" y="1205879"/>
                        <a:pt x="602139" y="1288473"/>
                      </a:cubicBezTo>
                      <a:cubicBezTo>
                        <a:pt x="531268" y="1371068"/>
                        <a:pt x="371941" y="1406770"/>
                        <a:pt x="371941" y="1406770"/>
                      </a:cubicBezTo>
                      <a:lnTo>
                        <a:pt x="263236" y="137160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36600"/>
                    </a:gs>
                    <a:gs pos="100000">
                      <a:srgbClr val="9BD121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3" name="자유형 67"/>
                <p:cNvSpPr/>
                <p:nvPr/>
              </p:nvSpPr>
              <p:spPr>
                <a:xfrm>
                  <a:off x="8526940" y="5761359"/>
                  <a:ext cx="646368" cy="1136073"/>
                </a:xfrm>
                <a:custGeom>
                  <a:avLst/>
                  <a:gdLst>
                    <a:gd name="connsiteX0" fmla="*/ 338903 w 646368"/>
                    <a:gd name="connsiteY0" fmla="*/ 549919 h 1136073"/>
                    <a:gd name="connsiteX1" fmla="*/ 578694 w 646368"/>
                    <a:gd name="connsiteY1" fmla="*/ 326115 h 1136073"/>
                    <a:gd name="connsiteX2" fmla="*/ 393256 w 646368"/>
                    <a:gd name="connsiteY2" fmla="*/ 572300 h 1136073"/>
                    <a:gd name="connsiteX3" fmla="*/ 316523 w 646368"/>
                    <a:gd name="connsiteY3" fmla="*/ 687399 h 1136073"/>
                    <a:gd name="connsiteX4" fmla="*/ 642638 w 646368"/>
                    <a:gd name="connsiteY4" fmla="*/ 511553 h 1136073"/>
                    <a:gd name="connsiteX5" fmla="*/ 338903 w 646368"/>
                    <a:gd name="connsiteY5" fmla="*/ 764132 h 1136073"/>
                    <a:gd name="connsiteX6" fmla="*/ 636243 w 646368"/>
                    <a:gd name="connsiteY6" fmla="*/ 677807 h 1136073"/>
                    <a:gd name="connsiteX7" fmla="*/ 348495 w 646368"/>
                    <a:gd name="connsiteY7" fmla="*/ 847259 h 1136073"/>
                    <a:gd name="connsiteX8" fmla="*/ 610666 w 646368"/>
                    <a:gd name="connsiteY8" fmla="*/ 802498 h 1136073"/>
                    <a:gd name="connsiteX9" fmla="*/ 335706 w 646368"/>
                    <a:gd name="connsiteY9" fmla="*/ 930386 h 1136073"/>
                    <a:gd name="connsiteX10" fmla="*/ 268565 w 646368"/>
                    <a:gd name="connsiteY10" fmla="*/ 1131810 h 1136073"/>
                    <a:gd name="connsiteX11" fmla="*/ 281354 w 646368"/>
                    <a:gd name="connsiteY11" fmla="*/ 904809 h 1136073"/>
                    <a:gd name="connsiteX12" fmla="*/ 3197 w 646368"/>
                    <a:gd name="connsiteY12" fmla="*/ 639441 h 1136073"/>
                    <a:gd name="connsiteX13" fmla="*/ 262170 w 646368"/>
                    <a:gd name="connsiteY13" fmla="*/ 837668 h 1136073"/>
                    <a:gd name="connsiteX14" fmla="*/ 15986 w 646368"/>
                    <a:gd name="connsiteY14" fmla="*/ 501961 h 1136073"/>
                    <a:gd name="connsiteX15" fmla="*/ 294143 w 646368"/>
                    <a:gd name="connsiteY15" fmla="*/ 764132 h 1136073"/>
                    <a:gd name="connsiteX16" fmla="*/ 63944 w 646368"/>
                    <a:gd name="connsiteY16" fmla="*/ 287749 h 1136073"/>
                    <a:gd name="connsiteX17" fmla="*/ 268565 w 646368"/>
                    <a:gd name="connsiteY17" fmla="*/ 588286 h 1136073"/>
                    <a:gd name="connsiteX18" fmla="*/ 118296 w 646368"/>
                    <a:gd name="connsiteY18" fmla="*/ 159861 h 1136073"/>
                    <a:gd name="connsiteX19" fmla="*/ 265368 w 646368"/>
                    <a:gd name="connsiteY19" fmla="*/ 444412 h 1136073"/>
                    <a:gd name="connsiteX20" fmla="*/ 211015 w 646368"/>
                    <a:gd name="connsiteY20" fmla="*/ 9592 h 1136073"/>
                    <a:gd name="connsiteX21" fmla="*/ 303734 w 646368"/>
                    <a:gd name="connsiteY21" fmla="*/ 386862 h 1136073"/>
                    <a:gd name="connsiteX22" fmla="*/ 409242 w 646368"/>
                    <a:gd name="connsiteY22" fmla="*/ 150269 h 1136073"/>
                    <a:gd name="connsiteX23" fmla="*/ 335706 w 646368"/>
                    <a:gd name="connsiteY23" fmla="*/ 450806 h 1136073"/>
                    <a:gd name="connsiteX24" fmla="*/ 498763 w 646368"/>
                    <a:gd name="connsiteY24" fmla="*/ 242988 h 1136073"/>
                    <a:gd name="connsiteX25" fmla="*/ 338903 w 646368"/>
                    <a:gd name="connsiteY25" fmla="*/ 549919 h 1136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46368" h="1136073">
                      <a:moveTo>
                        <a:pt x="338903" y="549919"/>
                      </a:moveTo>
                      <a:cubicBezTo>
                        <a:pt x="352225" y="563773"/>
                        <a:pt x="569635" y="322385"/>
                        <a:pt x="578694" y="326115"/>
                      </a:cubicBezTo>
                      <a:cubicBezTo>
                        <a:pt x="587753" y="329845"/>
                        <a:pt x="436951" y="512086"/>
                        <a:pt x="393256" y="572300"/>
                      </a:cubicBezTo>
                      <a:cubicBezTo>
                        <a:pt x="349561" y="632514"/>
                        <a:pt x="274959" y="697523"/>
                        <a:pt x="316523" y="687399"/>
                      </a:cubicBezTo>
                      <a:cubicBezTo>
                        <a:pt x="358087" y="677275"/>
                        <a:pt x="638908" y="498764"/>
                        <a:pt x="642638" y="511553"/>
                      </a:cubicBezTo>
                      <a:cubicBezTo>
                        <a:pt x="646368" y="524342"/>
                        <a:pt x="339969" y="736423"/>
                        <a:pt x="338903" y="764132"/>
                      </a:cubicBezTo>
                      <a:cubicBezTo>
                        <a:pt x="337837" y="791841"/>
                        <a:pt x="634644" y="663953"/>
                        <a:pt x="636243" y="677807"/>
                      </a:cubicBezTo>
                      <a:cubicBezTo>
                        <a:pt x="637842" y="691662"/>
                        <a:pt x="352758" y="826477"/>
                        <a:pt x="348495" y="847259"/>
                      </a:cubicBezTo>
                      <a:cubicBezTo>
                        <a:pt x="344232" y="868041"/>
                        <a:pt x="612797" y="788644"/>
                        <a:pt x="610666" y="802498"/>
                      </a:cubicBezTo>
                      <a:cubicBezTo>
                        <a:pt x="608535" y="816352"/>
                        <a:pt x="392723" y="875501"/>
                        <a:pt x="335706" y="930386"/>
                      </a:cubicBezTo>
                      <a:cubicBezTo>
                        <a:pt x="278689" y="985271"/>
                        <a:pt x="277624" y="1136073"/>
                        <a:pt x="268565" y="1131810"/>
                      </a:cubicBezTo>
                      <a:cubicBezTo>
                        <a:pt x="259506" y="1127547"/>
                        <a:pt x="325582" y="986870"/>
                        <a:pt x="281354" y="904809"/>
                      </a:cubicBezTo>
                      <a:cubicBezTo>
                        <a:pt x="237126" y="822748"/>
                        <a:pt x="6394" y="650631"/>
                        <a:pt x="3197" y="639441"/>
                      </a:cubicBezTo>
                      <a:cubicBezTo>
                        <a:pt x="0" y="628251"/>
                        <a:pt x="260039" y="860581"/>
                        <a:pt x="262170" y="837668"/>
                      </a:cubicBezTo>
                      <a:cubicBezTo>
                        <a:pt x="264302" y="814755"/>
                        <a:pt x="10657" y="514217"/>
                        <a:pt x="15986" y="501961"/>
                      </a:cubicBezTo>
                      <a:cubicBezTo>
                        <a:pt x="21315" y="489705"/>
                        <a:pt x="286150" y="799834"/>
                        <a:pt x="294143" y="764132"/>
                      </a:cubicBezTo>
                      <a:cubicBezTo>
                        <a:pt x="302136" y="728430"/>
                        <a:pt x="68207" y="317057"/>
                        <a:pt x="63944" y="287749"/>
                      </a:cubicBezTo>
                      <a:cubicBezTo>
                        <a:pt x="59681" y="258441"/>
                        <a:pt x="259506" y="609601"/>
                        <a:pt x="268565" y="588286"/>
                      </a:cubicBezTo>
                      <a:cubicBezTo>
                        <a:pt x="277624" y="566971"/>
                        <a:pt x="118829" y="183840"/>
                        <a:pt x="118296" y="159861"/>
                      </a:cubicBezTo>
                      <a:cubicBezTo>
                        <a:pt x="117763" y="135882"/>
                        <a:pt x="249915" y="469457"/>
                        <a:pt x="265368" y="444412"/>
                      </a:cubicBezTo>
                      <a:cubicBezTo>
                        <a:pt x="280821" y="419367"/>
                        <a:pt x="204621" y="19184"/>
                        <a:pt x="211015" y="9592"/>
                      </a:cubicBezTo>
                      <a:cubicBezTo>
                        <a:pt x="217409" y="0"/>
                        <a:pt x="270696" y="363416"/>
                        <a:pt x="303734" y="386862"/>
                      </a:cubicBezTo>
                      <a:cubicBezTo>
                        <a:pt x="336772" y="410308"/>
                        <a:pt x="403913" y="139612"/>
                        <a:pt x="409242" y="150269"/>
                      </a:cubicBezTo>
                      <a:cubicBezTo>
                        <a:pt x="414571" y="160926"/>
                        <a:pt x="320786" y="435353"/>
                        <a:pt x="335706" y="450806"/>
                      </a:cubicBezTo>
                      <a:cubicBezTo>
                        <a:pt x="350626" y="466259"/>
                        <a:pt x="499296" y="227002"/>
                        <a:pt x="498763" y="242988"/>
                      </a:cubicBezTo>
                      <a:cubicBezTo>
                        <a:pt x="498230" y="258974"/>
                        <a:pt x="325581" y="536065"/>
                        <a:pt x="338903" y="549919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chemeClr val="bg1">
                        <a:alpha val="3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4" name="자유형 68"/>
                <p:cNvSpPr/>
                <p:nvPr/>
              </p:nvSpPr>
              <p:spPr>
                <a:xfrm>
                  <a:off x="8535998" y="5801325"/>
                  <a:ext cx="485975" cy="1144065"/>
                </a:xfrm>
                <a:custGeom>
                  <a:avLst/>
                  <a:gdLst>
                    <a:gd name="connsiteX0" fmla="*/ 253112 w 485975"/>
                    <a:gd name="connsiteY0" fmla="*/ 1136605 h 1144065"/>
                    <a:gd name="connsiteX1" fmla="*/ 288282 w 485975"/>
                    <a:gd name="connsiteY1" fmla="*/ 884026 h 1144065"/>
                    <a:gd name="connsiteX2" fmla="*/ 208352 w 485975"/>
                    <a:gd name="connsiteY2" fmla="*/ 688997 h 1144065"/>
                    <a:gd name="connsiteX3" fmla="*/ 13322 w 485975"/>
                    <a:gd name="connsiteY3" fmla="*/ 449206 h 1144065"/>
                    <a:gd name="connsiteX4" fmla="*/ 288282 w 485975"/>
                    <a:gd name="connsiteY4" fmla="*/ 746546 h 1144065"/>
                    <a:gd name="connsiteX5" fmla="*/ 275493 w 485975"/>
                    <a:gd name="connsiteY5" fmla="*/ 580292 h 1144065"/>
                    <a:gd name="connsiteX6" fmla="*/ 182774 w 485975"/>
                    <a:gd name="connsiteY6" fmla="*/ 423629 h 1144065"/>
                    <a:gd name="connsiteX7" fmla="*/ 67675 w 485975"/>
                    <a:gd name="connsiteY7" fmla="*/ 270163 h 1144065"/>
                    <a:gd name="connsiteX8" fmla="*/ 198760 w 485975"/>
                    <a:gd name="connsiteY8" fmla="*/ 410840 h 1144065"/>
                    <a:gd name="connsiteX9" fmla="*/ 272296 w 485975"/>
                    <a:gd name="connsiteY9" fmla="*/ 330910 h 1144065"/>
                    <a:gd name="connsiteX10" fmla="*/ 243521 w 485975"/>
                    <a:gd name="connsiteY10" fmla="*/ 14387 h 1144065"/>
                    <a:gd name="connsiteX11" fmla="*/ 307465 w 485975"/>
                    <a:gd name="connsiteY11" fmla="*/ 244585 h 1144065"/>
                    <a:gd name="connsiteX12" fmla="*/ 412973 w 485975"/>
                    <a:gd name="connsiteY12" fmla="*/ 123092 h 1144065"/>
                    <a:gd name="connsiteX13" fmla="*/ 320254 w 485975"/>
                    <a:gd name="connsiteY13" fmla="*/ 327713 h 1144065"/>
                    <a:gd name="connsiteX14" fmla="*/ 317057 w 485975"/>
                    <a:gd name="connsiteY14" fmla="*/ 529137 h 1144065"/>
                    <a:gd name="connsiteX15" fmla="*/ 483311 w 485975"/>
                    <a:gd name="connsiteY15" fmla="*/ 398051 h 1144065"/>
                    <a:gd name="connsiteX16" fmla="*/ 333043 w 485975"/>
                    <a:gd name="connsiteY16" fmla="*/ 561109 h 1144065"/>
                    <a:gd name="connsiteX17" fmla="*/ 320254 w 485975"/>
                    <a:gd name="connsiteY17" fmla="*/ 647433 h 1144065"/>
                    <a:gd name="connsiteX18" fmla="*/ 342634 w 485975"/>
                    <a:gd name="connsiteY18" fmla="*/ 839265 h 1144065"/>
                    <a:gd name="connsiteX19" fmla="*/ 253112 w 485975"/>
                    <a:gd name="connsiteY19" fmla="*/ 1136605 h 1144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85975" h="1144065">
                      <a:moveTo>
                        <a:pt x="253112" y="1136605"/>
                      </a:moveTo>
                      <a:cubicBezTo>
                        <a:pt x="244053" y="1144065"/>
                        <a:pt x="295742" y="958627"/>
                        <a:pt x="288282" y="884026"/>
                      </a:cubicBezTo>
                      <a:cubicBezTo>
                        <a:pt x="280822" y="809425"/>
                        <a:pt x="254179" y="761467"/>
                        <a:pt x="208352" y="688997"/>
                      </a:cubicBezTo>
                      <a:cubicBezTo>
                        <a:pt x="162525" y="616527"/>
                        <a:pt x="0" y="439615"/>
                        <a:pt x="13322" y="449206"/>
                      </a:cubicBezTo>
                      <a:cubicBezTo>
                        <a:pt x="26644" y="458797"/>
                        <a:pt x="244587" y="724698"/>
                        <a:pt x="288282" y="746546"/>
                      </a:cubicBezTo>
                      <a:cubicBezTo>
                        <a:pt x="331977" y="768394"/>
                        <a:pt x="293078" y="634111"/>
                        <a:pt x="275493" y="580292"/>
                      </a:cubicBezTo>
                      <a:cubicBezTo>
                        <a:pt x="257908" y="526473"/>
                        <a:pt x="217410" y="475317"/>
                        <a:pt x="182774" y="423629"/>
                      </a:cubicBezTo>
                      <a:cubicBezTo>
                        <a:pt x="148138" y="371941"/>
                        <a:pt x="65011" y="272294"/>
                        <a:pt x="67675" y="270163"/>
                      </a:cubicBezTo>
                      <a:cubicBezTo>
                        <a:pt x="70339" y="268032"/>
                        <a:pt x="164657" y="400716"/>
                        <a:pt x="198760" y="410840"/>
                      </a:cubicBezTo>
                      <a:cubicBezTo>
                        <a:pt x="232863" y="420964"/>
                        <a:pt x="264836" y="396986"/>
                        <a:pt x="272296" y="330910"/>
                      </a:cubicBezTo>
                      <a:cubicBezTo>
                        <a:pt x="279756" y="264835"/>
                        <a:pt x="237660" y="28774"/>
                        <a:pt x="243521" y="14387"/>
                      </a:cubicBezTo>
                      <a:cubicBezTo>
                        <a:pt x="249382" y="0"/>
                        <a:pt x="279223" y="226468"/>
                        <a:pt x="307465" y="244585"/>
                      </a:cubicBezTo>
                      <a:cubicBezTo>
                        <a:pt x="335707" y="262702"/>
                        <a:pt x="410841" y="109237"/>
                        <a:pt x="412973" y="123092"/>
                      </a:cubicBezTo>
                      <a:cubicBezTo>
                        <a:pt x="415105" y="136947"/>
                        <a:pt x="336240" y="260039"/>
                        <a:pt x="320254" y="327713"/>
                      </a:cubicBezTo>
                      <a:cubicBezTo>
                        <a:pt x="304268" y="395387"/>
                        <a:pt x="289881" y="517414"/>
                        <a:pt x="317057" y="529137"/>
                      </a:cubicBezTo>
                      <a:cubicBezTo>
                        <a:pt x="344233" y="540860"/>
                        <a:pt x="480647" y="392722"/>
                        <a:pt x="483311" y="398051"/>
                      </a:cubicBezTo>
                      <a:cubicBezTo>
                        <a:pt x="485975" y="403380"/>
                        <a:pt x="360219" y="519545"/>
                        <a:pt x="333043" y="561109"/>
                      </a:cubicBezTo>
                      <a:cubicBezTo>
                        <a:pt x="305867" y="602673"/>
                        <a:pt x="318656" y="601074"/>
                        <a:pt x="320254" y="647433"/>
                      </a:cubicBezTo>
                      <a:cubicBezTo>
                        <a:pt x="321852" y="693792"/>
                        <a:pt x="350627" y="764131"/>
                        <a:pt x="342634" y="839265"/>
                      </a:cubicBezTo>
                      <a:cubicBezTo>
                        <a:pt x="334641" y="914399"/>
                        <a:pt x="262171" y="1129145"/>
                        <a:pt x="253112" y="1136605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rgbClr val="336600"/>
                    </a:gs>
                    <a:gs pos="100000">
                      <a:srgbClr val="80AD1B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5" name="자유형 69"/>
                <p:cNvSpPr/>
                <p:nvPr/>
              </p:nvSpPr>
              <p:spPr>
                <a:xfrm>
                  <a:off x="8705983" y="5684627"/>
                  <a:ext cx="166788" cy="1422755"/>
                </a:xfrm>
                <a:custGeom>
                  <a:avLst/>
                  <a:gdLst>
                    <a:gd name="connsiteX0" fmla="*/ 35169 w 166788"/>
                    <a:gd name="connsiteY0" fmla="*/ 1377994 h 1422755"/>
                    <a:gd name="connsiteX1" fmla="*/ 127888 w 166788"/>
                    <a:gd name="connsiteY1" fmla="*/ 1035893 h 1422755"/>
                    <a:gd name="connsiteX2" fmla="*/ 131086 w 166788"/>
                    <a:gd name="connsiteY2" fmla="*/ 732159 h 1422755"/>
                    <a:gd name="connsiteX3" fmla="*/ 92719 w 166788"/>
                    <a:gd name="connsiteY3" fmla="*/ 521144 h 1422755"/>
                    <a:gd name="connsiteX4" fmla="*/ 105508 w 166788"/>
                    <a:gd name="connsiteY4" fmla="*/ 313325 h 1422755"/>
                    <a:gd name="connsiteX5" fmla="*/ 3197 w 166788"/>
                    <a:gd name="connsiteY5" fmla="*/ 15986 h 1422755"/>
                    <a:gd name="connsiteX6" fmla="*/ 124691 w 166788"/>
                    <a:gd name="connsiteY6" fmla="*/ 217409 h 1422755"/>
                    <a:gd name="connsiteX7" fmla="*/ 115100 w 166788"/>
                    <a:gd name="connsiteY7" fmla="*/ 514749 h 1422755"/>
                    <a:gd name="connsiteX8" fmla="*/ 163058 w 166788"/>
                    <a:gd name="connsiteY8" fmla="*/ 824878 h 1422755"/>
                    <a:gd name="connsiteX9" fmla="*/ 92719 w 166788"/>
                    <a:gd name="connsiteY9" fmla="*/ 1304458 h 1422755"/>
                    <a:gd name="connsiteX10" fmla="*/ 35169 w 166788"/>
                    <a:gd name="connsiteY10" fmla="*/ 1377994 h 1422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6788" h="1422755">
                      <a:moveTo>
                        <a:pt x="35169" y="1377994"/>
                      </a:moveTo>
                      <a:cubicBezTo>
                        <a:pt x="41031" y="1333233"/>
                        <a:pt x="111902" y="1143532"/>
                        <a:pt x="127888" y="1035893"/>
                      </a:cubicBezTo>
                      <a:cubicBezTo>
                        <a:pt x="143874" y="928254"/>
                        <a:pt x="136947" y="817950"/>
                        <a:pt x="131086" y="732159"/>
                      </a:cubicBezTo>
                      <a:cubicBezTo>
                        <a:pt x="125225" y="646368"/>
                        <a:pt x="96982" y="590950"/>
                        <a:pt x="92719" y="521144"/>
                      </a:cubicBezTo>
                      <a:cubicBezTo>
                        <a:pt x="88456" y="451338"/>
                        <a:pt x="120428" y="397518"/>
                        <a:pt x="105508" y="313325"/>
                      </a:cubicBezTo>
                      <a:cubicBezTo>
                        <a:pt x="90588" y="229132"/>
                        <a:pt x="0" y="31972"/>
                        <a:pt x="3197" y="15986"/>
                      </a:cubicBezTo>
                      <a:cubicBezTo>
                        <a:pt x="6394" y="0"/>
                        <a:pt x="106041" y="134282"/>
                        <a:pt x="124691" y="217409"/>
                      </a:cubicBezTo>
                      <a:cubicBezTo>
                        <a:pt x="143341" y="300536"/>
                        <a:pt x="108706" y="413504"/>
                        <a:pt x="115100" y="514749"/>
                      </a:cubicBezTo>
                      <a:cubicBezTo>
                        <a:pt x="121494" y="615994"/>
                        <a:pt x="166788" y="693260"/>
                        <a:pt x="163058" y="824878"/>
                      </a:cubicBezTo>
                      <a:cubicBezTo>
                        <a:pt x="159328" y="956496"/>
                        <a:pt x="114567" y="1217068"/>
                        <a:pt x="92719" y="1304458"/>
                      </a:cubicBezTo>
                      <a:cubicBezTo>
                        <a:pt x="70871" y="1391848"/>
                        <a:pt x="29307" y="1422755"/>
                        <a:pt x="35169" y="1377994"/>
                      </a:cubicBezTo>
                      <a:close/>
                    </a:path>
                  </a:pathLst>
                </a:custGeom>
                <a:solidFill>
                  <a:srgbClr val="5877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92" name="그룹 70"/>
              <p:cNvGrpSpPr/>
              <p:nvPr/>
            </p:nvGrpSpPr>
            <p:grpSpPr>
              <a:xfrm rot="1800000" flipH="1">
                <a:off x="7842690" y="4046955"/>
                <a:ext cx="533779" cy="973482"/>
                <a:chOff x="8436353" y="5585513"/>
                <a:chExt cx="834470" cy="152186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8" name="자유형 71"/>
                <p:cNvSpPr/>
                <p:nvPr/>
              </p:nvSpPr>
              <p:spPr>
                <a:xfrm>
                  <a:off x="8436353" y="5585513"/>
                  <a:ext cx="834470" cy="1406770"/>
                </a:xfrm>
                <a:custGeom>
                  <a:avLst/>
                  <a:gdLst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34470" h="1406770">
                      <a:moveTo>
                        <a:pt x="263236" y="1371600"/>
                      </a:moveTo>
                      <a:cubicBezTo>
                        <a:pt x="171050" y="1227726"/>
                        <a:pt x="78864" y="1083852"/>
                        <a:pt x="39432" y="959161"/>
                      </a:cubicBezTo>
                      <a:cubicBezTo>
                        <a:pt x="0" y="834470"/>
                        <a:pt x="20249" y="707648"/>
                        <a:pt x="26643" y="623455"/>
                      </a:cubicBezTo>
                      <a:cubicBezTo>
                        <a:pt x="33037" y="539262"/>
                        <a:pt x="51687" y="506224"/>
                        <a:pt x="77798" y="454003"/>
                      </a:cubicBezTo>
                      <a:cubicBezTo>
                        <a:pt x="103909" y="401782"/>
                        <a:pt x="156663" y="352758"/>
                        <a:pt x="183306" y="310129"/>
                      </a:cubicBezTo>
                      <a:cubicBezTo>
                        <a:pt x="209949" y="267500"/>
                        <a:pt x="224336" y="237126"/>
                        <a:pt x="237658" y="198227"/>
                      </a:cubicBezTo>
                      <a:cubicBezTo>
                        <a:pt x="250980" y="159328"/>
                        <a:pt x="261637" y="109238"/>
                        <a:pt x="263236" y="76733"/>
                      </a:cubicBezTo>
                      <a:cubicBezTo>
                        <a:pt x="264835" y="44228"/>
                        <a:pt x="242454" y="0"/>
                        <a:pt x="247250" y="3197"/>
                      </a:cubicBezTo>
                      <a:cubicBezTo>
                        <a:pt x="252046" y="6394"/>
                        <a:pt x="257908" y="59681"/>
                        <a:pt x="292011" y="95916"/>
                      </a:cubicBezTo>
                      <a:cubicBezTo>
                        <a:pt x="326114" y="132151"/>
                        <a:pt x="388993" y="168386"/>
                        <a:pt x="451871" y="220607"/>
                      </a:cubicBezTo>
                      <a:cubicBezTo>
                        <a:pt x="514749" y="272828"/>
                        <a:pt x="609067" y="347962"/>
                        <a:pt x="669281" y="409242"/>
                      </a:cubicBezTo>
                      <a:cubicBezTo>
                        <a:pt x="729495" y="470522"/>
                        <a:pt x="791840" y="504626"/>
                        <a:pt x="813155" y="588286"/>
                      </a:cubicBezTo>
                      <a:cubicBezTo>
                        <a:pt x="834470" y="671946"/>
                        <a:pt x="832338" y="794505"/>
                        <a:pt x="797169" y="911203"/>
                      </a:cubicBezTo>
                      <a:cubicBezTo>
                        <a:pt x="762000" y="1027901"/>
                        <a:pt x="673010" y="1205879"/>
                        <a:pt x="602139" y="1288473"/>
                      </a:cubicBezTo>
                      <a:cubicBezTo>
                        <a:pt x="531268" y="1371068"/>
                        <a:pt x="371941" y="1406770"/>
                        <a:pt x="371941" y="1406770"/>
                      </a:cubicBezTo>
                      <a:lnTo>
                        <a:pt x="263236" y="137160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36600"/>
                    </a:gs>
                    <a:gs pos="100000">
                      <a:srgbClr val="9BD121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9" name="자유형 72"/>
                <p:cNvSpPr/>
                <p:nvPr/>
              </p:nvSpPr>
              <p:spPr>
                <a:xfrm>
                  <a:off x="8526940" y="5761359"/>
                  <a:ext cx="646368" cy="1136073"/>
                </a:xfrm>
                <a:custGeom>
                  <a:avLst/>
                  <a:gdLst>
                    <a:gd name="connsiteX0" fmla="*/ 338903 w 646368"/>
                    <a:gd name="connsiteY0" fmla="*/ 549919 h 1136073"/>
                    <a:gd name="connsiteX1" fmla="*/ 578694 w 646368"/>
                    <a:gd name="connsiteY1" fmla="*/ 326115 h 1136073"/>
                    <a:gd name="connsiteX2" fmla="*/ 393256 w 646368"/>
                    <a:gd name="connsiteY2" fmla="*/ 572300 h 1136073"/>
                    <a:gd name="connsiteX3" fmla="*/ 316523 w 646368"/>
                    <a:gd name="connsiteY3" fmla="*/ 687399 h 1136073"/>
                    <a:gd name="connsiteX4" fmla="*/ 642638 w 646368"/>
                    <a:gd name="connsiteY4" fmla="*/ 511553 h 1136073"/>
                    <a:gd name="connsiteX5" fmla="*/ 338903 w 646368"/>
                    <a:gd name="connsiteY5" fmla="*/ 764132 h 1136073"/>
                    <a:gd name="connsiteX6" fmla="*/ 636243 w 646368"/>
                    <a:gd name="connsiteY6" fmla="*/ 677807 h 1136073"/>
                    <a:gd name="connsiteX7" fmla="*/ 348495 w 646368"/>
                    <a:gd name="connsiteY7" fmla="*/ 847259 h 1136073"/>
                    <a:gd name="connsiteX8" fmla="*/ 610666 w 646368"/>
                    <a:gd name="connsiteY8" fmla="*/ 802498 h 1136073"/>
                    <a:gd name="connsiteX9" fmla="*/ 335706 w 646368"/>
                    <a:gd name="connsiteY9" fmla="*/ 930386 h 1136073"/>
                    <a:gd name="connsiteX10" fmla="*/ 268565 w 646368"/>
                    <a:gd name="connsiteY10" fmla="*/ 1131810 h 1136073"/>
                    <a:gd name="connsiteX11" fmla="*/ 281354 w 646368"/>
                    <a:gd name="connsiteY11" fmla="*/ 904809 h 1136073"/>
                    <a:gd name="connsiteX12" fmla="*/ 3197 w 646368"/>
                    <a:gd name="connsiteY12" fmla="*/ 639441 h 1136073"/>
                    <a:gd name="connsiteX13" fmla="*/ 262170 w 646368"/>
                    <a:gd name="connsiteY13" fmla="*/ 837668 h 1136073"/>
                    <a:gd name="connsiteX14" fmla="*/ 15986 w 646368"/>
                    <a:gd name="connsiteY14" fmla="*/ 501961 h 1136073"/>
                    <a:gd name="connsiteX15" fmla="*/ 294143 w 646368"/>
                    <a:gd name="connsiteY15" fmla="*/ 764132 h 1136073"/>
                    <a:gd name="connsiteX16" fmla="*/ 63944 w 646368"/>
                    <a:gd name="connsiteY16" fmla="*/ 287749 h 1136073"/>
                    <a:gd name="connsiteX17" fmla="*/ 268565 w 646368"/>
                    <a:gd name="connsiteY17" fmla="*/ 588286 h 1136073"/>
                    <a:gd name="connsiteX18" fmla="*/ 118296 w 646368"/>
                    <a:gd name="connsiteY18" fmla="*/ 159861 h 1136073"/>
                    <a:gd name="connsiteX19" fmla="*/ 265368 w 646368"/>
                    <a:gd name="connsiteY19" fmla="*/ 444412 h 1136073"/>
                    <a:gd name="connsiteX20" fmla="*/ 211015 w 646368"/>
                    <a:gd name="connsiteY20" fmla="*/ 9592 h 1136073"/>
                    <a:gd name="connsiteX21" fmla="*/ 303734 w 646368"/>
                    <a:gd name="connsiteY21" fmla="*/ 386862 h 1136073"/>
                    <a:gd name="connsiteX22" fmla="*/ 409242 w 646368"/>
                    <a:gd name="connsiteY22" fmla="*/ 150269 h 1136073"/>
                    <a:gd name="connsiteX23" fmla="*/ 335706 w 646368"/>
                    <a:gd name="connsiteY23" fmla="*/ 450806 h 1136073"/>
                    <a:gd name="connsiteX24" fmla="*/ 498763 w 646368"/>
                    <a:gd name="connsiteY24" fmla="*/ 242988 h 1136073"/>
                    <a:gd name="connsiteX25" fmla="*/ 338903 w 646368"/>
                    <a:gd name="connsiteY25" fmla="*/ 549919 h 1136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46368" h="1136073">
                      <a:moveTo>
                        <a:pt x="338903" y="549919"/>
                      </a:moveTo>
                      <a:cubicBezTo>
                        <a:pt x="352225" y="563773"/>
                        <a:pt x="569635" y="322385"/>
                        <a:pt x="578694" y="326115"/>
                      </a:cubicBezTo>
                      <a:cubicBezTo>
                        <a:pt x="587753" y="329845"/>
                        <a:pt x="436951" y="512086"/>
                        <a:pt x="393256" y="572300"/>
                      </a:cubicBezTo>
                      <a:cubicBezTo>
                        <a:pt x="349561" y="632514"/>
                        <a:pt x="274959" y="697523"/>
                        <a:pt x="316523" y="687399"/>
                      </a:cubicBezTo>
                      <a:cubicBezTo>
                        <a:pt x="358087" y="677275"/>
                        <a:pt x="638908" y="498764"/>
                        <a:pt x="642638" y="511553"/>
                      </a:cubicBezTo>
                      <a:cubicBezTo>
                        <a:pt x="646368" y="524342"/>
                        <a:pt x="339969" y="736423"/>
                        <a:pt x="338903" y="764132"/>
                      </a:cubicBezTo>
                      <a:cubicBezTo>
                        <a:pt x="337837" y="791841"/>
                        <a:pt x="634644" y="663953"/>
                        <a:pt x="636243" y="677807"/>
                      </a:cubicBezTo>
                      <a:cubicBezTo>
                        <a:pt x="637842" y="691662"/>
                        <a:pt x="352758" y="826477"/>
                        <a:pt x="348495" y="847259"/>
                      </a:cubicBezTo>
                      <a:cubicBezTo>
                        <a:pt x="344232" y="868041"/>
                        <a:pt x="612797" y="788644"/>
                        <a:pt x="610666" y="802498"/>
                      </a:cubicBezTo>
                      <a:cubicBezTo>
                        <a:pt x="608535" y="816352"/>
                        <a:pt x="392723" y="875501"/>
                        <a:pt x="335706" y="930386"/>
                      </a:cubicBezTo>
                      <a:cubicBezTo>
                        <a:pt x="278689" y="985271"/>
                        <a:pt x="277624" y="1136073"/>
                        <a:pt x="268565" y="1131810"/>
                      </a:cubicBezTo>
                      <a:cubicBezTo>
                        <a:pt x="259506" y="1127547"/>
                        <a:pt x="325582" y="986870"/>
                        <a:pt x="281354" y="904809"/>
                      </a:cubicBezTo>
                      <a:cubicBezTo>
                        <a:pt x="237126" y="822748"/>
                        <a:pt x="6394" y="650631"/>
                        <a:pt x="3197" y="639441"/>
                      </a:cubicBezTo>
                      <a:cubicBezTo>
                        <a:pt x="0" y="628251"/>
                        <a:pt x="260039" y="860581"/>
                        <a:pt x="262170" y="837668"/>
                      </a:cubicBezTo>
                      <a:cubicBezTo>
                        <a:pt x="264302" y="814755"/>
                        <a:pt x="10657" y="514217"/>
                        <a:pt x="15986" y="501961"/>
                      </a:cubicBezTo>
                      <a:cubicBezTo>
                        <a:pt x="21315" y="489705"/>
                        <a:pt x="286150" y="799834"/>
                        <a:pt x="294143" y="764132"/>
                      </a:cubicBezTo>
                      <a:cubicBezTo>
                        <a:pt x="302136" y="728430"/>
                        <a:pt x="68207" y="317057"/>
                        <a:pt x="63944" y="287749"/>
                      </a:cubicBezTo>
                      <a:cubicBezTo>
                        <a:pt x="59681" y="258441"/>
                        <a:pt x="259506" y="609601"/>
                        <a:pt x="268565" y="588286"/>
                      </a:cubicBezTo>
                      <a:cubicBezTo>
                        <a:pt x="277624" y="566971"/>
                        <a:pt x="118829" y="183840"/>
                        <a:pt x="118296" y="159861"/>
                      </a:cubicBezTo>
                      <a:cubicBezTo>
                        <a:pt x="117763" y="135882"/>
                        <a:pt x="249915" y="469457"/>
                        <a:pt x="265368" y="444412"/>
                      </a:cubicBezTo>
                      <a:cubicBezTo>
                        <a:pt x="280821" y="419367"/>
                        <a:pt x="204621" y="19184"/>
                        <a:pt x="211015" y="9592"/>
                      </a:cubicBezTo>
                      <a:cubicBezTo>
                        <a:pt x="217409" y="0"/>
                        <a:pt x="270696" y="363416"/>
                        <a:pt x="303734" y="386862"/>
                      </a:cubicBezTo>
                      <a:cubicBezTo>
                        <a:pt x="336772" y="410308"/>
                        <a:pt x="403913" y="139612"/>
                        <a:pt x="409242" y="150269"/>
                      </a:cubicBezTo>
                      <a:cubicBezTo>
                        <a:pt x="414571" y="160926"/>
                        <a:pt x="320786" y="435353"/>
                        <a:pt x="335706" y="450806"/>
                      </a:cubicBezTo>
                      <a:cubicBezTo>
                        <a:pt x="350626" y="466259"/>
                        <a:pt x="499296" y="227002"/>
                        <a:pt x="498763" y="242988"/>
                      </a:cubicBezTo>
                      <a:cubicBezTo>
                        <a:pt x="498230" y="258974"/>
                        <a:pt x="325581" y="536065"/>
                        <a:pt x="338903" y="549919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chemeClr val="bg1">
                        <a:alpha val="3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0" name="자유형 73"/>
                <p:cNvSpPr/>
                <p:nvPr/>
              </p:nvSpPr>
              <p:spPr>
                <a:xfrm>
                  <a:off x="8535998" y="5801325"/>
                  <a:ext cx="485975" cy="1144065"/>
                </a:xfrm>
                <a:custGeom>
                  <a:avLst/>
                  <a:gdLst>
                    <a:gd name="connsiteX0" fmla="*/ 253112 w 485975"/>
                    <a:gd name="connsiteY0" fmla="*/ 1136605 h 1144065"/>
                    <a:gd name="connsiteX1" fmla="*/ 288282 w 485975"/>
                    <a:gd name="connsiteY1" fmla="*/ 884026 h 1144065"/>
                    <a:gd name="connsiteX2" fmla="*/ 208352 w 485975"/>
                    <a:gd name="connsiteY2" fmla="*/ 688997 h 1144065"/>
                    <a:gd name="connsiteX3" fmla="*/ 13322 w 485975"/>
                    <a:gd name="connsiteY3" fmla="*/ 449206 h 1144065"/>
                    <a:gd name="connsiteX4" fmla="*/ 288282 w 485975"/>
                    <a:gd name="connsiteY4" fmla="*/ 746546 h 1144065"/>
                    <a:gd name="connsiteX5" fmla="*/ 275493 w 485975"/>
                    <a:gd name="connsiteY5" fmla="*/ 580292 h 1144065"/>
                    <a:gd name="connsiteX6" fmla="*/ 182774 w 485975"/>
                    <a:gd name="connsiteY6" fmla="*/ 423629 h 1144065"/>
                    <a:gd name="connsiteX7" fmla="*/ 67675 w 485975"/>
                    <a:gd name="connsiteY7" fmla="*/ 270163 h 1144065"/>
                    <a:gd name="connsiteX8" fmla="*/ 198760 w 485975"/>
                    <a:gd name="connsiteY8" fmla="*/ 410840 h 1144065"/>
                    <a:gd name="connsiteX9" fmla="*/ 272296 w 485975"/>
                    <a:gd name="connsiteY9" fmla="*/ 330910 h 1144065"/>
                    <a:gd name="connsiteX10" fmla="*/ 243521 w 485975"/>
                    <a:gd name="connsiteY10" fmla="*/ 14387 h 1144065"/>
                    <a:gd name="connsiteX11" fmla="*/ 307465 w 485975"/>
                    <a:gd name="connsiteY11" fmla="*/ 244585 h 1144065"/>
                    <a:gd name="connsiteX12" fmla="*/ 412973 w 485975"/>
                    <a:gd name="connsiteY12" fmla="*/ 123092 h 1144065"/>
                    <a:gd name="connsiteX13" fmla="*/ 320254 w 485975"/>
                    <a:gd name="connsiteY13" fmla="*/ 327713 h 1144065"/>
                    <a:gd name="connsiteX14" fmla="*/ 317057 w 485975"/>
                    <a:gd name="connsiteY14" fmla="*/ 529137 h 1144065"/>
                    <a:gd name="connsiteX15" fmla="*/ 483311 w 485975"/>
                    <a:gd name="connsiteY15" fmla="*/ 398051 h 1144065"/>
                    <a:gd name="connsiteX16" fmla="*/ 333043 w 485975"/>
                    <a:gd name="connsiteY16" fmla="*/ 561109 h 1144065"/>
                    <a:gd name="connsiteX17" fmla="*/ 320254 w 485975"/>
                    <a:gd name="connsiteY17" fmla="*/ 647433 h 1144065"/>
                    <a:gd name="connsiteX18" fmla="*/ 342634 w 485975"/>
                    <a:gd name="connsiteY18" fmla="*/ 839265 h 1144065"/>
                    <a:gd name="connsiteX19" fmla="*/ 253112 w 485975"/>
                    <a:gd name="connsiteY19" fmla="*/ 1136605 h 1144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85975" h="1144065">
                      <a:moveTo>
                        <a:pt x="253112" y="1136605"/>
                      </a:moveTo>
                      <a:cubicBezTo>
                        <a:pt x="244053" y="1144065"/>
                        <a:pt x="295742" y="958627"/>
                        <a:pt x="288282" y="884026"/>
                      </a:cubicBezTo>
                      <a:cubicBezTo>
                        <a:pt x="280822" y="809425"/>
                        <a:pt x="254179" y="761467"/>
                        <a:pt x="208352" y="688997"/>
                      </a:cubicBezTo>
                      <a:cubicBezTo>
                        <a:pt x="162525" y="616527"/>
                        <a:pt x="0" y="439615"/>
                        <a:pt x="13322" y="449206"/>
                      </a:cubicBezTo>
                      <a:cubicBezTo>
                        <a:pt x="26644" y="458797"/>
                        <a:pt x="244587" y="724698"/>
                        <a:pt x="288282" y="746546"/>
                      </a:cubicBezTo>
                      <a:cubicBezTo>
                        <a:pt x="331977" y="768394"/>
                        <a:pt x="293078" y="634111"/>
                        <a:pt x="275493" y="580292"/>
                      </a:cubicBezTo>
                      <a:cubicBezTo>
                        <a:pt x="257908" y="526473"/>
                        <a:pt x="217410" y="475317"/>
                        <a:pt x="182774" y="423629"/>
                      </a:cubicBezTo>
                      <a:cubicBezTo>
                        <a:pt x="148138" y="371941"/>
                        <a:pt x="65011" y="272294"/>
                        <a:pt x="67675" y="270163"/>
                      </a:cubicBezTo>
                      <a:cubicBezTo>
                        <a:pt x="70339" y="268032"/>
                        <a:pt x="164657" y="400716"/>
                        <a:pt x="198760" y="410840"/>
                      </a:cubicBezTo>
                      <a:cubicBezTo>
                        <a:pt x="232863" y="420964"/>
                        <a:pt x="264836" y="396986"/>
                        <a:pt x="272296" y="330910"/>
                      </a:cubicBezTo>
                      <a:cubicBezTo>
                        <a:pt x="279756" y="264835"/>
                        <a:pt x="237660" y="28774"/>
                        <a:pt x="243521" y="14387"/>
                      </a:cubicBezTo>
                      <a:cubicBezTo>
                        <a:pt x="249382" y="0"/>
                        <a:pt x="279223" y="226468"/>
                        <a:pt x="307465" y="244585"/>
                      </a:cubicBezTo>
                      <a:cubicBezTo>
                        <a:pt x="335707" y="262702"/>
                        <a:pt x="410841" y="109237"/>
                        <a:pt x="412973" y="123092"/>
                      </a:cubicBezTo>
                      <a:cubicBezTo>
                        <a:pt x="415105" y="136947"/>
                        <a:pt x="336240" y="260039"/>
                        <a:pt x="320254" y="327713"/>
                      </a:cubicBezTo>
                      <a:cubicBezTo>
                        <a:pt x="304268" y="395387"/>
                        <a:pt x="289881" y="517414"/>
                        <a:pt x="317057" y="529137"/>
                      </a:cubicBezTo>
                      <a:cubicBezTo>
                        <a:pt x="344233" y="540860"/>
                        <a:pt x="480647" y="392722"/>
                        <a:pt x="483311" y="398051"/>
                      </a:cubicBezTo>
                      <a:cubicBezTo>
                        <a:pt x="485975" y="403380"/>
                        <a:pt x="360219" y="519545"/>
                        <a:pt x="333043" y="561109"/>
                      </a:cubicBezTo>
                      <a:cubicBezTo>
                        <a:pt x="305867" y="602673"/>
                        <a:pt x="318656" y="601074"/>
                        <a:pt x="320254" y="647433"/>
                      </a:cubicBezTo>
                      <a:cubicBezTo>
                        <a:pt x="321852" y="693792"/>
                        <a:pt x="350627" y="764131"/>
                        <a:pt x="342634" y="839265"/>
                      </a:cubicBezTo>
                      <a:cubicBezTo>
                        <a:pt x="334641" y="914399"/>
                        <a:pt x="262171" y="1129145"/>
                        <a:pt x="253112" y="1136605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rgbClr val="336600"/>
                    </a:gs>
                    <a:gs pos="100000">
                      <a:srgbClr val="80AD1B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1" name="자유형 74"/>
                <p:cNvSpPr/>
                <p:nvPr/>
              </p:nvSpPr>
              <p:spPr>
                <a:xfrm>
                  <a:off x="8705983" y="5684627"/>
                  <a:ext cx="166788" cy="1422755"/>
                </a:xfrm>
                <a:custGeom>
                  <a:avLst/>
                  <a:gdLst>
                    <a:gd name="connsiteX0" fmla="*/ 35169 w 166788"/>
                    <a:gd name="connsiteY0" fmla="*/ 1377994 h 1422755"/>
                    <a:gd name="connsiteX1" fmla="*/ 127888 w 166788"/>
                    <a:gd name="connsiteY1" fmla="*/ 1035893 h 1422755"/>
                    <a:gd name="connsiteX2" fmla="*/ 131086 w 166788"/>
                    <a:gd name="connsiteY2" fmla="*/ 732159 h 1422755"/>
                    <a:gd name="connsiteX3" fmla="*/ 92719 w 166788"/>
                    <a:gd name="connsiteY3" fmla="*/ 521144 h 1422755"/>
                    <a:gd name="connsiteX4" fmla="*/ 105508 w 166788"/>
                    <a:gd name="connsiteY4" fmla="*/ 313325 h 1422755"/>
                    <a:gd name="connsiteX5" fmla="*/ 3197 w 166788"/>
                    <a:gd name="connsiteY5" fmla="*/ 15986 h 1422755"/>
                    <a:gd name="connsiteX6" fmla="*/ 124691 w 166788"/>
                    <a:gd name="connsiteY6" fmla="*/ 217409 h 1422755"/>
                    <a:gd name="connsiteX7" fmla="*/ 115100 w 166788"/>
                    <a:gd name="connsiteY7" fmla="*/ 514749 h 1422755"/>
                    <a:gd name="connsiteX8" fmla="*/ 163058 w 166788"/>
                    <a:gd name="connsiteY8" fmla="*/ 824878 h 1422755"/>
                    <a:gd name="connsiteX9" fmla="*/ 92719 w 166788"/>
                    <a:gd name="connsiteY9" fmla="*/ 1304458 h 1422755"/>
                    <a:gd name="connsiteX10" fmla="*/ 35169 w 166788"/>
                    <a:gd name="connsiteY10" fmla="*/ 1377994 h 1422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6788" h="1422755">
                      <a:moveTo>
                        <a:pt x="35169" y="1377994"/>
                      </a:moveTo>
                      <a:cubicBezTo>
                        <a:pt x="41031" y="1333233"/>
                        <a:pt x="111902" y="1143532"/>
                        <a:pt x="127888" y="1035893"/>
                      </a:cubicBezTo>
                      <a:cubicBezTo>
                        <a:pt x="143874" y="928254"/>
                        <a:pt x="136947" y="817950"/>
                        <a:pt x="131086" y="732159"/>
                      </a:cubicBezTo>
                      <a:cubicBezTo>
                        <a:pt x="125225" y="646368"/>
                        <a:pt x="96982" y="590950"/>
                        <a:pt x="92719" y="521144"/>
                      </a:cubicBezTo>
                      <a:cubicBezTo>
                        <a:pt x="88456" y="451338"/>
                        <a:pt x="120428" y="397518"/>
                        <a:pt x="105508" y="313325"/>
                      </a:cubicBezTo>
                      <a:cubicBezTo>
                        <a:pt x="90588" y="229132"/>
                        <a:pt x="0" y="31972"/>
                        <a:pt x="3197" y="15986"/>
                      </a:cubicBezTo>
                      <a:cubicBezTo>
                        <a:pt x="6394" y="0"/>
                        <a:pt x="106041" y="134282"/>
                        <a:pt x="124691" y="217409"/>
                      </a:cubicBezTo>
                      <a:cubicBezTo>
                        <a:pt x="143341" y="300536"/>
                        <a:pt x="108706" y="413504"/>
                        <a:pt x="115100" y="514749"/>
                      </a:cubicBezTo>
                      <a:cubicBezTo>
                        <a:pt x="121494" y="615994"/>
                        <a:pt x="166788" y="693260"/>
                        <a:pt x="163058" y="824878"/>
                      </a:cubicBezTo>
                      <a:cubicBezTo>
                        <a:pt x="159328" y="956496"/>
                        <a:pt x="114567" y="1217068"/>
                        <a:pt x="92719" y="1304458"/>
                      </a:cubicBezTo>
                      <a:cubicBezTo>
                        <a:pt x="70871" y="1391848"/>
                        <a:pt x="29307" y="1422755"/>
                        <a:pt x="35169" y="1377994"/>
                      </a:cubicBezTo>
                      <a:close/>
                    </a:path>
                  </a:pathLst>
                </a:custGeom>
                <a:solidFill>
                  <a:srgbClr val="5877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93" name="그룹 75"/>
              <p:cNvGrpSpPr/>
              <p:nvPr/>
            </p:nvGrpSpPr>
            <p:grpSpPr>
              <a:xfrm>
                <a:off x="7429151" y="3841679"/>
                <a:ext cx="622362" cy="1135036"/>
                <a:chOff x="8436353" y="5585513"/>
                <a:chExt cx="834470" cy="152186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4" name="자유형 76"/>
                <p:cNvSpPr/>
                <p:nvPr/>
              </p:nvSpPr>
              <p:spPr>
                <a:xfrm>
                  <a:off x="8436353" y="5585513"/>
                  <a:ext cx="834470" cy="1406770"/>
                </a:xfrm>
                <a:custGeom>
                  <a:avLst/>
                  <a:gdLst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34470" h="1406770">
                      <a:moveTo>
                        <a:pt x="263236" y="1371600"/>
                      </a:moveTo>
                      <a:cubicBezTo>
                        <a:pt x="171050" y="1227726"/>
                        <a:pt x="78864" y="1083852"/>
                        <a:pt x="39432" y="959161"/>
                      </a:cubicBezTo>
                      <a:cubicBezTo>
                        <a:pt x="0" y="834470"/>
                        <a:pt x="20249" y="707648"/>
                        <a:pt x="26643" y="623455"/>
                      </a:cubicBezTo>
                      <a:cubicBezTo>
                        <a:pt x="33037" y="539262"/>
                        <a:pt x="51687" y="506224"/>
                        <a:pt x="77798" y="454003"/>
                      </a:cubicBezTo>
                      <a:cubicBezTo>
                        <a:pt x="103909" y="401782"/>
                        <a:pt x="156663" y="352758"/>
                        <a:pt x="183306" y="310129"/>
                      </a:cubicBezTo>
                      <a:cubicBezTo>
                        <a:pt x="209949" y="267500"/>
                        <a:pt x="224336" y="237126"/>
                        <a:pt x="237658" y="198227"/>
                      </a:cubicBezTo>
                      <a:cubicBezTo>
                        <a:pt x="250980" y="159328"/>
                        <a:pt x="261637" y="109238"/>
                        <a:pt x="263236" y="76733"/>
                      </a:cubicBezTo>
                      <a:cubicBezTo>
                        <a:pt x="264835" y="44228"/>
                        <a:pt x="242454" y="0"/>
                        <a:pt x="247250" y="3197"/>
                      </a:cubicBezTo>
                      <a:cubicBezTo>
                        <a:pt x="252046" y="6394"/>
                        <a:pt x="257908" y="59681"/>
                        <a:pt x="292011" y="95916"/>
                      </a:cubicBezTo>
                      <a:cubicBezTo>
                        <a:pt x="326114" y="132151"/>
                        <a:pt x="388993" y="168386"/>
                        <a:pt x="451871" y="220607"/>
                      </a:cubicBezTo>
                      <a:cubicBezTo>
                        <a:pt x="514749" y="272828"/>
                        <a:pt x="609067" y="347962"/>
                        <a:pt x="669281" y="409242"/>
                      </a:cubicBezTo>
                      <a:cubicBezTo>
                        <a:pt x="729495" y="470522"/>
                        <a:pt x="791840" y="504626"/>
                        <a:pt x="813155" y="588286"/>
                      </a:cubicBezTo>
                      <a:cubicBezTo>
                        <a:pt x="834470" y="671946"/>
                        <a:pt x="832338" y="794505"/>
                        <a:pt x="797169" y="911203"/>
                      </a:cubicBezTo>
                      <a:cubicBezTo>
                        <a:pt x="762000" y="1027901"/>
                        <a:pt x="673010" y="1205879"/>
                        <a:pt x="602139" y="1288473"/>
                      </a:cubicBezTo>
                      <a:cubicBezTo>
                        <a:pt x="531268" y="1371068"/>
                        <a:pt x="371941" y="1406770"/>
                        <a:pt x="371941" y="1406770"/>
                      </a:cubicBezTo>
                      <a:lnTo>
                        <a:pt x="263236" y="137160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36600"/>
                    </a:gs>
                    <a:gs pos="100000">
                      <a:srgbClr val="9BD121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5" name="자유형 77"/>
                <p:cNvSpPr/>
                <p:nvPr/>
              </p:nvSpPr>
              <p:spPr>
                <a:xfrm>
                  <a:off x="8526940" y="5761359"/>
                  <a:ext cx="646368" cy="1136073"/>
                </a:xfrm>
                <a:custGeom>
                  <a:avLst/>
                  <a:gdLst>
                    <a:gd name="connsiteX0" fmla="*/ 338903 w 646368"/>
                    <a:gd name="connsiteY0" fmla="*/ 549919 h 1136073"/>
                    <a:gd name="connsiteX1" fmla="*/ 578694 w 646368"/>
                    <a:gd name="connsiteY1" fmla="*/ 326115 h 1136073"/>
                    <a:gd name="connsiteX2" fmla="*/ 393256 w 646368"/>
                    <a:gd name="connsiteY2" fmla="*/ 572300 h 1136073"/>
                    <a:gd name="connsiteX3" fmla="*/ 316523 w 646368"/>
                    <a:gd name="connsiteY3" fmla="*/ 687399 h 1136073"/>
                    <a:gd name="connsiteX4" fmla="*/ 642638 w 646368"/>
                    <a:gd name="connsiteY4" fmla="*/ 511553 h 1136073"/>
                    <a:gd name="connsiteX5" fmla="*/ 338903 w 646368"/>
                    <a:gd name="connsiteY5" fmla="*/ 764132 h 1136073"/>
                    <a:gd name="connsiteX6" fmla="*/ 636243 w 646368"/>
                    <a:gd name="connsiteY6" fmla="*/ 677807 h 1136073"/>
                    <a:gd name="connsiteX7" fmla="*/ 348495 w 646368"/>
                    <a:gd name="connsiteY7" fmla="*/ 847259 h 1136073"/>
                    <a:gd name="connsiteX8" fmla="*/ 610666 w 646368"/>
                    <a:gd name="connsiteY8" fmla="*/ 802498 h 1136073"/>
                    <a:gd name="connsiteX9" fmla="*/ 335706 w 646368"/>
                    <a:gd name="connsiteY9" fmla="*/ 930386 h 1136073"/>
                    <a:gd name="connsiteX10" fmla="*/ 268565 w 646368"/>
                    <a:gd name="connsiteY10" fmla="*/ 1131810 h 1136073"/>
                    <a:gd name="connsiteX11" fmla="*/ 281354 w 646368"/>
                    <a:gd name="connsiteY11" fmla="*/ 904809 h 1136073"/>
                    <a:gd name="connsiteX12" fmla="*/ 3197 w 646368"/>
                    <a:gd name="connsiteY12" fmla="*/ 639441 h 1136073"/>
                    <a:gd name="connsiteX13" fmla="*/ 262170 w 646368"/>
                    <a:gd name="connsiteY13" fmla="*/ 837668 h 1136073"/>
                    <a:gd name="connsiteX14" fmla="*/ 15986 w 646368"/>
                    <a:gd name="connsiteY14" fmla="*/ 501961 h 1136073"/>
                    <a:gd name="connsiteX15" fmla="*/ 294143 w 646368"/>
                    <a:gd name="connsiteY15" fmla="*/ 764132 h 1136073"/>
                    <a:gd name="connsiteX16" fmla="*/ 63944 w 646368"/>
                    <a:gd name="connsiteY16" fmla="*/ 287749 h 1136073"/>
                    <a:gd name="connsiteX17" fmla="*/ 268565 w 646368"/>
                    <a:gd name="connsiteY17" fmla="*/ 588286 h 1136073"/>
                    <a:gd name="connsiteX18" fmla="*/ 118296 w 646368"/>
                    <a:gd name="connsiteY18" fmla="*/ 159861 h 1136073"/>
                    <a:gd name="connsiteX19" fmla="*/ 265368 w 646368"/>
                    <a:gd name="connsiteY19" fmla="*/ 444412 h 1136073"/>
                    <a:gd name="connsiteX20" fmla="*/ 211015 w 646368"/>
                    <a:gd name="connsiteY20" fmla="*/ 9592 h 1136073"/>
                    <a:gd name="connsiteX21" fmla="*/ 303734 w 646368"/>
                    <a:gd name="connsiteY21" fmla="*/ 386862 h 1136073"/>
                    <a:gd name="connsiteX22" fmla="*/ 409242 w 646368"/>
                    <a:gd name="connsiteY22" fmla="*/ 150269 h 1136073"/>
                    <a:gd name="connsiteX23" fmla="*/ 335706 w 646368"/>
                    <a:gd name="connsiteY23" fmla="*/ 450806 h 1136073"/>
                    <a:gd name="connsiteX24" fmla="*/ 498763 w 646368"/>
                    <a:gd name="connsiteY24" fmla="*/ 242988 h 1136073"/>
                    <a:gd name="connsiteX25" fmla="*/ 338903 w 646368"/>
                    <a:gd name="connsiteY25" fmla="*/ 549919 h 1136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46368" h="1136073">
                      <a:moveTo>
                        <a:pt x="338903" y="549919"/>
                      </a:moveTo>
                      <a:cubicBezTo>
                        <a:pt x="352225" y="563773"/>
                        <a:pt x="569635" y="322385"/>
                        <a:pt x="578694" y="326115"/>
                      </a:cubicBezTo>
                      <a:cubicBezTo>
                        <a:pt x="587753" y="329845"/>
                        <a:pt x="436951" y="512086"/>
                        <a:pt x="393256" y="572300"/>
                      </a:cubicBezTo>
                      <a:cubicBezTo>
                        <a:pt x="349561" y="632514"/>
                        <a:pt x="274959" y="697523"/>
                        <a:pt x="316523" y="687399"/>
                      </a:cubicBezTo>
                      <a:cubicBezTo>
                        <a:pt x="358087" y="677275"/>
                        <a:pt x="638908" y="498764"/>
                        <a:pt x="642638" y="511553"/>
                      </a:cubicBezTo>
                      <a:cubicBezTo>
                        <a:pt x="646368" y="524342"/>
                        <a:pt x="339969" y="736423"/>
                        <a:pt x="338903" y="764132"/>
                      </a:cubicBezTo>
                      <a:cubicBezTo>
                        <a:pt x="337837" y="791841"/>
                        <a:pt x="634644" y="663953"/>
                        <a:pt x="636243" y="677807"/>
                      </a:cubicBezTo>
                      <a:cubicBezTo>
                        <a:pt x="637842" y="691662"/>
                        <a:pt x="352758" y="826477"/>
                        <a:pt x="348495" y="847259"/>
                      </a:cubicBezTo>
                      <a:cubicBezTo>
                        <a:pt x="344232" y="868041"/>
                        <a:pt x="612797" y="788644"/>
                        <a:pt x="610666" y="802498"/>
                      </a:cubicBezTo>
                      <a:cubicBezTo>
                        <a:pt x="608535" y="816352"/>
                        <a:pt x="392723" y="875501"/>
                        <a:pt x="335706" y="930386"/>
                      </a:cubicBezTo>
                      <a:cubicBezTo>
                        <a:pt x="278689" y="985271"/>
                        <a:pt x="277624" y="1136073"/>
                        <a:pt x="268565" y="1131810"/>
                      </a:cubicBezTo>
                      <a:cubicBezTo>
                        <a:pt x="259506" y="1127547"/>
                        <a:pt x="325582" y="986870"/>
                        <a:pt x="281354" y="904809"/>
                      </a:cubicBezTo>
                      <a:cubicBezTo>
                        <a:pt x="237126" y="822748"/>
                        <a:pt x="6394" y="650631"/>
                        <a:pt x="3197" y="639441"/>
                      </a:cubicBezTo>
                      <a:cubicBezTo>
                        <a:pt x="0" y="628251"/>
                        <a:pt x="260039" y="860581"/>
                        <a:pt x="262170" y="837668"/>
                      </a:cubicBezTo>
                      <a:cubicBezTo>
                        <a:pt x="264302" y="814755"/>
                        <a:pt x="10657" y="514217"/>
                        <a:pt x="15986" y="501961"/>
                      </a:cubicBezTo>
                      <a:cubicBezTo>
                        <a:pt x="21315" y="489705"/>
                        <a:pt x="286150" y="799834"/>
                        <a:pt x="294143" y="764132"/>
                      </a:cubicBezTo>
                      <a:cubicBezTo>
                        <a:pt x="302136" y="728430"/>
                        <a:pt x="68207" y="317057"/>
                        <a:pt x="63944" y="287749"/>
                      </a:cubicBezTo>
                      <a:cubicBezTo>
                        <a:pt x="59681" y="258441"/>
                        <a:pt x="259506" y="609601"/>
                        <a:pt x="268565" y="588286"/>
                      </a:cubicBezTo>
                      <a:cubicBezTo>
                        <a:pt x="277624" y="566971"/>
                        <a:pt x="118829" y="183840"/>
                        <a:pt x="118296" y="159861"/>
                      </a:cubicBezTo>
                      <a:cubicBezTo>
                        <a:pt x="117763" y="135882"/>
                        <a:pt x="249915" y="469457"/>
                        <a:pt x="265368" y="444412"/>
                      </a:cubicBezTo>
                      <a:cubicBezTo>
                        <a:pt x="280821" y="419367"/>
                        <a:pt x="204621" y="19184"/>
                        <a:pt x="211015" y="9592"/>
                      </a:cubicBezTo>
                      <a:cubicBezTo>
                        <a:pt x="217409" y="0"/>
                        <a:pt x="270696" y="363416"/>
                        <a:pt x="303734" y="386862"/>
                      </a:cubicBezTo>
                      <a:cubicBezTo>
                        <a:pt x="336772" y="410308"/>
                        <a:pt x="403913" y="139612"/>
                        <a:pt x="409242" y="150269"/>
                      </a:cubicBezTo>
                      <a:cubicBezTo>
                        <a:pt x="414571" y="160926"/>
                        <a:pt x="320786" y="435353"/>
                        <a:pt x="335706" y="450806"/>
                      </a:cubicBezTo>
                      <a:cubicBezTo>
                        <a:pt x="350626" y="466259"/>
                        <a:pt x="499296" y="227002"/>
                        <a:pt x="498763" y="242988"/>
                      </a:cubicBezTo>
                      <a:cubicBezTo>
                        <a:pt x="498230" y="258974"/>
                        <a:pt x="325581" y="536065"/>
                        <a:pt x="338903" y="549919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chemeClr val="bg1">
                        <a:alpha val="3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6" name="자유형 78"/>
                <p:cNvSpPr/>
                <p:nvPr/>
              </p:nvSpPr>
              <p:spPr>
                <a:xfrm>
                  <a:off x="8535998" y="5801325"/>
                  <a:ext cx="485975" cy="1144065"/>
                </a:xfrm>
                <a:custGeom>
                  <a:avLst/>
                  <a:gdLst>
                    <a:gd name="connsiteX0" fmla="*/ 253112 w 485975"/>
                    <a:gd name="connsiteY0" fmla="*/ 1136605 h 1144065"/>
                    <a:gd name="connsiteX1" fmla="*/ 288282 w 485975"/>
                    <a:gd name="connsiteY1" fmla="*/ 884026 h 1144065"/>
                    <a:gd name="connsiteX2" fmla="*/ 208352 w 485975"/>
                    <a:gd name="connsiteY2" fmla="*/ 688997 h 1144065"/>
                    <a:gd name="connsiteX3" fmla="*/ 13322 w 485975"/>
                    <a:gd name="connsiteY3" fmla="*/ 449206 h 1144065"/>
                    <a:gd name="connsiteX4" fmla="*/ 288282 w 485975"/>
                    <a:gd name="connsiteY4" fmla="*/ 746546 h 1144065"/>
                    <a:gd name="connsiteX5" fmla="*/ 275493 w 485975"/>
                    <a:gd name="connsiteY5" fmla="*/ 580292 h 1144065"/>
                    <a:gd name="connsiteX6" fmla="*/ 182774 w 485975"/>
                    <a:gd name="connsiteY6" fmla="*/ 423629 h 1144065"/>
                    <a:gd name="connsiteX7" fmla="*/ 67675 w 485975"/>
                    <a:gd name="connsiteY7" fmla="*/ 270163 h 1144065"/>
                    <a:gd name="connsiteX8" fmla="*/ 198760 w 485975"/>
                    <a:gd name="connsiteY8" fmla="*/ 410840 h 1144065"/>
                    <a:gd name="connsiteX9" fmla="*/ 272296 w 485975"/>
                    <a:gd name="connsiteY9" fmla="*/ 330910 h 1144065"/>
                    <a:gd name="connsiteX10" fmla="*/ 243521 w 485975"/>
                    <a:gd name="connsiteY10" fmla="*/ 14387 h 1144065"/>
                    <a:gd name="connsiteX11" fmla="*/ 307465 w 485975"/>
                    <a:gd name="connsiteY11" fmla="*/ 244585 h 1144065"/>
                    <a:gd name="connsiteX12" fmla="*/ 412973 w 485975"/>
                    <a:gd name="connsiteY12" fmla="*/ 123092 h 1144065"/>
                    <a:gd name="connsiteX13" fmla="*/ 320254 w 485975"/>
                    <a:gd name="connsiteY13" fmla="*/ 327713 h 1144065"/>
                    <a:gd name="connsiteX14" fmla="*/ 317057 w 485975"/>
                    <a:gd name="connsiteY14" fmla="*/ 529137 h 1144065"/>
                    <a:gd name="connsiteX15" fmla="*/ 483311 w 485975"/>
                    <a:gd name="connsiteY15" fmla="*/ 398051 h 1144065"/>
                    <a:gd name="connsiteX16" fmla="*/ 333043 w 485975"/>
                    <a:gd name="connsiteY16" fmla="*/ 561109 h 1144065"/>
                    <a:gd name="connsiteX17" fmla="*/ 320254 w 485975"/>
                    <a:gd name="connsiteY17" fmla="*/ 647433 h 1144065"/>
                    <a:gd name="connsiteX18" fmla="*/ 342634 w 485975"/>
                    <a:gd name="connsiteY18" fmla="*/ 839265 h 1144065"/>
                    <a:gd name="connsiteX19" fmla="*/ 253112 w 485975"/>
                    <a:gd name="connsiteY19" fmla="*/ 1136605 h 1144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85975" h="1144065">
                      <a:moveTo>
                        <a:pt x="253112" y="1136605"/>
                      </a:moveTo>
                      <a:cubicBezTo>
                        <a:pt x="244053" y="1144065"/>
                        <a:pt x="295742" y="958627"/>
                        <a:pt x="288282" y="884026"/>
                      </a:cubicBezTo>
                      <a:cubicBezTo>
                        <a:pt x="280822" y="809425"/>
                        <a:pt x="254179" y="761467"/>
                        <a:pt x="208352" y="688997"/>
                      </a:cubicBezTo>
                      <a:cubicBezTo>
                        <a:pt x="162525" y="616527"/>
                        <a:pt x="0" y="439615"/>
                        <a:pt x="13322" y="449206"/>
                      </a:cubicBezTo>
                      <a:cubicBezTo>
                        <a:pt x="26644" y="458797"/>
                        <a:pt x="244587" y="724698"/>
                        <a:pt x="288282" y="746546"/>
                      </a:cubicBezTo>
                      <a:cubicBezTo>
                        <a:pt x="331977" y="768394"/>
                        <a:pt x="293078" y="634111"/>
                        <a:pt x="275493" y="580292"/>
                      </a:cubicBezTo>
                      <a:cubicBezTo>
                        <a:pt x="257908" y="526473"/>
                        <a:pt x="217410" y="475317"/>
                        <a:pt x="182774" y="423629"/>
                      </a:cubicBezTo>
                      <a:cubicBezTo>
                        <a:pt x="148138" y="371941"/>
                        <a:pt x="65011" y="272294"/>
                        <a:pt x="67675" y="270163"/>
                      </a:cubicBezTo>
                      <a:cubicBezTo>
                        <a:pt x="70339" y="268032"/>
                        <a:pt x="164657" y="400716"/>
                        <a:pt x="198760" y="410840"/>
                      </a:cubicBezTo>
                      <a:cubicBezTo>
                        <a:pt x="232863" y="420964"/>
                        <a:pt x="264836" y="396986"/>
                        <a:pt x="272296" y="330910"/>
                      </a:cubicBezTo>
                      <a:cubicBezTo>
                        <a:pt x="279756" y="264835"/>
                        <a:pt x="237660" y="28774"/>
                        <a:pt x="243521" y="14387"/>
                      </a:cubicBezTo>
                      <a:cubicBezTo>
                        <a:pt x="249382" y="0"/>
                        <a:pt x="279223" y="226468"/>
                        <a:pt x="307465" y="244585"/>
                      </a:cubicBezTo>
                      <a:cubicBezTo>
                        <a:pt x="335707" y="262702"/>
                        <a:pt x="410841" y="109237"/>
                        <a:pt x="412973" y="123092"/>
                      </a:cubicBezTo>
                      <a:cubicBezTo>
                        <a:pt x="415105" y="136947"/>
                        <a:pt x="336240" y="260039"/>
                        <a:pt x="320254" y="327713"/>
                      </a:cubicBezTo>
                      <a:cubicBezTo>
                        <a:pt x="304268" y="395387"/>
                        <a:pt x="289881" y="517414"/>
                        <a:pt x="317057" y="529137"/>
                      </a:cubicBezTo>
                      <a:cubicBezTo>
                        <a:pt x="344233" y="540860"/>
                        <a:pt x="480647" y="392722"/>
                        <a:pt x="483311" y="398051"/>
                      </a:cubicBezTo>
                      <a:cubicBezTo>
                        <a:pt x="485975" y="403380"/>
                        <a:pt x="360219" y="519545"/>
                        <a:pt x="333043" y="561109"/>
                      </a:cubicBezTo>
                      <a:cubicBezTo>
                        <a:pt x="305867" y="602673"/>
                        <a:pt x="318656" y="601074"/>
                        <a:pt x="320254" y="647433"/>
                      </a:cubicBezTo>
                      <a:cubicBezTo>
                        <a:pt x="321852" y="693792"/>
                        <a:pt x="350627" y="764131"/>
                        <a:pt x="342634" y="839265"/>
                      </a:cubicBezTo>
                      <a:cubicBezTo>
                        <a:pt x="334641" y="914399"/>
                        <a:pt x="262171" y="1129145"/>
                        <a:pt x="253112" y="1136605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rgbClr val="336600"/>
                    </a:gs>
                    <a:gs pos="100000">
                      <a:srgbClr val="80AD1B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7" name="자유형 79"/>
                <p:cNvSpPr/>
                <p:nvPr/>
              </p:nvSpPr>
              <p:spPr>
                <a:xfrm>
                  <a:off x="8705983" y="5684627"/>
                  <a:ext cx="166788" cy="1422755"/>
                </a:xfrm>
                <a:custGeom>
                  <a:avLst/>
                  <a:gdLst>
                    <a:gd name="connsiteX0" fmla="*/ 35169 w 166788"/>
                    <a:gd name="connsiteY0" fmla="*/ 1377994 h 1422755"/>
                    <a:gd name="connsiteX1" fmla="*/ 127888 w 166788"/>
                    <a:gd name="connsiteY1" fmla="*/ 1035893 h 1422755"/>
                    <a:gd name="connsiteX2" fmla="*/ 131086 w 166788"/>
                    <a:gd name="connsiteY2" fmla="*/ 732159 h 1422755"/>
                    <a:gd name="connsiteX3" fmla="*/ 92719 w 166788"/>
                    <a:gd name="connsiteY3" fmla="*/ 521144 h 1422755"/>
                    <a:gd name="connsiteX4" fmla="*/ 105508 w 166788"/>
                    <a:gd name="connsiteY4" fmla="*/ 313325 h 1422755"/>
                    <a:gd name="connsiteX5" fmla="*/ 3197 w 166788"/>
                    <a:gd name="connsiteY5" fmla="*/ 15986 h 1422755"/>
                    <a:gd name="connsiteX6" fmla="*/ 124691 w 166788"/>
                    <a:gd name="connsiteY6" fmla="*/ 217409 h 1422755"/>
                    <a:gd name="connsiteX7" fmla="*/ 115100 w 166788"/>
                    <a:gd name="connsiteY7" fmla="*/ 514749 h 1422755"/>
                    <a:gd name="connsiteX8" fmla="*/ 163058 w 166788"/>
                    <a:gd name="connsiteY8" fmla="*/ 824878 h 1422755"/>
                    <a:gd name="connsiteX9" fmla="*/ 92719 w 166788"/>
                    <a:gd name="connsiteY9" fmla="*/ 1304458 h 1422755"/>
                    <a:gd name="connsiteX10" fmla="*/ 35169 w 166788"/>
                    <a:gd name="connsiteY10" fmla="*/ 1377994 h 1422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6788" h="1422755">
                      <a:moveTo>
                        <a:pt x="35169" y="1377994"/>
                      </a:moveTo>
                      <a:cubicBezTo>
                        <a:pt x="41031" y="1333233"/>
                        <a:pt x="111902" y="1143532"/>
                        <a:pt x="127888" y="1035893"/>
                      </a:cubicBezTo>
                      <a:cubicBezTo>
                        <a:pt x="143874" y="928254"/>
                        <a:pt x="136947" y="817950"/>
                        <a:pt x="131086" y="732159"/>
                      </a:cubicBezTo>
                      <a:cubicBezTo>
                        <a:pt x="125225" y="646368"/>
                        <a:pt x="96982" y="590950"/>
                        <a:pt x="92719" y="521144"/>
                      </a:cubicBezTo>
                      <a:cubicBezTo>
                        <a:pt x="88456" y="451338"/>
                        <a:pt x="120428" y="397518"/>
                        <a:pt x="105508" y="313325"/>
                      </a:cubicBezTo>
                      <a:cubicBezTo>
                        <a:pt x="90588" y="229132"/>
                        <a:pt x="0" y="31972"/>
                        <a:pt x="3197" y="15986"/>
                      </a:cubicBezTo>
                      <a:cubicBezTo>
                        <a:pt x="6394" y="0"/>
                        <a:pt x="106041" y="134282"/>
                        <a:pt x="124691" y="217409"/>
                      </a:cubicBezTo>
                      <a:cubicBezTo>
                        <a:pt x="143341" y="300536"/>
                        <a:pt x="108706" y="413504"/>
                        <a:pt x="115100" y="514749"/>
                      </a:cubicBezTo>
                      <a:cubicBezTo>
                        <a:pt x="121494" y="615994"/>
                        <a:pt x="166788" y="693260"/>
                        <a:pt x="163058" y="824878"/>
                      </a:cubicBezTo>
                      <a:cubicBezTo>
                        <a:pt x="159328" y="956496"/>
                        <a:pt x="114567" y="1217068"/>
                        <a:pt x="92719" y="1304458"/>
                      </a:cubicBezTo>
                      <a:cubicBezTo>
                        <a:pt x="70871" y="1391848"/>
                        <a:pt x="29307" y="1422755"/>
                        <a:pt x="35169" y="1377994"/>
                      </a:cubicBezTo>
                      <a:close/>
                    </a:path>
                  </a:pathLst>
                </a:custGeom>
                <a:solidFill>
                  <a:srgbClr val="5877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88" name="타원 4"/>
            <p:cNvSpPr/>
            <p:nvPr/>
          </p:nvSpPr>
          <p:spPr>
            <a:xfrm>
              <a:off x="1039857" y="1981235"/>
              <a:ext cx="2052011" cy="20520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도넛 82"/>
            <p:cNvSpPr/>
            <p:nvPr/>
          </p:nvSpPr>
          <p:spPr>
            <a:xfrm>
              <a:off x="1156108" y="2097486"/>
              <a:ext cx="1819510" cy="1819510"/>
            </a:xfrm>
            <a:prstGeom prst="donut">
              <a:avLst>
                <a:gd name="adj" fmla="val 438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TextBox 115"/>
            <p:cNvSpPr txBox="1">
              <a:spLocks noChangeArrowheads="1"/>
            </p:cNvSpPr>
            <p:nvPr/>
          </p:nvSpPr>
          <p:spPr bwMode="auto">
            <a:xfrm>
              <a:off x="1011639" y="2293488"/>
              <a:ext cx="2069867" cy="1324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rtl="1"/>
              <a:r>
                <a:rPr lang="ar-EG" sz="2400" b="1" dirty="0"/>
                <a:t>أخوتى فى </a:t>
              </a:r>
            </a:p>
            <a:p>
              <a:pPr algn="ctr" rtl="1"/>
              <a:r>
                <a:rPr lang="ar-EG" sz="2400" b="1" dirty="0"/>
                <a:t>قسم المكتبات</a:t>
              </a:r>
            </a:p>
            <a:p>
              <a:pPr algn="ctr" rtl="1"/>
              <a:r>
                <a:rPr lang="ar-EG" sz="2400" b="1" dirty="0"/>
                <a:t>الدكتورة</a:t>
              </a:r>
            </a:p>
            <a:p>
              <a:pPr algn="ctr" rtl="1"/>
              <a:r>
                <a:rPr lang="ar-EG" sz="2400" b="1" dirty="0"/>
                <a:t>نسرين شرابي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12022" y="3819435"/>
            <a:ext cx="2527153" cy="2923394"/>
            <a:chOff x="850879" y="1566815"/>
            <a:chExt cx="2240989" cy="2466432"/>
          </a:xfrm>
        </p:grpSpPr>
        <p:grpSp>
          <p:nvGrpSpPr>
            <p:cNvPr id="107" name="그룹 80"/>
            <p:cNvGrpSpPr/>
            <p:nvPr/>
          </p:nvGrpSpPr>
          <p:grpSpPr>
            <a:xfrm flipH="1">
              <a:off x="850879" y="1566815"/>
              <a:ext cx="1018926" cy="1085533"/>
              <a:chOff x="7429151" y="3841679"/>
              <a:chExt cx="1260141" cy="1342516"/>
            </a:xfrm>
          </p:grpSpPr>
          <p:grpSp>
            <p:nvGrpSpPr>
              <p:cNvPr id="111" name="그룹 65"/>
              <p:cNvGrpSpPr/>
              <p:nvPr/>
            </p:nvGrpSpPr>
            <p:grpSpPr>
              <a:xfrm rot="16591653" flipH="1" flipV="1">
                <a:off x="8047007" y="4541911"/>
                <a:ext cx="454915" cy="829654"/>
                <a:chOff x="8436353" y="5585513"/>
                <a:chExt cx="834470" cy="152186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22" name="자유형 66"/>
                <p:cNvSpPr/>
                <p:nvPr/>
              </p:nvSpPr>
              <p:spPr>
                <a:xfrm>
                  <a:off x="8436353" y="5585513"/>
                  <a:ext cx="834470" cy="1406770"/>
                </a:xfrm>
                <a:custGeom>
                  <a:avLst/>
                  <a:gdLst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34470" h="1406770">
                      <a:moveTo>
                        <a:pt x="263236" y="1371600"/>
                      </a:moveTo>
                      <a:cubicBezTo>
                        <a:pt x="171050" y="1227726"/>
                        <a:pt x="78864" y="1083852"/>
                        <a:pt x="39432" y="959161"/>
                      </a:cubicBezTo>
                      <a:cubicBezTo>
                        <a:pt x="0" y="834470"/>
                        <a:pt x="20249" y="707648"/>
                        <a:pt x="26643" y="623455"/>
                      </a:cubicBezTo>
                      <a:cubicBezTo>
                        <a:pt x="33037" y="539262"/>
                        <a:pt x="51687" y="506224"/>
                        <a:pt x="77798" y="454003"/>
                      </a:cubicBezTo>
                      <a:cubicBezTo>
                        <a:pt x="103909" y="401782"/>
                        <a:pt x="156663" y="352758"/>
                        <a:pt x="183306" y="310129"/>
                      </a:cubicBezTo>
                      <a:cubicBezTo>
                        <a:pt x="209949" y="267500"/>
                        <a:pt x="224336" y="237126"/>
                        <a:pt x="237658" y="198227"/>
                      </a:cubicBezTo>
                      <a:cubicBezTo>
                        <a:pt x="250980" y="159328"/>
                        <a:pt x="261637" y="109238"/>
                        <a:pt x="263236" y="76733"/>
                      </a:cubicBezTo>
                      <a:cubicBezTo>
                        <a:pt x="264835" y="44228"/>
                        <a:pt x="242454" y="0"/>
                        <a:pt x="247250" y="3197"/>
                      </a:cubicBezTo>
                      <a:cubicBezTo>
                        <a:pt x="252046" y="6394"/>
                        <a:pt x="257908" y="59681"/>
                        <a:pt x="292011" y="95916"/>
                      </a:cubicBezTo>
                      <a:cubicBezTo>
                        <a:pt x="326114" y="132151"/>
                        <a:pt x="388993" y="168386"/>
                        <a:pt x="451871" y="220607"/>
                      </a:cubicBezTo>
                      <a:cubicBezTo>
                        <a:pt x="514749" y="272828"/>
                        <a:pt x="609067" y="347962"/>
                        <a:pt x="669281" y="409242"/>
                      </a:cubicBezTo>
                      <a:cubicBezTo>
                        <a:pt x="729495" y="470522"/>
                        <a:pt x="791840" y="504626"/>
                        <a:pt x="813155" y="588286"/>
                      </a:cubicBezTo>
                      <a:cubicBezTo>
                        <a:pt x="834470" y="671946"/>
                        <a:pt x="832338" y="794505"/>
                        <a:pt x="797169" y="911203"/>
                      </a:cubicBezTo>
                      <a:cubicBezTo>
                        <a:pt x="762000" y="1027901"/>
                        <a:pt x="673010" y="1205879"/>
                        <a:pt x="602139" y="1288473"/>
                      </a:cubicBezTo>
                      <a:cubicBezTo>
                        <a:pt x="531268" y="1371068"/>
                        <a:pt x="371941" y="1406770"/>
                        <a:pt x="371941" y="1406770"/>
                      </a:cubicBezTo>
                      <a:lnTo>
                        <a:pt x="263236" y="137160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36600"/>
                    </a:gs>
                    <a:gs pos="100000">
                      <a:srgbClr val="9BD121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3" name="자유형 67"/>
                <p:cNvSpPr/>
                <p:nvPr/>
              </p:nvSpPr>
              <p:spPr>
                <a:xfrm>
                  <a:off x="8526940" y="5761359"/>
                  <a:ext cx="646368" cy="1136073"/>
                </a:xfrm>
                <a:custGeom>
                  <a:avLst/>
                  <a:gdLst>
                    <a:gd name="connsiteX0" fmla="*/ 338903 w 646368"/>
                    <a:gd name="connsiteY0" fmla="*/ 549919 h 1136073"/>
                    <a:gd name="connsiteX1" fmla="*/ 578694 w 646368"/>
                    <a:gd name="connsiteY1" fmla="*/ 326115 h 1136073"/>
                    <a:gd name="connsiteX2" fmla="*/ 393256 w 646368"/>
                    <a:gd name="connsiteY2" fmla="*/ 572300 h 1136073"/>
                    <a:gd name="connsiteX3" fmla="*/ 316523 w 646368"/>
                    <a:gd name="connsiteY3" fmla="*/ 687399 h 1136073"/>
                    <a:gd name="connsiteX4" fmla="*/ 642638 w 646368"/>
                    <a:gd name="connsiteY4" fmla="*/ 511553 h 1136073"/>
                    <a:gd name="connsiteX5" fmla="*/ 338903 w 646368"/>
                    <a:gd name="connsiteY5" fmla="*/ 764132 h 1136073"/>
                    <a:gd name="connsiteX6" fmla="*/ 636243 w 646368"/>
                    <a:gd name="connsiteY6" fmla="*/ 677807 h 1136073"/>
                    <a:gd name="connsiteX7" fmla="*/ 348495 w 646368"/>
                    <a:gd name="connsiteY7" fmla="*/ 847259 h 1136073"/>
                    <a:gd name="connsiteX8" fmla="*/ 610666 w 646368"/>
                    <a:gd name="connsiteY8" fmla="*/ 802498 h 1136073"/>
                    <a:gd name="connsiteX9" fmla="*/ 335706 w 646368"/>
                    <a:gd name="connsiteY9" fmla="*/ 930386 h 1136073"/>
                    <a:gd name="connsiteX10" fmla="*/ 268565 w 646368"/>
                    <a:gd name="connsiteY10" fmla="*/ 1131810 h 1136073"/>
                    <a:gd name="connsiteX11" fmla="*/ 281354 w 646368"/>
                    <a:gd name="connsiteY11" fmla="*/ 904809 h 1136073"/>
                    <a:gd name="connsiteX12" fmla="*/ 3197 w 646368"/>
                    <a:gd name="connsiteY12" fmla="*/ 639441 h 1136073"/>
                    <a:gd name="connsiteX13" fmla="*/ 262170 w 646368"/>
                    <a:gd name="connsiteY13" fmla="*/ 837668 h 1136073"/>
                    <a:gd name="connsiteX14" fmla="*/ 15986 w 646368"/>
                    <a:gd name="connsiteY14" fmla="*/ 501961 h 1136073"/>
                    <a:gd name="connsiteX15" fmla="*/ 294143 w 646368"/>
                    <a:gd name="connsiteY15" fmla="*/ 764132 h 1136073"/>
                    <a:gd name="connsiteX16" fmla="*/ 63944 w 646368"/>
                    <a:gd name="connsiteY16" fmla="*/ 287749 h 1136073"/>
                    <a:gd name="connsiteX17" fmla="*/ 268565 w 646368"/>
                    <a:gd name="connsiteY17" fmla="*/ 588286 h 1136073"/>
                    <a:gd name="connsiteX18" fmla="*/ 118296 w 646368"/>
                    <a:gd name="connsiteY18" fmla="*/ 159861 h 1136073"/>
                    <a:gd name="connsiteX19" fmla="*/ 265368 w 646368"/>
                    <a:gd name="connsiteY19" fmla="*/ 444412 h 1136073"/>
                    <a:gd name="connsiteX20" fmla="*/ 211015 w 646368"/>
                    <a:gd name="connsiteY20" fmla="*/ 9592 h 1136073"/>
                    <a:gd name="connsiteX21" fmla="*/ 303734 w 646368"/>
                    <a:gd name="connsiteY21" fmla="*/ 386862 h 1136073"/>
                    <a:gd name="connsiteX22" fmla="*/ 409242 w 646368"/>
                    <a:gd name="connsiteY22" fmla="*/ 150269 h 1136073"/>
                    <a:gd name="connsiteX23" fmla="*/ 335706 w 646368"/>
                    <a:gd name="connsiteY23" fmla="*/ 450806 h 1136073"/>
                    <a:gd name="connsiteX24" fmla="*/ 498763 w 646368"/>
                    <a:gd name="connsiteY24" fmla="*/ 242988 h 1136073"/>
                    <a:gd name="connsiteX25" fmla="*/ 338903 w 646368"/>
                    <a:gd name="connsiteY25" fmla="*/ 549919 h 1136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46368" h="1136073">
                      <a:moveTo>
                        <a:pt x="338903" y="549919"/>
                      </a:moveTo>
                      <a:cubicBezTo>
                        <a:pt x="352225" y="563773"/>
                        <a:pt x="569635" y="322385"/>
                        <a:pt x="578694" y="326115"/>
                      </a:cubicBezTo>
                      <a:cubicBezTo>
                        <a:pt x="587753" y="329845"/>
                        <a:pt x="436951" y="512086"/>
                        <a:pt x="393256" y="572300"/>
                      </a:cubicBezTo>
                      <a:cubicBezTo>
                        <a:pt x="349561" y="632514"/>
                        <a:pt x="274959" y="697523"/>
                        <a:pt x="316523" y="687399"/>
                      </a:cubicBezTo>
                      <a:cubicBezTo>
                        <a:pt x="358087" y="677275"/>
                        <a:pt x="638908" y="498764"/>
                        <a:pt x="642638" y="511553"/>
                      </a:cubicBezTo>
                      <a:cubicBezTo>
                        <a:pt x="646368" y="524342"/>
                        <a:pt x="339969" y="736423"/>
                        <a:pt x="338903" y="764132"/>
                      </a:cubicBezTo>
                      <a:cubicBezTo>
                        <a:pt x="337837" y="791841"/>
                        <a:pt x="634644" y="663953"/>
                        <a:pt x="636243" y="677807"/>
                      </a:cubicBezTo>
                      <a:cubicBezTo>
                        <a:pt x="637842" y="691662"/>
                        <a:pt x="352758" y="826477"/>
                        <a:pt x="348495" y="847259"/>
                      </a:cubicBezTo>
                      <a:cubicBezTo>
                        <a:pt x="344232" y="868041"/>
                        <a:pt x="612797" y="788644"/>
                        <a:pt x="610666" y="802498"/>
                      </a:cubicBezTo>
                      <a:cubicBezTo>
                        <a:pt x="608535" y="816352"/>
                        <a:pt x="392723" y="875501"/>
                        <a:pt x="335706" y="930386"/>
                      </a:cubicBezTo>
                      <a:cubicBezTo>
                        <a:pt x="278689" y="985271"/>
                        <a:pt x="277624" y="1136073"/>
                        <a:pt x="268565" y="1131810"/>
                      </a:cubicBezTo>
                      <a:cubicBezTo>
                        <a:pt x="259506" y="1127547"/>
                        <a:pt x="325582" y="986870"/>
                        <a:pt x="281354" y="904809"/>
                      </a:cubicBezTo>
                      <a:cubicBezTo>
                        <a:pt x="237126" y="822748"/>
                        <a:pt x="6394" y="650631"/>
                        <a:pt x="3197" y="639441"/>
                      </a:cubicBezTo>
                      <a:cubicBezTo>
                        <a:pt x="0" y="628251"/>
                        <a:pt x="260039" y="860581"/>
                        <a:pt x="262170" y="837668"/>
                      </a:cubicBezTo>
                      <a:cubicBezTo>
                        <a:pt x="264302" y="814755"/>
                        <a:pt x="10657" y="514217"/>
                        <a:pt x="15986" y="501961"/>
                      </a:cubicBezTo>
                      <a:cubicBezTo>
                        <a:pt x="21315" y="489705"/>
                        <a:pt x="286150" y="799834"/>
                        <a:pt x="294143" y="764132"/>
                      </a:cubicBezTo>
                      <a:cubicBezTo>
                        <a:pt x="302136" y="728430"/>
                        <a:pt x="68207" y="317057"/>
                        <a:pt x="63944" y="287749"/>
                      </a:cubicBezTo>
                      <a:cubicBezTo>
                        <a:pt x="59681" y="258441"/>
                        <a:pt x="259506" y="609601"/>
                        <a:pt x="268565" y="588286"/>
                      </a:cubicBezTo>
                      <a:cubicBezTo>
                        <a:pt x="277624" y="566971"/>
                        <a:pt x="118829" y="183840"/>
                        <a:pt x="118296" y="159861"/>
                      </a:cubicBezTo>
                      <a:cubicBezTo>
                        <a:pt x="117763" y="135882"/>
                        <a:pt x="249915" y="469457"/>
                        <a:pt x="265368" y="444412"/>
                      </a:cubicBezTo>
                      <a:cubicBezTo>
                        <a:pt x="280821" y="419367"/>
                        <a:pt x="204621" y="19184"/>
                        <a:pt x="211015" y="9592"/>
                      </a:cubicBezTo>
                      <a:cubicBezTo>
                        <a:pt x="217409" y="0"/>
                        <a:pt x="270696" y="363416"/>
                        <a:pt x="303734" y="386862"/>
                      </a:cubicBezTo>
                      <a:cubicBezTo>
                        <a:pt x="336772" y="410308"/>
                        <a:pt x="403913" y="139612"/>
                        <a:pt x="409242" y="150269"/>
                      </a:cubicBezTo>
                      <a:cubicBezTo>
                        <a:pt x="414571" y="160926"/>
                        <a:pt x="320786" y="435353"/>
                        <a:pt x="335706" y="450806"/>
                      </a:cubicBezTo>
                      <a:cubicBezTo>
                        <a:pt x="350626" y="466259"/>
                        <a:pt x="499296" y="227002"/>
                        <a:pt x="498763" y="242988"/>
                      </a:cubicBezTo>
                      <a:cubicBezTo>
                        <a:pt x="498230" y="258974"/>
                        <a:pt x="325581" y="536065"/>
                        <a:pt x="338903" y="549919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chemeClr val="bg1">
                        <a:alpha val="3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4" name="자유형 68"/>
                <p:cNvSpPr/>
                <p:nvPr/>
              </p:nvSpPr>
              <p:spPr>
                <a:xfrm>
                  <a:off x="8535998" y="5801325"/>
                  <a:ext cx="485975" cy="1144065"/>
                </a:xfrm>
                <a:custGeom>
                  <a:avLst/>
                  <a:gdLst>
                    <a:gd name="connsiteX0" fmla="*/ 253112 w 485975"/>
                    <a:gd name="connsiteY0" fmla="*/ 1136605 h 1144065"/>
                    <a:gd name="connsiteX1" fmla="*/ 288282 w 485975"/>
                    <a:gd name="connsiteY1" fmla="*/ 884026 h 1144065"/>
                    <a:gd name="connsiteX2" fmla="*/ 208352 w 485975"/>
                    <a:gd name="connsiteY2" fmla="*/ 688997 h 1144065"/>
                    <a:gd name="connsiteX3" fmla="*/ 13322 w 485975"/>
                    <a:gd name="connsiteY3" fmla="*/ 449206 h 1144065"/>
                    <a:gd name="connsiteX4" fmla="*/ 288282 w 485975"/>
                    <a:gd name="connsiteY4" fmla="*/ 746546 h 1144065"/>
                    <a:gd name="connsiteX5" fmla="*/ 275493 w 485975"/>
                    <a:gd name="connsiteY5" fmla="*/ 580292 h 1144065"/>
                    <a:gd name="connsiteX6" fmla="*/ 182774 w 485975"/>
                    <a:gd name="connsiteY6" fmla="*/ 423629 h 1144065"/>
                    <a:gd name="connsiteX7" fmla="*/ 67675 w 485975"/>
                    <a:gd name="connsiteY7" fmla="*/ 270163 h 1144065"/>
                    <a:gd name="connsiteX8" fmla="*/ 198760 w 485975"/>
                    <a:gd name="connsiteY8" fmla="*/ 410840 h 1144065"/>
                    <a:gd name="connsiteX9" fmla="*/ 272296 w 485975"/>
                    <a:gd name="connsiteY9" fmla="*/ 330910 h 1144065"/>
                    <a:gd name="connsiteX10" fmla="*/ 243521 w 485975"/>
                    <a:gd name="connsiteY10" fmla="*/ 14387 h 1144065"/>
                    <a:gd name="connsiteX11" fmla="*/ 307465 w 485975"/>
                    <a:gd name="connsiteY11" fmla="*/ 244585 h 1144065"/>
                    <a:gd name="connsiteX12" fmla="*/ 412973 w 485975"/>
                    <a:gd name="connsiteY12" fmla="*/ 123092 h 1144065"/>
                    <a:gd name="connsiteX13" fmla="*/ 320254 w 485975"/>
                    <a:gd name="connsiteY13" fmla="*/ 327713 h 1144065"/>
                    <a:gd name="connsiteX14" fmla="*/ 317057 w 485975"/>
                    <a:gd name="connsiteY14" fmla="*/ 529137 h 1144065"/>
                    <a:gd name="connsiteX15" fmla="*/ 483311 w 485975"/>
                    <a:gd name="connsiteY15" fmla="*/ 398051 h 1144065"/>
                    <a:gd name="connsiteX16" fmla="*/ 333043 w 485975"/>
                    <a:gd name="connsiteY16" fmla="*/ 561109 h 1144065"/>
                    <a:gd name="connsiteX17" fmla="*/ 320254 w 485975"/>
                    <a:gd name="connsiteY17" fmla="*/ 647433 h 1144065"/>
                    <a:gd name="connsiteX18" fmla="*/ 342634 w 485975"/>
                    <a:gd name="connsiteY18" fmla="*/ 839265 h 1144065"/>
                    <a:gd name="connsiteX19" fmla="*/ 253112 w 485975"/>
                    <a:gd name="connsiteY19" fmla="*/ 1136605 h 1144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85975" h="1144065">
                      <a:moveTo>
                        <a:pt x="253112" y="1136605"/>
                      </a:moveTo>
                      <a:cubicBezTo>
                        <a:pt x="244053" y="1144065"/>
                        <a:pt x="295742" y="958627"/>
                        <a:pt x="288282" y="884026"/>
                      </a:cubicBezTo>
                      <a:cubicBezTo>
                        <a:pt x="280822" y="809425"/>
                        <a:pt x="254179" y="761467"/>
                        <a:pt x="208352" y="688997"/>
                      </a:cubicBezTo>
                      <a:cubicBezTo>
                        <a:pt x="162525" y="616527"/>
                        <a:pt x="0" y="439615"/>
                        <a:pt x="13322" y="449206"/>
                      </a:cubicBezTo>
                      <a:cubicBezTo>
                        <a:pt x="26644" y="458797"/>
                        <a:pt x="244587" y="724698"/>
                        <a:pt x="288282" y="746546"/>
                      </a:cubicBezTo>
                      <a:cubicBezTo>
                        <a:pt x="331977" y="768394"/>
                        <a:pt x="293078" y="634111"/>
                        <a:pt x="275493" y="580292"/>
                      </a:cubicBezTo>
                      <a:cubicBezTo>
                        <a:pt x="257908" y="526473"/>
                        <a:pt x="217410" y="475317"/>
                        <a:pt x="182774" y="423629"/>
                      </a:cubicBezTo>
                      <a:cubicBezTo>
                        <a:pt x="148138" y="371941"/>
                        <a:pt x="65011" y="272294"/>
                        <a:pt x="67675" y="270163"/>
                      </a:cubicBezTo>
                      <a:cubicBezTo>
                        <a:pt x="70339" y="268032"/>
                        <a:pt x="164657" y="400716"/>
                        <a:pt x="198760" y="410840"/>
                      </a:cubicBezTo>
                      <a:cubicBezTo>
                        <a:pt x="232863" y="420964"/>
                        <a:pt x="264836" y="396986"/>
                        <a:pt x="272296" y="330910"/>
                      </a:cubicBezTo>
                      <a:cubicBezTo>
                        <a:pt x="279756" y="264835"/>
                        <a:pt x="237660" y="28774"/>
                        <a:pt x="243521" y="14387"/>
                      </a:cubicBezTo>
                      <a:cubicBezTo>
                        <a:pt x="249382" y="0"/>
                        <a:pt x="279223" y="226468"/>
                        <a:pt x="307465" y="244585"/>
                      </a:cubicBezTo>
                      <a:cubicBezTo>
                        <a:pt x="335707" y="262702"/>
                        <a:pt x="410841" y="109237"/>
                        <a:pt x="412973" y="123092"/>
                      </a:cubicBezTo>
                      <a:cubicBezTo>
                        <a:pt x="415105" y="136947"/>
                        <a:pt x="336240" y="260039"/>
                        <a:pt x="320254" y="327713"/>
                      </a:cubicBezTo>
                      <a:cubicBezTo>
                        <a:pt x="304268" y="395387"/>
                        <a:pt x="289881" y="517414"/>
                        <a:pt x="317057" y="529137"/>
                      </a:cubicBezTo>
                      <a:cubicBezTo>
                        <a:pt x="344233" y="540860"/>
                        <a:pt x="480647" y="392722"/>
                        <a:pt x="483311" y="398051"/>
                      </a:cubicBezTo>
                      <a:cubicBezTo>
                        <a:pt x="485975" y="403380"/>
                        <a:pt x="360219" y="519545"/>
                        <a:pt x="333043" y="561109"/>
                      </a:cubicBezTo>
                      <a:cubicBezTo>
                        <a:pt x="305867" y="602673"/>
                        <a:pt x="318656" y="601074"/>
                        <a:pt x="320254" y="647433"/>
                      </a:cubicBezTo>
                      <a:cubicBezTo>
                        <a:pt x="321852" y="693792"/>
                        <a:pt x="350627" y="764131"/>
                        <a:pt x="342634" y="839265"/>
                      </a:cubicBezTo>
                      <a:cubicBezTo>
                        <a:pt x="334641" y="914399"/>
                        <a:pt x="262171" y="1129145"/>
                        <a:pt x="253112" y="1136605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rgbClr val="336600"/>
                    </a:gs>
                    <a:gs pos="100000">
                      <a:srgbClr val="80AD1B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5" name="자유형 69"/>
                <p:cNvSpPr/>
                <p:nvPr/>
              </p:nvSpPr>
              <p:spPr>
                <a:xfrm>
                  <a:off x="8705983" y="5684627"/>
                  <a:ext cx="166788" cy="1422755"/>
                </a:xfrm>
                <a:custGeom>
                  <a:avLst/>
                  <a:gdLst>
                    <a:gd name="connsiteX0" fmla="*/ 35169 w 166788"/>
                    <a:gd name="connsiteY0" fmla="*/ 1377994 h 1422755"/>
                    <a:gd name="connsiteX1" fmla="*/ 127888 w 166788"/>
                    <a:gd name="connsiteY1" fmla="*/ 1035893 h 1422755"/>
                    <a:gd name="connsiteX2" fmla="*/ 131086 w 166788"/>
                    <a:gd name="connsiteY2" fmla="*/ 732159 h 1422755"/>
                    <a:gd name="connsiteX3" fmla="*/ 92719 w 166788"/>
                    <a:gd name="connsiteY3" fmla="*/ 521144 h 1422755"/>
                    <a:gd name="connsiteX4" fmla="*/ 105508 w 166788"/>
                    <a:gd name="connsiteY4" fmla="*/ 313325 h 1422755"/>
                    <a:gd name="connsiteX5" fmla="*/ 3197 w 166788"/>
                    <a:gd name="connsiteY5" fmla="*/ 15986 h 1422755"/>
                    <a:gd name="connsiteX6" fmla="*/ 124691 w 166788"/>
                    <a:gd name="connsiteY6" fmla="*/ 217409 h 1422755"/>
                    <a:gd name="connsiteX7" fmla="*/ 115100 w 166788"/>
                    <a:gd name="connsiteY7" fmla="*/ 514749 h 1422755"/>
                    <a:gd name="connsiteX8" fmla="*/ 163058 w 166788"/>
                    <a:gd name="connsiteY8" fmla="*/ 824878 h 1422755"/>
                    <a:gd name="connsiteX9" fmla="*/ 92719 w 166788"/>
                    <a:gd name="connsiteY9" fmla="*/ 1304458 h 1422755"/>
                    <a:gd name="connsiteX10" fmla="*/ 35169 w 166788"/>
                    <a:gd name="connsiteY10" fmla="*/ 1377994 h 1422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6788" h="1422755">
                      <a:moveTo>
                        <a:pt x="35169" y="1377994"/>
                      </a:moveTo>
                      <a:cubicBezTo>
                        <a:pt x="41031" y="1333233"/>
                        <a:pt x="111902" y="1143532"/>
                        <a:pt x="127888" y="1035893"/>
                      </a:cubicBezTo>
                      <a:cubicBezTo>
                        <a:pt x="143874" y="928254"/>
                        <a:pt x="136947" y="817950"/>
                        <a:pt x="131086" y="732159"/>
                      </a:cubicBezTo>
                      <a:cubicBezTo>
                        <a:pt x="125225" y="646368"/>
                        <a:pt x="96982" y="590950"/>
                        <a:pt x="92719" y="521144"/>
                      </a:cubicBezTo>
                      <a:cubicBezTo>
                        <a:pt x="88456" y="451338"/>
                        <a:pt x="120428" y="397518"/>
                        <a:pt x="105508" y="313325"/>
                      </a:cubicBezTo>
                      <a:cubicBezTo>
                        <a:pt x="90588" y="229132"/>
                        <a:pt x="0" y="31972"/>
                        <a:pt x="3197" y="15986"/>
                      </a:cubicBezTo>
                      <a:cubicBezTo>
                        <a:pt x="6394" y="0"/>
                        <a:pt x="106041" y="134282"/>
                        <a:pt x="124691" y="217409"/>
                      </a:cubicBezTo>
                      <a:cubicBezTo>
                        <a:pt x="143341" y="300536"/>
                        <a:pt x="108706" y="413504"/>
                        <a:pt x="115100" y="514749"/>
                      </a:cubicBezTo>
                      <a:cubicBezTo>
                        <a:pt x="121494" y="615994"/>
                        <a:pt x="166788" y="693260"/>
                        <a:pt x="163058" y="824878"/>
                      </a:cubicBezTo>
                      <a:cubicBezTo>
                        <a:pt x="159328" y="956496"/>
                        <a:pt x="114567" y="1217068"/>
                        <a:pt x="92719" y="1304458"/>
                      </a:cubicBezTo>
                      <a:cubicBezTo>
                        <a:pt x="70871" y="1391848"/>
                        <a:pt x="29307" y="1422755"/>
                        <a:pt x="35169" y="1377994"/>
                      </a:cubicBezTo>
                      <a:close/>
                    </a:path>
                  </a:pathLst>
                </a:custGeom>
                <a:solidFill>
                  <a:srgbClr val="5877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12" name="그룹 70"/>
              <p:cNvGrpSpPr/>
              <p:nvPr/>
            </p:nvGrpSpPr>
            <p:grpSpPr>
              <a:xfrm rot="1800000" flipH="1">
                <a:off x="7842690" y="4046955"/>
                <a:ext cx="533779" cy="973482"/>
                <a:chOff x="8436353" y="5585513"/>
                <a:chExt cx="834470" cy="152186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8" name="자유형 71"/>
                <p:cNvSpPr/>
                <p:nvPr/>
              </p:nvSpPr>
              <p:spPr>
                <a:xfrm>
                  <a:off x="8436353" y="5585513"/>
                  <a:ext cx="834470" cy="1406770"/>
                </a:xfrm>
                <a:custGeom>
                  <a:avLst/>
                  <a:gdLst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34470" h="1406770">
                      <a:moveTo>
                        <a:pt x="263236" y="1371600"/>
                      </a:moveTo>
                      <a:cubicBezTo>
                        <a:pt x="171050" y="1227726"/>
                        <a:pt x="78864" y="1083852"/>
                        <a:pt x="39432" y="959161"/>
                      </a:cubicBezTo>
                      <a:cubicBezTo>
                        <a:pt x="0" y="834470"/>
                        <a:pt x="20249" y="707648"/>
                        <a:pt x="26643" y="623455"/>
                      </a:cubicBezTo>
                      <a:cubicBezTo>
                        <a:pt x="33037" y="539262"/>
                        <a:pt x="51687" y="506224"/>
                        <a:pt x="77798" y="454003"/>
                      </a:cubicBezTo>
                      <a:cubicBezTo>
                        <a:pt x="103909" y="401782"/>
                        <a:pt x="156663" y="352758"/>
                        <a:pt x="183306" y="310129"/>
                      </a:cubicBezTo>
                      <a:cubicBezTo>
                        <a:pt x="209949" y="267500"/>
                        <a:pt x="224336" y="237126"/>
                        <a:pt x="237658" y="198227"/>
                      </a:cubicBezTo>
                      <a:cubicBezTo>
                        <a:pt x="250980" y="159328"/>
                        <a:pt x="261637" y="109238"/>
                        <a:pt x="263236" y="76733"/>
                      </a:cubicBezTo>
                      <a:cubicBezTo>
                        <a:pt x="264835" y="44228"/>
                        <a:pt x="242454" y="0"/>
                        <a:pt x="247250" y="3197"/>
                      </a:cubicBezTo>
                      <a:cubicBezTo>
                        <a:pt x="252046" y="6394"/>
                        <a:pt x="257908" y="59681"/>
                        <a:pt x="292011" y="95916"/>
                      </a:cubicBezTo>
                      <a:cubicBezTo>
                        <a:pt x="326114" y="132151"/>
                        <a:pt x="388993" y="168386"/>
                        <a:pt x="451871" y="220607"/>
                      </a:cubicBezTo>
                      <a:cubicBezTo>
                        <a:pt x="514749" y="272828"/>
                        <a:pt x="609067" y="347962"/>
                        <a:pt x="669281" y="409242"/>
                      </a:cubicBezTo>
                      <a:cubicBezTo>
                        <a:pt x="729495" y="470522"/>
                        <a:pt x="791840" y="504626"/>
                        <a:pt x="813155" y="588286"/>
                      </a:cubicBezTo>
                      <a:cubicBezTo>
                        <a:pt x="834470" y="671946"/>
                        <a:pt x="832338" y="794505"/>
                        <a:pt x="797169" y="911203"/>
                      </a:cubicBezTo>
                      <a:cubicBezTo>
                        <a:pt x="762000" y="1027901"/>
                        <a:pt x="673010" y="1205879"/>
                        <a:pt x="602139" y="1288473"/>
                      </a:cubicBezTo>
                      <a:cubicBezTo>
                        <a:pt x="531268" y="1371068"/>
                        <a:pt x="371941" y="1406770"/>
                        <a:pt x="371941" y="1406770"/>
                      </a:cubicBezTo>
                      <a:lnTo>
                        <a:pt x="263236" y="137160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36600"/>
                    </a:gs>
                    <a:gs pos="100000">
                      <a:srgbClr val="9BD121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9" name="자유형 72"/>
                <p:cNvSpPr/>
                <p:nvPr/>
              </p:nvSpPr>
              <p:spPr>
                <a:xfrm>
                  <a:off x="8526940" y="5761359"/>
                  <a:ext cx="646368" cy="1136073"/>
                </a:xfrm>
                <a:custGeom>
                  <a:avLst/>
                  <a:gdLst>
                    <a:gd name="connsiteX0" fmla="*/ 338903 w 646368"/>
                    <a:gd name="connsiteY0" fmla="*/ 549919 h 1136073"/>
                    <a:gd name="connsiteX1" fmla="*/ 578694 w 646368"/>
                    <a:gd name="connsiteY1" fmla="*/ 326115 h 1136073"/>
                    <a:gd name="connsiteX2" fmla="*/ 393256 w 646368"/>
                    <a:gd name="connsiteY2" fmla="*/ 572300 h 1136073"/>
                    <a:gd name="connsiteX3" fmla="*/ 316523 w 646368"/>
                    <a:gd name="connsiteY3" fmla="*/ 687399 h 1136073"/>
                    <a:gd name="connsiteX4" fmla="*/ 642638 w 646368"/>
                    <a:gd name="connsiteY4" fmla="*/ 511553 h 1136073"/>
                    <a:gd name="connsiteX5" fmla="*/ 338903 w 646368"/>
                    <a:gd name="connsiteY5" fmla="*/ 764132 h 1136073"/>
                    <a:gd name="connsiteX6" fmla="*/ 636243 w 646368"/>
                    <a:gd name="connsiteY6" fmla="*/ 677807 h 1136073"/>
                    <a:gd name="connsiteX7" fmla="*/ 348495 w 646368"/>
                    <a:gd name="connsiteY7" fmla="*/ 847259 h 1136073"/>
                    <a:gd name="connsiteX8" fmla="*/ 610666 w 646368"/>
                    <a:gd name="connsiteY8" fmla="*/ 802498 h 1136073"/>
                    <a:gd name="connsiteX9" fmla="*/ 335706 w 646368"/>
                    <a:gd name="connsiteY9" fmla="*/ 930386 h 1136073"/>
                    <a:gd name="connsiteX10" fmla="*/ 268565 w 646368"/>
                    <a:gd name="connsiteY10" fmla="*/ 1131810 h 1136073"/>
                    <a:gd name="connsiteX11" fmla="*/ 281354 w 646368"/>
                    <a:gd name="connsiteY11" fmla="*/ 904809 h 1136073"/>
                    <a:gd name="connsiteX12" fmla="*/ 3197 w 646368"/>
                    <a:gd name="connsiteY12" fmla="*/ 639441 h 1136073"/>
                    <a:gd name="connsiteX13" fmla="*/ 262170 w 646368"/>
                    <a:gd name="connsiteY13" fmla="*/ 837668 h 1136073"/>
                    <a:gd name="connsiteX14" fmla="*/ 15986 w 646368"/>
                    <a:gd name="connsiteY14" fmla="*/ 501961 h 1136073"/>
                    <a:gd name="connsiteX15" fmla="*/ 294143 w 646368"/>
                    <a:gd name="connsiteY15" fmla="*/ 764132 h 1136073"/>
                    <a:gd name="connsiteX16" fmla="*/ 63944 w 646368"/>
                    <a:gd name="connsiteY16" fmla="*/ 287749 h 1136073"/>
                    <a:gd name="connsiteX17" fmla="*/ 268565 w 646368"/>
                    <a:gd name="connsiteY17" fmla="*/ 588286 h 1136073"/>
                    <a:gd name="connsiteX18" fmla="*/ 118296 w 646368"/>
                    <a:gd name="connsiteY18" fmla="*/ 159861 h 1136073"/>
                    <a:gd name="connsiteX19" fmla="*/ 265368 w 646368"/>
                    <a:gd name="connsiteY19" fmla="*/ 444412 h 1136073"/>
                    <a:gd name="connsiteX20" fmla="*/ 211015 w 646368"/>
                    <a:gd name="connsiteY20" fmla="*/ 9592 h 1136073"/>
                    <a:gd name="connsiteX21" fmla="*/ 303734 w 646368"/>
                    <a:gd name="connsiteY21" fmla="*/ 386862 h 1136073"/>
                    <a:gd name="connsiteX22" fmla="*/ 409242 w 646368"/>
                    <a:gd name="connsiteY22" fmla="*/ 150269 h 1136073"/>
                    <a:gd name="connsiteX23" fmla="*/ 335706 w 646368"/>
                    <a:gd name="connsiteY23" fmla="*/ 450806 h 1136073"/>
                    <a:gd name="connsiteX24" fmla="*/ 498763 w 646368"/>
                    <a:gd name="connsiteY24" fmla="*/ 242988 h 1136073"/>
                    <a:gd name="connsiteX25" fmla="*/ 338903 w 646368"/>
                    <a:gd name="connsiteY25" fmla="*/ 549919 h 1136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46368" h="1136073">
                      <a:moveTo>
                        <a:pt x="338903" y="549919"/>
                      </a:moveTo>
                      <a:cubicBezTo>
                        <a:pt x="352225" y="563773"/>
                        <a:pt x="569635" y="322385"/>
                        <a:pt x="578694" y="326115"/>
                      </a:cubicBezTo>
                      <a:cubicBezTo>
                        <a:pt x="587753" y="329845"/>
                        <a:pt x="436951" y="512086"/>
                        <a:pt x="393256" y="572300"/>
                      </a:cubicBezTo>
                      <a:cubicBezTo>
                        <a:pt x="349561" y="632514"/>
                        <a:pt x="274959" y="697523"/>
                        <a:pt x="316523" y="687399"/>
                      </a:cubicBezTo>
                      <a:cubicBezTo>
                        <a:pt x="358087" y="677275"/>
                        <a:pt x="638908" y="498764"/>
                        <a:pt x="642638" y="511553"/>
                      </a:cubicBezTo>
                      <a:cubicBezTo>
                        <a:pt x="646368" y="524342"/>
                        <a:pt x="339969" y="736423"/>
                        <a:pt x="338903" y="764132"/>
                      </a:cubicBezTo>
                      <a:cubicBezTo>
                        <a:pt x="337837" y="791841"/>
                        <a:pt x="634644" y="663953"/>
                        <a:pt x="636243" y="677807"/>
                      </a:cubicBezTo>
                      <a:cubicBezTo>
                        <a:pt x="637842" y="691662"/>
                        <a:pt x="352758" y="826477"/>
                        <a:pt x="348495" y="847259"/>
                      </a:cubicBezTo>
                      <a:cubicBezTo>
                        <a:pt x="344232" y="868041"/>
                        <a:pt x="612797" y="788644"/>
                        <a:pt x="610666" y="802498"/>
                      </a:cubicBezTo>
                      <a:cubicBezTo>
                        <a:pt x="608535" y="816352"/>
                        <a:pt x="392723" y="875501"/>
                        <a:pt x="335706" y="930386"/>
                      </a:cubicBezTo>
                      <a:cubicBezTo>
                        <a:pt x="278689" y="985271"/>
                        <a:pt x="277624" y="1136073"/>
                        <a:pt x="268565" y="1131810"/>
                      </a:cubicBezTo>
                      <a:cubicBezTo>
                        <a:pt x="259506" y="1127547"/>
                        <a:pt x="325582" y="986870"/>
                        <a:pt x="281354" y="904809"/>
                      </a:cubicBezTo>
                      <a:cubicBezTo>
                        <a:pt x="237126" y="822748"/>
                        <a:pt x="6394" y="650631"/>
                        <a:pt x="3197" y="639441"/>
                      </a:cubicBezTo>
                      <a:cubicBezTo>
                        <a:pt x="0" y="628251"/>
                        <a:pt x="260039" y="860581"/>
                        <a:pt x="262170" y="837668"/>
                      </a:cubicBezTo>
                      <a:cubicBezTo>
                        <a:pt x="264302" y="814755"/>
                        <a:pt x="10657" y="514217"/>
                        <a:pt x="15986" y="501961"/>
                      </a:cubicBezTo>
                      <a:cubicBezTo>
                        <a:pt x="21315" y="489705"/>
                        <a:pt x="286150" y="799834"/>
                        <a:pt x="294143" y="764132"/>
                      </a:cubicBezTo>
                      <a:cubicBezTo>
                        <a:pt x="302136" y="728430"/>
                        <a:pt x="68207" y="317057"/>
                        <a:pt x="63944" y="287749"/>
                      </a:cubicBezTo>
                      <a:cubicBezTo>
                        <a:pt x="59681" y="258441"/>
                        <a:pt x="259506" y="609601"/>
                        <a:pt x="268565" y="588286"/>
                      </a:cubicBezTo>
                      <a:cubicBezTo>
                        <a:pt x="277624" y="566971"/>
                        <a:pt x="118829" y="183840"/>
                        <a:pt x="118296" y="159861"/>
                      </a:cubicBezTo>
                      <a:cubicBezTo>
                        <a:pt x="117763" y="135882"/>
                        <a:pt x="249915" y="469457"/>
                        <a:pt x="265368" y="444412"/>
                      </a:cubicBezTo>
                      <a:cubicBezTo>
                        <a:pt x="280821" y="419367"/>
                        <a:pt x="204621" y="19184"/>
                        <a:pt x="211015" y="9592"/>
                      </a:cubicBezTo>
                      <a:cubicBezTo>
                        <a:pt x="217409" y="0"/>
                        <a:pt x="270696" y="363416"/>
                        <a:pt x="303734" y="386862"/>
                      </a:cubicBezTo>
                      <a:cubicBezTo>
                        <a:pt x="336772" y="410308"/>
                        <a:pt x="403913" y="139612"/>
                        <a:pt x="409242" y="150269"/>
                      </a:cubicBezTo>
                      <a:cubicBezTo>
                        <a:pt x="414571" y="160926"/>
                        <a:pt x="320786" y="435353"/>
                        <a:pt x="335706" y="450806"/>
                      </a:cubicBezTo>
                      <a:cubicBezTo>
                        <a:pt x="350626" y="466259"/>
                        <a:pt x="499296" y="227002"/>
                        <a:pt x="498763" y="242988"/>
                      </a:cubicBezTo>
                      <a:cubicBezTo>
                        <a:pt x="498230" y="258974"/>
                        <a:pt x="325581" y="536065"/>
                        <a:pt x="338903" y="549919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chemeClr val="bg1">
                        <a:alpha val="3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0" name="자유형 73"/>
                <p:cNvSpPr/>
                <p:nvPr/>
              </p:nvSpPr>
              <p:spPr>
                <a:xfrm>
                  <a:off x="8535998" y="5801325"/>
                  <a:ext cx="485975" cy="1144065"/>
                </a:xfrm>
                <a:custGeom>
                  <a:avLst/>
                  <a:gdLst>
                    <a:gd name="connsiteX0" fmla="*/ 253112 w 485975"/>
                    <a:gd name="connsiteY0" fmla="*/ 1136605 h 1144065"/>
                    <a:gd name="connsiteX1" fmla="*/ 288282 w 485975"/>
                    <a:gd name="connsiteY1" fmla="*/ 884026 h 1144065"/>
                    <a:gd name="connsiteX2" fmla="*/ 208352 w 485975"/>
                    <a:gd name="connsiteY2" fmla="*/ 688997 h 1144065"/>
                    <a:gd name="connsiteX3" fmla="*/ 13322 w 485975"/>
                    <a:gd name="connsiteY3" fmla="*/ 449206 h 1144065"/>
                    <a:gd name="connsiteX4" fmla="*/ 288282 w 485975"/>
                    <a:gd name="connsiteY4" fmla="*/ 746546 h 1144065"/>
                    <a:gd name="connsiteX5" fmla="*/ 275493 w 485975"/>
                    <a:gd name="connsiteY5" fmla="*/ 580292 h 1144065"/>
                    <a:gd name="connsiteX6" fmla="*/ 182774 w 485975"/>
                    <a:gd name="connsiteY6" fmla="*/ 423629 h 1144065"/>
                    <a:gd name="connsiteX7" fmla="*/ 67675 w 485975"/>
                    <a:gd name="connsiteY7" fmla="*/ 270163 h 1144065"/>
                    <a:gd name="connsiteX8" fmla="*/ 198760 w 485975"/>
                    <a:gd name="connsiteY8" fmla="*/ 410840 h 1144065"/>
                    <a:gd name="connsiteX9" fmla="*/ 272296 w 485975"/>
                    <a:gd name="connsiteY9" fmla="*/ 330910 h 1144065"/>
                    <a:gd name="connsiteX10" fmla="*/ 243521 w 485975"/>
                    <a:gd name="connsiteY10" fmla="*/ 14387 h 1144065"/>
                    <a:gd name="connsiteX11" fmla="*/ 307465 w 485975"/>
                    <a:gd name="connsiteY11" fmla="*/ 244585 h 1144065"/>
                    <a:gd name="connsiteX12" fmla="*/ 412973 w 485975"/>
                    <a:gd name="connsiteY12" fmla="*/ 123092 h 1144065"/>
                    <a:gd name="connsiteX13" fmla="*/ 320254 w 485975"/>
                    <a:gd name="connsiteY13" fmla="*/ 327713 h 1144065"/>
                    <a:gd name="connsiteX14" fmla="*/ 317057 w 485975"/>
                    <a:gd name="connsiteY14" fmla="*/ 529137 h 1144065"/>
                    <a:gd name="connsiteX15" fmla="*/ 483311 w 485975"/>
                    <a:gd name="connsiteY15" fmla="*/ 398051 h 1144065"/>
                    <a:gd name="connsiteX16" fmla="*/ 333043 w 485975"/>
                    <a:gd name="connsiteY16" fmla="*/ 561109 h 1144065"/>
                    <a:gd name="connsiteX17" fmla="*/ 320254 w 485975"/>
                    <a:gd name="connsiteY17" fmla="*/ 647433 h 1144065"/>
                    <a:gd name="connsiteX18" fmla="*/ 342634 w 485975"/>
                    <a:gd name="connsiteY18" fmla="*/ 839265 h 1144065"/>
                    <a:gd name="connsiteX19" fmla="*/ 253112 w 485975"/>
                    <a:gd name="connsiteY19" fmla="*/ 1136605 h 1144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85975" h="1144065">
                      <a:moveTo>
                        <a:pt x="253112" y="1136605"/>
                      </a:moveTo>
                      <a:cubicBezTo>
                        <a:pt x="244053" y="1144065"/>
                        <a:pt x="295742" y="958627"/>
                        <a:pt x="288282" y="884026"/>
                      </a:cubicBezTo>
                      <a:cubicBezTo>
                        <a:pt x="280822" y="809425"/>
                        <a:pt x="254179" y="761467"/>
                        <a:pt x="208352" y="688997"/>
                      </a:cubicBezTo>
                      <a:cubicBezTo>
                        <a:pt x="162525" y="616527"/>
                        <a:pt x="0" y="439615"/>
                        <a:pt x="13322" y="449206"/>
                      </a:cubicBezTo>
                      <a:cubicBezTo>
                        <a:pt x="26644" y="458797"/>
                        <a:pt x="244587" y="724698"/>
                        <a:pt x="288282" y="746546"/>
                      </a:cubicBezTo>
                      <a:cubicBezTo>
                        <a:pt x="331977" y="768394"/>
                        <a:pt x="293078" y="634111"/>
                        <a:pt x="275493" y="580292"/>
                      </a:cubicBezTo>
                      <a:cubicBezTo>
                        <a:pt x="257908" y="526473"/>
                        <a:pt x="217410" y="475317"/>
                        <a:pt x="182774" y="423629"/>
                      </a:cubicBezTo>
                      <a:cubicBezTo>
                        <a:pt x="148138" y="371941"/>
                        <a:pt x="65011" y="272294"/>
                        <a:pt x="67675" y="270163"/>
                      </a:cubicBezTo>
                      <a:cubicBezTo>
                        <a:pt x="70339" y="268032"/>
                        <a:pt x="164657" y="400716"/>
                        <a:pt x="198760" y="410840"/>
                      </a:cubicBezTo>
                      <a:cubicBezTo>
                        <a:pt x="232863" y="420964"/>
                        <a:pt x="264836" y="396986"/>
                        <a:pt x="272296" y="330910"/>
                      </a:cubicBezTo>
                      <a:cubicBezTo>
                        <a:pt x="279756" y="264835"/>
                        <a:pt x="237660" y="28774"/>
                        <a:pt x="243521" y="14387"/>
                      </a:cubicBezTo>
                      <a:cubicBezTo>
                        <a:pt x="249382" y="0"/>
                        <a:pt x="279223" y="226468"/>
                        <a:pt x="307465" y="244585"/>
                      </a:cubicBezTo>
                      <a:cubicBezTo>
                        <a:pt x="335707" y="262702"/>
                        <a:pt x="410841" y="109237"/>
                        <a:pt x="412973" y="123092"/>
                      </a:cubicBezTo>
                      <a:cubicBezTo>
                        <a:pt x="415105" y="136947"/>
                        <a:pt x="336240" y="260039"/>
                        <a:pt x="320254" y="327713"/>
                      </a:cubicBezTo>
                      <a:cubicBezTo>
                        <a:pt x="304268" y="395387"/>
                        <a:pt x="289881" y="517414"/>
                        <a:pt x="317057" y="529137"/>
                      </a:cubicBezTo>
                      <a:cubicBezTo>
                        <a:pt x="344233" y="540860"/>
                        <a:pt x="480647" y="392722"/>
                        <a:pt x="483311" y="398051"/>
                      </a:cubicBezTo>
                      <a:cubicBezTo>
                        <a:pt x="485975" y="403380"/>
                        <a:pt x="360219" y="519545"/>
                        <a:pt x="333043" y="561109"/>
                      </a:cubicBezTo>
                      <a:cubicBezTo>
                        <a:pt x="305867" y="602673"/>
                        <a:pt x="318656" y="601074"/>
                        <a:pt x="320254" y="647433"/>
                      </a:cubicBezTo>
                      <a:cubicBezTo>
                        <a:pt x="321852" y="693792"/>
                        <a:pt x="350627" y="764131"/>
                        <a:pt x="342634" y="839265"/>
                      </a:cubicBezTo>
                      <a:cubicBezTo>
                        <a:pt x="334641" y="914399"/>
                        <a:pt x="262171" y="1129145"/>
                        <a:pt x="253112" y="1136605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rgbClr val="336600"/>
                    </a:gs>
                    <a:gs pos="100000">
                      <a:srgbClr val="80AD1B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1" name="자유형 74"/>
                <p:cNvSpPr/>
                <p:nvPr/>
              </p:nvSpPr>
              <p:spPr>
                <a:xfrm>
                  <a:off x="8705983" y="5684627"/>
                  <a:ext cx="166788" cy="1422755"/>
                </a:xfrm>
                <a:custGeom>
                  <a:avLst/>
                  <a:gdLst>
                    <a:gd name="connsiteX0" fmla="*/ 35169 w 166788"/>
                    <a:gd name="connsiteY0" fmla="*/ 1377994 h 1422755"/>
                    <a:gd name="connsiteX1" fmla="*/ 127888 w 166788"/>
                    <a:gd name="connsiteY1" fmla="*/ 1035893 h 1422755"/>
                    <a:gd name="connsiteX2" fmla="*/ 131086 w 166788"/>
                    <a:gd name="connsiteY2" fmla="*/ 732159 h 1422755"/>
                    <a:gd name="connsiteX3" fmla="*/ 92719 w 166788"/>
                    <a:gd name="connsiteY3" fmla="*/ 521144 h 1422755"/>
                    <a:gd name="connsiteX4" fmla="*/ 105508 w 166788"/>
                    <a:gd name="connsiteY4" fmla="*/ 313325 h 1422755"/>
                    <a:gd name="connsiteX5" fmla="*/ 3197 w 166788"/>
                    <a:gd name="connsiteY5" fmla="*/ 15986 h 1422755"/>
                    <a:gd name="connsiteX6" fmla="*/ 124691 w 166788"/>
                    <a:gd name="connsiteY6" fmla="*/ 217409 h 1422755"/>
                    <a:gd name="connsiteX7" fmla="*/ 115100 w 166788"/>
                    <a:gd name="connsiteY7" fmla="*/ 514749 h 1422755"/>
                    <a:gd name="connsiteX8" fmla="*/ 163058 w 166788"/>
                    <a:gd name="connsiteY8" fmla="*/ 824878 h 1422755"/>
                    <a:gd name="connsiteX9" fmla="*/ 92719 w 166788"/>
                    <a:gd name="connsiteY9" fmla="*/ 1304458 h 1422755"/>
                    <a:gd name="connsiteX10" fmla="*/ 35169 w 166788"/>
                    <a:gd name="connsiteY10" fmla="*/ 1377994 h 1422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6788" h="1422755">
                      <a:moveTo>
                        <a:pt x="35169" y="1377994"/>
                      </a:moveTo>
                      <a:cubicBezTo>
                        <a:pt x="41031" y="1333233"/>
                        <a:pt x="111902" y="1143532"/>
                        <a:pt x="127888" y="1035893"/>
                      </a:cubicBezTo>
                      <a:cubicBezTo>
                        <a:pt x="143874" y="928254"/>
                        <a:pt x="136947" y="817950"/>
                        <a:pt x="131086" y="732159"/>
                      </a:cubicBezTo>
                      <a:cubicBezTo>
                        <a:pt x="125225" y="646368"/>
                        <a:pt x="96982" y="590950"/>
                        <a:pt x="92719" y="521144"/>
                      </a:cubicBezTo>
                      <a:cubicBezTo>
                        <a:pt x="88456" y="451338"/>
                        <a:pt x="120428" y="397518"/>
                        <a:pt x="105508" y="313325"/>
                      </a:cubicBezTo>
                      <a:cubicBezTo>
                        <a:pt x="90588" y="229132"/>
                        <a:pt x="0" y="31972"/>
                        <a:pt x="3197" y="15986"/>
                      </a:cubicBezTo>
                      <a:cubicBezTo>
                        <a:pt x="6394" y="0"/>
                        <a:pt x="106041" y="134282"/>
                        <a:pt x="124691" y="217409"/>
                      </a:cubicBezTo>
                      <a:cubicBezTo>
                        <a:pt x="143341" y="300536"/>
                        <a:pt x="108706" y="413504"/>
                        <a:pt x="115100" y="514749"/>
                      </a:cubicBezTo>
                      <a:cubicBezTo>
                        <a:pt x="121494" y="615994"/>
                        <a:pt x="166788" y="693260"/>
                        <a:pt x="163058" y="824878"/>
                      </a:cubicBezTo>
                      <a:cubicBezTo>
                        <a:pt x="159328" y="956496"/>
                        <a:pt x="114567" y="1217068"/>
                        <a:pt x="92719" y="1304458"/>
                      </a:cubicBezTo>
                      <a:cubicBezTo>
                        <a:pt x="70871" y="1391848"/>
                        <a:pt x="29307" y="1422755"/>
                        <a:pt x="35169" y="1377994"/>
                      </a:cubicBezTo>
                      <a:close/>
                    </a:path>
                  </a:pathLst>
                </a:custGeom>
                <a:solidFill>
                  <a:srgbClr val="5877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13" name="그룹 75"/>
              <p:cNvGrpSpPr/>
              <p:nvPr/>
            </p:nvGrpSpPr>
            <p:grpSpPr>
              <a:xfrm>
                <a:off x="7429151" y="3841679"/>
                <a:ext cx="622362" cy="1135036"/>
                <a:chOff x="8436353" y="5585513"/>
                <a:chExt cx="834470" cy="152186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4" name="자유형 76"/>
                <p:cNvSpPr/>
                <p:nvPr/>
              </p:nvSpPr>
              <p:spPr>
                <a:xfrm>
                  <a:off x="8436353" y="5585513"/>
                  <a:ext cx="834470" cy="1406770"/>
                </a:xfrm>
                <a:custGeom>
                  <a:avLst/>
                  <a:gdLst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34470" h="1406770">
                      <a:moveTo>
                        <a:pt x="263236" y="1371600"/>
                      </a:moveTo>
                      <a:cubicBezTo>
                        <a:pt x="171050" y="1227726"/>
                        <a:pt x="78864" y="1083852"/>
                        <a:pt x="39432" y="959161"/>
                      </a:cubicBezTo>
                      <a:cubicBezTo>
                        <a:pt x="0" y="834470"/>
                        <a:pt x="20249" y="707648"/>
                        <a:pt x="26643" y="623455"/>
                      </a:cubicBezTo>
                      <a:cubicBezTo>
                        <a:pt x="33037" y="539262"/>
                        <a:pt x="51687" y="506224"/>
                        <a:pt x="77798" y="454003"/>
                      </a:cubicBezTo>
                      <a:cubicBezTo>
                        <a:pt x="103909" y="401782"/>
                        <a:pt x="156663" y="352758"/>
                        <a:pt x="183306" y="310129"/>
                      </a:cubicBezTo>
                      <a:cubicBezTo>
                        <a:pt x="209949" y="267500"/>
                        <a:pt x="224336" y="237126"/>
                        <a:pt x="237658" y="198227"/>
                      </a:cubicBezTo>
                      <a:cubicBezTo>
                        <a:pt x="250980" y="159328"/>
                        <a:pt x="261637" y="109238"/>
                        <a:pt x="263236" y="76733"/>
                      </a:cubicBezTo>
                      <a:cubicBezTo>
                        <a:pt x="264835" y="44228"/>
                        <a:pt x="242454" y="0"/>
                        <a:pt x="247250" y="3197"/>
                      </a:cubicBezTo>
                      <a:cubicBezTo>
                        <a:pt x="252046" y="6394"/>
                        <a:pt x="257908" y="59681"/>
                        <a:pt x="292011" y="95916"/>
                      </a:cubicBezTo>
                      <a:cubicBezTo>
                        <a:pt x="326114" y="132151"/>
                        <a:pt x="388993" y="168386"/>
                        <a:pt x="451871" y="220607"/>
                      </a:cubicBezTo>
                      <a:cubicBezTo>
                        <a:pt x="514749" y="272828"/>
                        <a:pt x="609067" y="347962"/>
                        <a:pt x="669281" y="409242"/>
                      </a:cubicBezTo>
                      <a:cubicBezTo>
                        <a:pt x="729495" y="470522"/>
                        <a:pt x="791840" y="504626"/>
                        <a:pt x="813155" y="588286"/>
                      </a:cubicBezTo>
                      <a:cubicBezTo>
                        <a:pt x="834470" y="671946"/>
                        <a:pt x="832338" y="794505"/>
                        <a:pt x="797169" y="911203"/>
                      </a:cubicBezTo>
                      <a:cubicBezTo>
                        <a:pt x="762000" y="1027901"/>
                        <a:pt x="673010" y="1205879"/>
                        <a:pt x="602139" y="1288473"/>
                      </a:cubicBezTo>
                      <a:cubicBezTo>
                        <a:pt x="531268" y="1371068"/>
                        <a:pt x="371941" y="1406770"/>
                        <a:pt x="371941" y="1406770"/>
                      </a:cubicBezTo>
                      <a:lnTo>
                        <a:pt x="263236" y="137160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36600"/>
                    </a:gs>
                    <a:gs pos="100000">
                      <a:srgbClr val="9BD121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5" name="자유형 77"/>
                <p:cNvSpPr/>
                <p:nvPr/>
              </p:nvSpPr>
              <p:spPr>
                <a:xfrm>
                  <a:off x="8526940" y="5761359"/>
                  <a:ext cx="646368" cy="1136073"/>
                </a:xfrm>
                <a:custGeom>
                  <a:avLst/>
                  <a:gdLst>
                    <a:gd name="connsiteX0" fmla="*/ 338903 w 646368"/>
                    <a:gd name="connsiteY0" fmla="*/ 549919 h 1136073"/>
                    <a:gd name="connsiteX1" fmla="*/ 578694 w 646368"/>
                    <a:gd name="connsiteY1" fmla="*/ 326115 h 1136073"/>
                    <a:gd name="connsiteX2" fmla="*/ 393256 w 646368"/>
                    <a:gd name="connsiteY2" fmla="*/ 572300 h 1136073"/>
                    <a:gd name="connsiteX3" fmla="*/ 316523 w 646368"/>
                    <a:gd name="connsiteY3" fmla="*/ 687399 h 1136073"/>
                    <a:gd name="connsiteX4" fmla="*/ 642638 w 646368"/>
                    <a:gd name="connsiteY4" fmla="*/ 511553 h 1136073"/>
                    <a:gd name="connsiteX5" fmla="*/ 338903 w 646368"/>
                    <a:gd name="connsiteY5" fmla="*/ 764132 h 1136073"/>
                    <a:gd name="connsiteX6" fmla="*/ 636243 w 646368"/>
                    <a:gd name="connsiteY6" fmla="*/ 677807 h 1136073"/>
                    <a:gd name="connsiteX7" fmla="*/ 348495 w 646368"/>
                    <a:gd name="connsiteY7" fmla="*/ 847259 h 1136073"/>
                    <a:gd name="connsiteX8" fmla="*/ 610666 w 646368"/>
                    <a:gd name="connsiteY8" fmla="*/ 802498 h 1136073"/>
                    <a:gd name="connsiteX9" fmla="*/ 335706 w 646368"/>
                    <a:gd name="connsiteY9" fmla="*/ 930386 h 1136073"/>
                    <a:gd name="connsiteX10" fmla="*/ 268565 w 646368"/>
                    <a:gd name="connsiteY10" fmla="*/ 1131810 h 1136073"/>
                    <a:gd name="connsiteX11" fmla="*/ 281354 w 646368"/>
                    <a:gd name="connsiteY11" fmla="*/ 904809 h 1136073"/>
                    <a:gd name="connsiteX12" fmla="*/ 3197 w 646368"/>
                    <a:gd name="connsiteY12" fmla="*/ 639441 h 1136073"/>
                    <a:gd name="connsiteX13" fmla="*/ 262170 w 646368"/>
                    <a:gd name="connsiteY13" fmla="*/ 837668 h 1136073"/>
                    <a:gd name="connsiteX14" fmla="*/ 15986 w 646368"/>
                    <a:gd name="connsiteY14" fmla="*/ 501961 h 1136073"/>
                    <a:gd name="connsiteX15" fmla="*/ 294143 w 646368"/>
                    <a:gd name="connsiteY15" fmla="*/ 764132 h 1136073"/>
                    <a:gd name="connsiteX16" fmla="*/ 63944 w 646368"/>
                    <a:gd name="connsiteY16" fmla="*/ 287749 h 1136073"/>
                    <a:gd name="connsiteX17" fmla="*/ 268565 w 646368"/>
                    <a:gd name="connsiteY17" fmla="*/ 588286 h 1136073"/>
                    <a:gd name="connsiteX18" fmla="*/ 118296 w 646368"/>
                    <a:gd name="connsiteY18" fmla="*/ 159861 h 1136073"/>
                    <a:gd name="connsiteX19" fmla="*/ 265368 w 646368"/>
                    <a:gd name="connsiteY19" fmla="*/ 444412 h 1136073"/>
                    <a:gd name="connsiteX20" fmla="*/ 211015 w 646368"/>
                    <a:gd name="connsiteY20" fmla="*/ 9592 h 1136073"/>
                    <a:gd name="connsiteX21" fmla="*/ 303734 w 646368"/>
                    <a:gd name="connsiteY21" fmla="*/ 386862 h 1136073"/>
                    <a:gd name="connsiteX22" fmla="*/ 409242 w 646368"/>
                    <a:gd name="connsiteY22" fmla="*/ 150269 h 1136073"/>
                    <a:gd name="connsiteX23" fmla="*/ 335706 w 646368"/>
                    <a:gd name="connsiteY23" fmla="*/ 450806 h 1136073"/>
                    <a:gd name="connsiteX24" fmla="*/ 498763 w 646368"/>
                    <a:gd name="connsiteY24" fmla="*/ 242988 h 1136073"/>
                    <a:gd name="connsiteX25" fmla="*/ 338903 w 646368"/>
                    <a:gd name="connsiteY25" fmla="*/ 549919 h 1136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46368" h="1136073">
                      <a:moveTo>
                        <a:pt x="338903" y="549919"/>
                      </a:moveTo>
                      <a:cubicBezTo>
                        <a:pt x="352225" y="563773"/>
                        <a:pt x="569635" y="322385"/>
                        <a:pt x="578694" y="326115"/>
                      </a:cubicBezTo>
                      <a:cubicBezTo>
                        <a:pt x="587753" y="329845"/>
                        <a:pt x="436951" y="512086"/>
                        <a:pt x="393256" y="572300"/>
                      </a:cubicBezTo>
                      <a:cubicBezTo>
                        <a:pt x="349561" y="632514"/>
                        <a:pt x="274959" y="697523"/>
                        <a:pt x="316523" y="687399"/>
                      </a:cubicBezTo>
                      <a:cubicBezTo>
                        <a:pt x="358087" y="677275"/>
                        <a:pt x="638908" y="498764"/>
                        <a:pt x="642638" y="511553"/>
                      </a:cubicBezTo>
                      <a:cubicBezTo>
                        <a:pt x="646368" y="524342"/>
                        <a:pt x="339969" y="736423"/>
                        <a:pt x="338903" y="764132"/>
                      </a:cubicBezTo>
                      <a:cubicBezTo>
                        <a:pt x="337837" y="791841"/>
                        <a:pt x="634644" y="663953"/>
                        <a:pt x="636243" y="677807"/>
                      </a:cubicBezTo>
                      <a:cubicBezTo>
                        <a:pt x="637842" y="691662"/>
                        <a:pt x="352758" y="826477"/>
                        <a:pt x="348495" y="847259"/>
                      </a:cubicBezTo>
                      <a:cubicBezTo>
                        <a:pt x="344232" y="868041"/>
                        <a:pt x="612797" y="788644"/>
                        <a:pt x="610666" y="802498"/>
                      </a:cubicBezTo>
                      <a:cubicBezTo>
                        <a:pt x="608535" y="816352"/>
                        <a:pt x="392723" y="875501"/>
                        <a:pt x="335706" y="930386"/>
                      </a:cubicBezTo>
                      <a:cubicBezTo>
                        <a:pt x="278689" y="985271"/>
                        <a:pt x="277624" y="1136073"/>
                        <a:pt x="268565" y="1131810"/>
                      </a:cubicBezTo>
                      <a:cubicBezTo>
                        <a:pt x="259506" y="1127547"/>
                        <a:pt x="325582" y="986870"/>
                        <a:pt x="281354" y="904809"/>
                      </a:cubicBezTo>
                      <a:cubicBezTo>
                        <a:pt x="237126" y="822748"/>
                        <a:pt x="6394" y="650631"/>
                        <a:pt x="3197" y="639441"/>
                      </a:cubicBezTo>
                      <a:cubicBezTo>
                        <a:pt x="0" y="628251"/>
                        <a:pt x="260039" y="860581"/>
                        <a:pt x="262170" y="837668"/>
                      </a:cubicBezTo>
                      <a:cubicBezTo>
                        <a:pt x="264302" y="814755"/>
                        <a:pt x="10657" y="514217"/>
                        <a:pt x="15986" y="501961"/>
                      </a:cubicBezTo>
                      <a:cubicBezTo>
                        <a:pt x="21315" y="489705"/>
                        <a:pt x="286150" y="799834"/>
                        <a:pt x="294143" y="764132"/>
                      </a:cubicBezTo>
                      <a:cubicBezTo>
                        <a:pt x="302136" y="728430"/>
                        <a:pt x="68207" y="317057"/>
                        <a:pt x="63944" y="287749"/>
                      </a:cubicBezTo>
                      <a:cubicBezTo>
                        <a:pt x="59681" y="258441"/>
                        <a:pt x="259506" y="609601"/>
                        <a:pt x="268565" y="588286"/>
                      </a:cubicBezTo>
                      <a:cubicBezTo>
                        <a:pt x="277624" y="566971"/>
                        <a:pt x="118829" y="183840"/>
                        <a:pt x="118296" y="159861"/>
                      </a:cubicBezTo>
                      <a:cubicBezTo>
                        <a:pt x="117763" y="135882"/>
                        <a:pt x="249915" y="469457"/>
                        <a:pt x="265368" y="444412"/>
                      </a:cubicBezTo>
                      <a:cubicBezTo>
                        <a:pt x="280821" y="419367"/>
                        <a:pt x="204621" y="19184"/>
                        <a:pt x="211015" y="9592"/>
                      </a:cubicBezTo>
                      <a:cubicBezTo>
                        <a:pt x="217409" y="0"/>
                        <a:pt x="270696" y="363416"/>
                        <a:pt x="303734" y="386862"/>
                      </a:cubicBezTo>
                      <a:cubicBezTo>
                        <a:pt x="336772" y="410308"/>
                        <a:pt x="403913" y="139612"/>
                        <a:pt x="409242" y="150269"/>
                      </a:cubicBezTo>
                      <a:cubicBezTo>
                        <a:pt x="414571" y="160926"/>
                        <a:pt x="320786" y="435353"/>
                        <a:pt x="335706" y="450806"/>
                      </a:cubicBezTo>
                      <a:cubicBezTo>
                        <a:pt x="350626" y="466259"/>
                        <a:pt x="499296" y="227002"/>
                        <a:pt x="498763" y="242988"/>
                      </a:cubicBezTo>
                      <a:cubicBezTo>
                        <a:pt x="498230" y="258974"/>
                        <a:pt x="325581" y="536065"/>
                        <a:pt x="338903" y="549919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chemeClr val="bg1">
                        <a:alpha val="3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6" name="자유형 78"/>
                <p:cNvSpPr/>
                <p:nvPr/>
              </p:nvSpPr>
              <p:spPr>
                <a:xfrm>
                  <a:off x="8535998" y="5801325"/>
                  <a:ext cx="485975" cy="1144065"/>
                </a:xfrm>
                <a:custGeom>
                  <a:avLst/>
                  <a:gdLst>
                    <a:gd name="connsiteX0" fmla="*/ 253112 w 485975"/>
                    <a:gd name="connsiteY0" fmla="*/ 1136605 h 1144065"/>
                    <a:gd name="connsiteX1" fmla="*/ 288282 w 485975"/>
                    <a:gd name="connsiteY1" fmla="*/ 884026 h 1144065"/>
                    <a:gd name="connsiteX2" fmla="*/ 208352 w 485975"/>
                    <a:gd name="connsiteY2" fmla="*/ 688997 h 1144065"/>
                    <a:gd name="connsiteX3" fmla="*/ 13322 w 485975"/>
                    <a:gd name="connsiteY3" fmla="*/ 449206 h 1144065"/>
                    <a:gd name="connsiteX4" fmla="*/ 288282 w 485975"/>
                    <a:gd name="connsiteY4" fmla="*/ 746546 h 1144065"/>
                    <a:gd name="connsiteX5" fmla="*/ 275493 w 485975"/>
                    <a:gd name="connsiteY5" fmla="*/ 580292 h 1144065"/>
                    <a:gd name="connsiteX6" fmla="*/ 182774 w 485975"/>
                    <a:gd name="connsiteY6" fmla="*/ 423629 h 1144065"/>
                    <a:gd name="connsiteX7" fmla="*/ 67675 w 485975"/>
                    <a:gd name="connsiteY7" fmla="*/ 270163 h 1144065"/>
                    <a:gd name="connsiteX8" fmla="*/ 198760 w 485975"/>
                    <a:gd name="connsiteY8" fmla="*/ 410840 h 1144065"/>
                    <a:gd name="connsiteX9" fmla="*/ 272296 w 485975"/>
                    <a:gd name="connsiteY9" fmla="*/ 330910 h 1144065"/>
                    <a:gd name="connsiteX10" fmla="*/ 243521 w 485975"/>
                    <a:gd name="connsiteY10" fmla="*/ 14387 h 1144065"/>
                    <a:gd name="connsiteX11" fmla="*/ 307465 w 485975"/>
                    <a:gd name="connsiteY11" fmla="*/ 244585 h 1144065"/>
                    <a:gd name="connsiteX12" fmla="*/ 412973 w 485975"/>
                    <a:gd name="connsiteY12" fmla="*/ 123092 h 1144065"/>
                    <a:gd name="connsiteX13" fmla="*/ 320254 w 485975"/>
                    <a:gd name="connsiteY13" fmla="*/ 327713 h 1144065"/>
                    <a:gd name="connsiteX14" fmla="*/ 317057 w 485975"/>
                    <a:gd name="connsiteY14" fmla="*/ 529137 h 1144065"/>
                    <a:gd name="connsiteX15" fmla="*/ 483311 w 485975"/>
                    <a:gd name="connsiteY15" fmla="*/ 398051 h 1144065"/>
                    <a:gd name="connsiteX16" fmla="*/ 333043 w 485975"/>
                    <a:gd name="connsiteY16" fmla="*/ 561109 h 1144065"/>
                    <a:gd name="connsiteX17" fmla="*/ 320254 w 485975"/>
                    <a:gd name="connsiteY17" fmla="*/ 647433 h 1144065"/>
                    <a:gd name="connsiteX18" fmla="*/ 342634 w 485975"/>
                    <a:gd name="connsiteY18" fmla="*/ 839265 h 1144065"/>
                    <a:gd name="connsiteX19" fmla="*/ 253112 w 485975"/>
                    <a:gd name="connsiteY19" fmla="*/ 1136605 h 1144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85975" h="1144065">
                      <a:moveTo>
                        <a:pt x="253112" y="1136605"/>
                      </a:moveTo>
                      <a:cubicBezTo>
                        <a:pt x="244053" y="1144065"/>
                        <a:pt x="295742" y="958627"/>
                        <a:pt x="288282" y="884026"/>
                      </a:cubicBezTo>
                      <a:cubicBezTo>
                        <a:pt x="280822" y="809425"/>
                        <a:pt x="254179" y="761467"/>
                        <a:pt x="208352" y="688997"/>
                      </a:cubicBezTo>
                      <a:cubicBezTo>
                        <a:pt x="162525" y="616527"/>
                        <a:pt x="0" y="439615"/>
                        <a:pt x="13322" y="449206"/>
                      </a:cubicBezTo>
                      <a:cubicBezTo>
                        <a:pt x="26644" y="458797"/>
                        <a:pt x="244587" y="724698"/>
                        <a:pt x="288282" y="746546"/>
                      </a:cubicBezTo>
                      <a:cubicBezTo>
                        <a:pt x="331977" y="768394"/>
                        <a:pt x="293078" y="634111"/>
                        <a:pt x="275493" y="580292"/>
                      </a:cubicBezTo>
                      <a:cubicBezTo>
                        <a:pt x="257908" y="526473"/>
                        <a:pt x="217410" y="475317"/>
                        <a:pt x="182774" y="423629"/>
                      </a:cubicBezTo>
                      <a:cubicBezTo>
                        <a:pt x="148138" y="371941"/>
                        <a:pt x="65011" y="272294"/>
                        <a:pt x="67675" y="270163"/>
                      </a:cubicBezTo>
                      <a:cubicBezTo>
                        <a:pt x="70339" y="268032"/>
                        <a:pt x="164657" y="400716"/>
                        <a:pt x="198760" y="410840"/>
                      </a:cubicBezTo>
                      <a:cubicBezTo>
                        <a:pt x="232863" y="420964"/>
                        <a:pt x="264836" y="396986"/>
                        <a:pt x="272296" y="330910"/>
                      </a:cubicBezTo>
                      <a:cubicBezTo>
                        <a:pt x="279756" y="264835"/>
                        <a:pt x="237660" y="28774"/>
                        <a:pt x="243521" y="14387"/>
                      </a:cubicBezTo>
                      <a:cubicBezTo>
                        <a:pt x="249382" y="0"/>
                        <a:pt x="279223" y="226468"/>
                        <a:pt x="307465" y="244585"/>
                      </a:cubicBezTo>
                      <a:cubicBezTo>
                        <a:pt x="335707" y="262702"/>
                        <a:pt x="410841" y="109237"/>
                        <a:pt x="412973" y="123092"/>
                      </a:cubicBezTo>
                      <a:cubicBezTo>
                        <a:pt x="415105" y="136947"/>
                        <a:pt x="336240" y="260039"/>
                        <a:pt x="320254" y="327713"/>
                      </a:cubicBezTo>
                      <a:cubicBezTo>
                        <a:pt x="304268" y="395387"/>
                        <a:pt x="289881" y="517414"/>
                        <a:pt x="317057" y="529137"/>
                      </a:cubicBezTo>
                      <a:cubicBezTo>
                        <a:pt x="344233" y="540860"/>
                        <a:pt x="480647" y="392722"/>
                        <a:pt x="483311" y="398051"/>
                      </a:cubicBezTo>
                      <a:cubicBezTo>
                        <a:pt x="485975" y="403380"/>
                        <a:pt x="360219" y="519545"/>
                        <a:pt x="333043" y="561109"/>
                      </a:cubicBezTo>
                      <a:cubicBezTo>
                        <a:pt x="305867" y="602673"/>
                        <a:pt x="318656" y="601074"/>
                        <a:pt x="320254" y="647433"/>
                      </a:cubicBezTo>
                      <a:cubicBezTo>
                        <a:pt x="321852" y="693792"/>
                        <a:pt x="350627" y="764131"/>
                        <a:pt x="342634" y="839265"/>
                      </a:cubicBezTo>
                      <a:cubicBezTo>
                        <a:pt x="334641" y="914399"/>
                        <a:pt x="262171" y="1129145"/>
                        <a:pt x="253112" y="1136605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rgbClr val="336600"/>
                    </a:gs>
                    <a:gs pos="100000">
                      <a:srgbClr val="80AD1B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7" name="자유형 79"/>
                <p:cNvSpPr/>
                <p:nvPr/>
              </p:nvSpPr>
              <p:spPr>
                <a:xfrm>
                  <a:off x="8705983" y="5684627"/>
                  <a:ext cx="166788" cy="1422755"/>
                </a:xfrm>
                <a:custGeom>
                  <a:avLst/>
                  <a:gdLst>
                    <a:gd name="connsiteX0" fmla="*/ 35169 w 166788"/>
                    <a:gd name="connsiteY0" fmla="*/ 1377994 h 1422755"/>
                    <a:gd name="connsiteX1" fmla="*/ 127888 w 166788"/>
                    <a:gd name="connsiteY1" fmla="*/ 1035893 h 1422755"/>
                    <a:gd name="connsiteX2" fmla="*/ 131086 w 166788"/>
                    <a:gd name="connsiteY2" fmla="*/ 732159 h 1422755"/>
                    <a:gd name="connsiteX3" fmla="*/ 92719 w 166788"/>
                    <a:gd name="connsiteY3" fmla="*/ 521144 h 1422755"/>
                    <a:gd name="connsiteX4" fmla="*/ 105508 w 166788"/>
                    <a:gd name="connsiteY4" fmla="*/ 313325 h 1422755"/>
                    <a:gd name="connsiteX5" fmla="*/ 3197 w 166788"/>
                    <a:gd name="connsiteY5" fmla="*/ 15986 h 1422755"/>
                    <a:gd name="connsiteX6" fmla="*/ 124691 w 166788"/>
                    <a:gd name="connsiteY6" fmla="*/ 217409 h 1422755"/>
                    <a:gd name="connsiteX7" fmla="*/ 115100 w 166788"/>
                    <a:gd name="connsiteY7" fmla="*/ 514749 h 1422755"/>
                    <a:gd name="connsiteX8" fmla="*/ 163058 w 166788"/>
                    <a:gd name="connsiteY8" fmla="*/ 824878 h 1422755"/>
                    <a:gd name="connsiteX9" fmla="*/ 92719 w 166788"/>
                    <a:gd name="connsiteY9" fmla="*/ 1304458 h 1422755"/>
                    <a:gd name="connsiteX10" fmla="*/ 35169 w 166788"/>
                    <a:gd name="connsiteY10" fmla="*/ 1377994 h 1422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6788" h="1422755">
                      <a:moveTo>
                        <a:pt x="35169" y="1377994"/>
                      </a:moveTo>
                      <a:cubicBezTo>
                        <a:pt x="41031" y="1333233"/>
                        <a:pt x="111902" y="1143532"/>
                        <a:pt x="127888" y="1035893"/>
                      </a:cubicBezTo>
                      <a:cubicBezTo>
                        <a:pt x="143874" y="928254"/>
                        <a:pt x="136947" y="817950"/>
                        <a:pt x="131086" y="732159"/>
                      </a:cubicBezTo>
                      <a:cubicBezTo>
                        <a:pt x="125225" y="646368"/>
                        <a:pt x="96982" y="590950"/>
                        <a:pt x="92719" y="521144"/>
                      </a:cubicBezTo>
                      <a:cubicBezTo>
                        <a:pt x="88456" y="451338"/>
                        <a:pt x="120428" y="397518"/>
                        <a:pt x="105508" y="313325"/>
                      </a:cubicBezTo>
                      <a:cubicBezTo>
                        <a:pt x="90588" y="229132"/>
                        <a:pt x="0" y="31972"/>
                        <a:pt x="3197" y="15986"/>
                      </a:cubicBezTo>
                      <a:cubicBezTo>
                        <a:pt x="6394" y="0"/>
                        <a:pt x="106041" y="134282"/>
                        <a:pt x="124691" y="217409"/>
                      </a:cubicBezTo>
                      <a:cubicBezTo>
                        <a:pt x="143341" y="300536"/>
                        <a:pt x="108706" y="413504"/>
                        <a:pt x="115100" y="514749"/>
                      </a:cubicBezTo>
                      <a:cubicBezTo>
                        <a:pt x="121494" y="615994"/>
                        <a:pt x="166788" y="693260"/>
                        <a:pt x="163058" y="824878"/>
                      </a:cubicBezTo>
                      <a:cubicBezTo>
                        <a:pt x="159328" y="956496"/>
                        <a:pt x="114567" y="1217068"/>
                        <a:pt x="92719" y="1304458"/>
                      </a:cubicBezTo>
                      <a:cubicBezTo>
                        <a:pt x="70871" y="1391848"/>
                        <a:pt x="29307" y="1422755"/>
                        <a:pt x="35169" y="1377994"/>
                      </a:cubicBezTo>
                      <a:close/>
                    </a:path>
                  </a:pathLst>
                </a:custGeom>
                <a:solidFill>
                  <a:srgbClr val="5877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108" name="타원 4"/>
            <p:cNvSpPr/>
            <p:nvPr/>
          </p:nvSpPr>
          <p:spPr>
            <a:xfrm>
              <a:off x="1039857" y="1981235"/>
              <a:ext cx="2052011" cy="20520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도넛 82"/>
            <p:cNvSpPr/>
            <p:nvPr/>
          </p:nvSpPr>
          <p:spPr>
            <a:xfrm>
              <a:off x="1156108" y="2097486"/>
              <a:ext cx="1819510" cy="1819510"/>
            </a:xfrm>
            <a:prstGeom prst="donut">
              <a:avLst>
                <a:gd name="adj" fmla="val 438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TextBox 115"/>
            <p:cNvSpPr txBox="1">
              <a:spLocks noChangeArrowheads="1"/>
            </p:cNvSpPr>
            <p:nvPr/>
          </p:nvSpPr>
          <p:spPr bwMode="auto">
            <a:xfrm>
              <a:off x="1015496" y="2221693"/>
              <a:ext cx="2069867" cy="1324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rtl="1"/>
              <a:r>
                <a:rPr lang="ar-EG" sz="2400" b="1" dirty="0"/>
                <a:t>أخي </a:t>
              </a:r>
              <a:endParaRPr lang="ar-EG" sz="2400" b="1" dirty="0" smtClean="0"/>
            </a:p>
            <a:p>
              <a:pPr algn="ctr" rtl="1"/>
              <a:r>
                <a:rPr lang="ar-EG" sz="2400" b="1" dirty="0" smtClean="0"/>
                <a:t>الذى </a:t>
              </a:r>
              <a:r>
                <a:rPr lang="ar-EG" sz="2400" b="1" dirty="0"/>
                <a:t>لم تلده امي </a:t>
              </a:r>
              <a:endParaRPr lang="ar-EG" sz="2400" b="1" dirty="0" smtClean="0"/>
            </a:p>
            <a:p>
              <a:pPr algn="ctr" rtl="1"/>
              <a:r>
                <a:rPr lang="ar-EG" sz="2400" b="1" dirty="0" smtClean="0"/>
                <a:t>الاستاذ</a:t>
              </a:r>
            </a:p>
            <a:p>
              <a:pPr algn="ctr" rtl="1"/>
              <a:r>
                <a:rPr lang="ar-EG" sz="2400" b="1" dirty="0" smtClean="0"/>
                <a:t>شريف </a:t>
              </a:r>
              <a:r>
                <a:rPr lang="ar-EG" sz="2400" b="1" dirty="0"/>
                <a:t>اسماعيل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135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 rtl="1"/>
            <a:r>
              <a:rPr lang="ar-EG" sz="4800" dirty="0" smtClean="0">
                <a:solidFill>
                  <a:schemeClr val="bg1"/>
                </a:solidFill>
              </a:rPr>
              <a:t>الشكر و التقدير </a:t>
            </a:r>
            <a:endParaRPr lang="ar-EG" sz="4800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347864" y="937654"/>
            <a:ext cx="2527153" cy="2923394"/>
            <a:chOff x="850879" y="1566815"/>
            <a:chExt cx="2240989" cy="2466432"/>
          </a:xfrm>
        </p:grpSpPr>
        <p:grpSp>
          <p:nvGrpSpPr>
            <p:cNvPr id="6" name="그룹 80"/>
            <p:cNvGrpSpPr/>
            <p:nvPr/>
          </p:nvGrpSpPr>
          <p:grpSpPr>
            <a:xfrm flipH="1">
              <a:off x="850879" y="1566815"/>
              <a:ext cx="1018926" cy="1085533"/>
              <a:chOff x="7429151" y="3841679"/>
              <a:chExt cx="1260141" cy="1342516"/>
            </a:xfrm>
          </p:grpSpPr>
          <p:grpSp>
            <p:nvGrpSpPr>
              <p:cNvPr id="7" name="그룹 65"/>
              <p:cNvGrpSpPr/>
              <p:nvPr/>
            </p:nvGrpSpPr>
            <p:grpSpPr>
              <a:xfrm rot="16591653" flipH="1" flipV="1">
                <a:off x="8047007" y="4541911"/>
                <a:ext cx="454915" cy="829654"/>
                <a:chOff x="8436353" y="5585513"/>
                <a:chExt cx="834470" cy="152186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8" name="자유형 66"/>
                <p:cNvSpPr/>
                <p:nvPr/>
              </p:nvSpPr>
              <p:spPr>
                <a:xfrm>
                  <a:off x="8436353" y="5585513"/>
                  <a:ext cx="834470" cy="1406770"/>
                </a:xfrm>
                <a:custGeom>
                  <a:avLst/>
                  <a:gdLst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34470" h="1406770">
                      <a:moveTo>
                        <a:pt x="263236" y="1371600"/>
                      </a:moveTo>
                      <a:cubicBezTo>
                        <a:pt x="171050" y="1227726"/>
                        <a:pt x="78864" y="1083852"/>
                        <a:pt x="39432" y="959161"/>
                      </a:cubicBezTo>
                      <a:cubicBezTo>
                        <a:pt x="0" y="834470"/>
                        <a:pt x="20249" y="707648"/>
                        <a:pt x="26643" y="623455"/>
                      </a:cubicBezTo>
                      <a:cubicBezTo>
                        <a:pt x="33037" y="539262"/>
                        <a:pt x="51687" y="506224"/>
                        <a:pt x="77798" y="454003"/>
                      </a:cubicBezTo>
                      <a:cubicBezTo>
                        <a:pt x="103909" y="401782"/>
                        <a:pt x="156663" y="352758"/>
                        <a:pt x="183306" y="310129"/>
                      </a:cubicBezTo>
                      <a:cubicBezTo>
                        <a:pt x="209949" y="267500"/>
                        <a:pt x="224336" y="237126"/>
                        <a:pt x="237658" y="198227"/>
                      </a:cubicBezTo>
                      <a:cubicBezTo>
                        <a:pt x="250980" y="159328"/>
                        <a:pt x="261637" y="109238"/>
                        <a:pt x="263236" y="76733"/>
                      </a:cubicBezTo>
                      <a:cubicBezTo>
                        <a:pt x="264835" y="44228"/>
                        <a:pt x="242454" y="0"/>
                        <a:pt x="247250" y="3197"/>
                      </a:cubicBezTo>
                      <a:cubicBezTo>
                        <a:pt x="252046" y="6394"/>
                        <a:pt x="257908" y="59681"/>
                        <a:pt x="292011" y="95916"/>
                      </a:cubicBezTo>
                      <a:cubicBezTo>
                        <a:pt x="326114" y="132151"/>
                        <a:pt x="388993" y="168386"/>
                        <a:pt x="451871" y="220607"/>
                      </a:cubicBezTo>
                      <a:cubicBezTo>
                        <a:pt x="514749" y="272828"/>
                        <a:pt x="609067" y="347962"/>
                        <a:pt x="669281" y="409242"/>
                      </a:cubicBezTo>
                      <a:cubicBezTo>
                        <a:pt x="729495" y="470522"/>
                        <a:pt x="791840" y="504626"/>
                        <a:pt x="813155" y="588286"/>
                      </a:cubicBezTo>
                      <a:cubicBezTo>
                        <a:pt x="834470" y="671946"/>
                        <a:pt x="832338" y="794505"/>
                        <a:pt x="797169" y="911203"/>
                      </a:cubicBezTo>
                      <a:cubicBezTo>
                        <a:pt x="762000" y="1027901"/>
                        <a:pt x="673010" y="1205879"/>
                        <a:pt x="602139" y="1288473"/>
                      </a:cubicBezTo>
                      <a:cubicBezTo>
                        <a:pt x="531268" y="1371068"/>
                        <a:pt x="371941" y="1406770"/>
                        <a:pt x="371941" y="1406770"/>
                      </a:cubicBezTo>
                      <a:lnTo>
                        <a:pt x="263236" y="137160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36600"/>
                    </a:gs>
                    <a:gs pos="100000">
                      <a:srgbClr val="9BD121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" name="자유형 67"/>
                <p:cNvSpPr/>
                <p:nvPr/>
              </p:nvSpPr>
              <p:spPr>
                <a:xfrm>
                  <a:off x="8526940" y="5761359"/>
                  <a:ext cx="646368" cy="1136073"/>
                </a:xfrm>
                <a:custGeom>
                  <a:avLst/>
                  <a:gdLst>
                    <a:gd name="connsiteX0" fmla="*/ 338903 w 646368"/>
                    <a:gd name="connsiteY0" fmla="*/ 549919 h 1136073"/>
                    <a:gd name="connsiteX1" fmla="*/ 578694 w 646368"/>
                    <a:gd name="connsiteY1" fmla="*/ 326115 h 1136073"/>
                    <a:gd name="connsiteX2" fmla="*/ 393256 w 646368"/>
                    <a:gd name="connsiteY2" fmla="*/ 572300 h 1136073"/>
                    <a:gd name="connsiteX3" fmla="*/ 316523 w 646368"/>
                    <a:gd name="connsiteY3" fmla="*/ 687399 h 1136073"/>
                    <a:gd name="connsiteX4" fmla="*/ 642638 w 646368"/>
                    <a:gd name="connsiteY4" fmla="*/ 511553 h 1136073"/>
                    <a:gd name="connsiteX5" fmla="*/ 338903 w 646368"/>
                    <a:gd name="connsiteY5" fmla="*/ 764132 h 1136073"/>
                    <a:gd name="connsiteX6" fmla="*/ 636243 w 646368"/>
                    <a:gd name="connsiteY6" fmla="*/ 677807 h 1136073"/>
                    <a:gd name="connsiteX7" fmla="*/ 348495 w 646368"/>
                    <a:gd name="connsiteY7" fmla="*/ 847259 h 1136073"/>
                    <a:gd name="connsiteX8" fmla="*/ 610666 w 646368"/>
                    <a:gd name="connsiteY8" fmla="*/ 802498 h 1136073"/>
                    <a:gd name="connsiteX9" fmla="*/ 335706 w 646368"/>
                    <a:gd name="connsiteY9" fmla="*/ 930386 h 1136073"/>
                    <a:gd name="connsiteX10" fmla="*/ 268565 w 646368"/>
                    <a:gd name="connsiteY10" fmla="*/ 1131810 h 1136073"/>
                    <a:gd name="connsiteX11" fmla="*/ 281354 w 646368"/>
                    <a:gd name="connsiteY11" fmla="*/ 904809 h 1136073"/>
                    <a:gd name="connsiteX12" fmla="*/ 3197 w 646368"/>
                    <a:gd name="connsiteY12" fmla="*/ 639441 h 1136073"/>
                    <a:gd name="connsiteX13" fmla="*/ 262170 w 646368"/>
                    <a:gd name="connsiteY13" fmla="*/ 837668 h 1136073"/>
                    <a:gd name="connsiteX14" fmla="*/ 15986 w 646368"/>
                    <a:gd name="connsiteY14" fmla="*/ 501961 h 1136073"/>
                    <a:gd name="connsiteX15" fmla="*/ 294143 w 646368"/>
                    <a:gd name="connsiteY15" fmla="*/ 764132 h 1136073"/>
                    <a:gd name="connsiteX16" fmla="*/ 63944 w 646368"/>
                    <a:gd name="connsiteY16" fmla="*/ 287749 h 1136073"/>
                    <a:gd name="connsiteX17" fmla="*/ 268565 w 646368"/>
                    <a:gd name="connsiteY17" fmla="*/ 588286 h 1136073"/>
                    <a:gd name="connsiteX18" fmla="*/ 118296 w 646368"/>
                    <a:gd name="connsiteY18" fmla="*/ 159861 h 1136073"/>
                    <a:gd name="connsiteX19" fmla="*/ 265368 w 646368"/>
                    <a:gd name="connsiteY19" fmla="*/ 444412 h 1136073"/>
                    <a:gd name="connsiteX20" fmla="*/ 211015 w 646368"/>
                    <a:gd name="connsiteY20" fmla="*/ 9592 h 1136073"/>
                    <a:gd name="connsiteX21" fmla="*/ 303734 w 646368"/>
                    <a:gd name="connsiteY21" fmla="*/ 386862 h 1136073"/>
                    <a:gd name="connsiteX22" fmla="*/ 409242 w 646368"/>
                    <a:gd name="connsiteY22" fmla="*/ 150269 h 1136073"/>
                    <a:gd name="connsiteX23" fmla="*/ 335706 w 646368"/>
                    <a:gd name="connsiteY23" fmla="*/ 450806 h 1136073"/>
                    <a:gd name="connsiteX24" fmla="*/ 498763 w 646368"/>
                    <a:gd name="connsiteY24" fmla="*/ 242988 h 1136073"/>
                    <a:gd name="connsiteX25" fmla="*/ 338903 w 646368"/>
                    <a:gd name="connsiteY25" fmla="*/ 549919 h 1136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46368" h="1136073">
                      <a:moveTo>
                        <a:pt x="338903" y="549919"/>
                      </a:moveTo>
                      <a:cubicBezTo>
                        <a:pt x="352225" y="563773"/>
                        <a:pt x="569635" y="322385"/>
                        <a:pt x="578694" y="326115"/>
                      </a:cubicBezTo>
                      <a:cubicBezTo>
                        <a:pt x="587753" y="329845"/>
                        <a:pt x="436951" y="512086"/>
                        <a:pt x="393256" y="572300"/>
                      </a:cubicBezTo>
                      <a:cubicBezTo>
                        <a:pt x="349561" y="632514"/>
                        <a:pt x="274959" y="697523"/>
                        <a:pt x="316523" y="687399"/>
                      </a:cubicBezTo>
                      <a:cubicBezTo>
                        <a:pt x="358087" y="677275"/>
                        <a:pt x="638908" y="498764"/>
                        <a:pt x="642638" y="511553"/>
                      </a:cubicBezTo>
                      <a:cubicBezTo>
                        <a:pt x="646368" y="524342"/>
                        <a:pt x="339969" y="736423"/>
                        <a:pt x="338903" y="764132"/>
                      </a:cubicBezTo>
                      <a:cubicBezTo>
                        <a:pt x="337837" y="791841"/>
                        <a:pt x="634644" y="663953"/>
                        <a:pt x="636243" y="677807"/>
                      </a:cubicBezTo>
                      <a:cubicBezTo>
                        <a:pt x="637842" y="691662"/>
                        <a:pt x="352758" y="826477"/>
                        <a:pt x="348495" y="847259"/>
                      </a:cubicBezTo>
                      <a:cubicBezTo>
                        <a:pt x="344232" y="868041"/>
                        <a:pt x="612797" y="788644"/>
                        <a:pt x="610666" y="802498"/>
                      </a:cubicBezTo>
                      <a:cubicBezTo>
                        <a:pt x="608535" y="816352"/>
                        <a:pt x="392723" y="875501"/>
                        <a:pt x="335706" y="930386"/>
                      </a:cubicBezTo>
                      <a:cubicBezTo>
                        <a:pt x="278689" y="985271"/>
                        <a:pt x="277624" y="1136073"/>
                        <a:pt x="268565" y="1131810"/>
                      </a:cubicBezTo>
                      <a:cubicBezTo>
                        <a:pt x="259506" y="1127547"/>
                        <a:pt x="325582" y="986870"/>
                        <a:pt x="281354" y="904809"/>
                      </a:cubicBezTo>
                      <a:cubicBezTo>
                        <a:pt x="237126" y="822748"/>
                        <a:pt x="6394" y="650631"/>
                        <a:pt x="3197" y="639441"/>
                      </a:cubicBezTo>
                      <a:cubicBezTo>
                        <a:pt x="0" y="628251"/>
                        <a:pt x="260039" y="860581"/>
                        <a:pt x="262170" y="837668"/>
                      </a:cubicBezTo>
                      <a:cubicBezTo>
                        <a:pt x="264302" y="814755"/>
                        <a:pt x="10657" y="514217"/>
                        <a:pt x="15986" y="501961"/>
                      </a:cubicBezTo>
                      <a:cubicBezTo>
                        <a:pt x="21315" y="489705"/>
                        <a:pt x="286150" y="799834"/>
                        <a:pt x="294143" y="764132"/>
                      </a:cubicBezTo>
                      <a:cubicBezTo>
                        <a:pt x="302136" y="728430"/>
                        <a:pt x="68207" y="317057"/>
                        <a:pt x="63944" y="287749"/>
                      </a:cubicBezTo>
                      <a:cubicBezTo>
                        <a:pt x="59681" y="258441"/>
                        <a:pt x="259506" y="609601"/>
                        <a:pt x="268565" y="588286"/>
                      </a:cubicBezTo>
                      <a:cubicBezTo>
                        <a:pt x="277624" y="566971"/>
                        <a:pt x="118829" y="183840"/>
                        <a:pt x="118296" y="159861"/>
                      </a:cubicBezTo>
                      <a:cubicBezTo>
                        <a:pt x="117763" y="135882"/>
                        <a:pt x="249915" y="469457"/>
                        <a:pt x="265368" y="444412"/>
                      </a:cubicBezTo>
                      <a:cubicBezTo>
                        <a:pt x="280821" y="419367"/>
                        <a:pt x="204621" y="19184"/>
                        <a:pt x="211015" y="9592"/>
                      </a:cubicBezTo>
                      <a:cubicBezTo>
                        <a:pt x="217409" y="0"/>
                        <a:pt x="270696" y="363416"/>
                        <a:pt x="303734" y="386862"/>
                      </a:cubicBezTo>
                      <a:cubicBezTo>
                        <a:pt x="336772" y="410308"/>
                        <a:pt x="403913" y="139612"/>
                        <a:pt x="409242" y="150269"/>
                      </a:cubicBezTo>
                      <a:cubicBezTo>
                        <a:pt x="414571" y="160926"/>
                        <a:pt x="320786" y="435353"/>
                        <a:pt x="335706" y="450806"/>
                      </a:cubicBezTo>
                      <a:cubicBezTo>
                        <a:pt x="350626" y="466259"/>
                        <a:pt x="499296" y="227002"/>
                        <a:pt x="498763" y="242988"/>
                      </a:cubicBezTo>
                      <a:cubicBezTo>
                        <a:pt x="498230" y="258974"/>
                        <a:pt x="325581" y="536065"/>
                        <a:pt x="338903" y="549919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chemeClr val="bg1">
                        <a:alpha val="3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" name="자유형 68"/>
                <p:cNvSpPr/>
                <p:nvPr/>
              </p:nvSpPr>
              <p:spPr>
                <a:xfrm>
                  <a:off x="8535998" y="5801325"/>
                  <a:ext cx="485975" cy="1144065"/>
                </a:xfrm>
                <a:custGeom>
                  <a:avLst/>
                  <a:gdLst>
                    <a:gd name="connsiteX0" fmla="*/ 253112 w 485975"/>
                    <a:gd name="connsiteY0" fmla="*/ 1136605 h 1144065"/>
                    <a:gd name="connsiteX1" fmla="*/ 288282 w 485975"/>
                    <a:gd name="connsiteY1" fmla="*/ 884026 h 1144065"/>
                    <a:gd name="connsiteX2" fmla="*/ 208352 w 485975"/>
                    <a:gd name="connsiteY2" fmla="*/ 688997 h 1144065"/>
                    <a:gd name="connsiteX3" fmla="*/ 13322 w 485975"/>
                    <a:gd name="connsiteY3" fmla="*/ 449206 h 1144065"/>
                    <a:gd name="connsiteX4" fmla="*/ 288282 w 485975"/>
                    <a:gd name="connsiteY4" fmla="*/ 746546 h 1144065"/>
                    <a:gd name="connsiteX5" fmla="*/ 275493 w 485975"/>
                    <a:gd name="connsiteY5" fmla="*/ 580292 h 1144065"/>
                    <a:gd name="connsiteX6" fmla="*/ 182774 w 485975"/>
                    <a:gd name="connsiteY6" fmla="*/ 423629 h 1144065"/>
                    <a:gd name="connsiteX7" fmla="*/ 67675 w 485975"/>
                    <a:gd name="connsiteY7" fmla="*/ 270163 h 1144065"/>
                    <a:gd name="connsiteX8" fmla="*/ 198760 w 485975"/>
                    <a:gd name="connsiteY8" fmla="*/ 410840 h 1144065"/>
                    <a:gd name="connsiteX9" fmla="*/ 272296 w 485975"/>
                    <a:gd name="connsiteY9" fmla="*/ 330910 h 1144065"/>
                    <a:gd name="connsiteX10" fmla="*/ 243521 w 485975"/>
                    <a:gd name="connsiteY10" fmla="*/ 14387 h 1144065"/>
                    <a:gd name="connsiteX11" fmla="*/ 307465 w 485975"/>
                    <a:gd name="connsiteY11" fmla="*/ 244585 h 1144065"/>
                    <a:gd name="connsiteX12" fmla="*/ 412973 w 485975"/>
                    <a:gd name="connsiteY12" fmla="*/ 123092 h 1144065"/>
                    <a:gd name="connsiteX13" fmla="*/ 320254 w 485975"/>
                    <a:gd name="connsiteY13" fmla="*/ 327713 h 1144065"/>
                    <a:gd name="connsiteX14" fmla="*/ 317057 w 485975"/>
                    <a:gd name="connsiteY14" fmla="*/ 529137 h 1144065"/>
                    <a:gd name="connsiteX15" fmla="*/ 483311 w 485975"/>
                    <a:gd name="connsiteY15" fmla="*/ 398051 h 1144065"/>
                    <a:gd name="connsiteX16" fmla="*/ 333043 w 485975"/>
                    <a:gd name="connsiteY16" fmla="*/ 561109 h 1144065"/>
                    <a:gd name="connsiteX17" fmla="*/ 320254 w 485975"/>
                    <a:gd name="connsiteY17" fmla="*/ 647433 h 1144065"/>
                    <a:gd name="connsiteX18" fmla="*/ 342634 w 485975"/>
                    <a:gd name="connsiteY18" fmla="*/ 839265 h 1144065"/>
                    <a:gd name="connsiteX19" fmla="*/ 253112 w 485975"/>
                    <a:gd name="connsiteY19" fmla="*/ 1136605 h 1144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85975" h="1144065">
                      <a:moveTo>
                        <a:pt x="253112" y="1136605"/>
                      </a:moveTo>
                      <a:cubicBezTo>
                        <a:pt x="244053" y="1144065"/>
                        <a:pt x="295742" y="958627"/>
                        <a:pt x="288282" y="884026"/>
                      </a:cubicBezTo>
                      <a:cubicBezTo>
                        <a:pt x="280822" y="809425"/>
                        <a:pt x="254179" y="761467"/>
                        <a:pt x="208352" y="688997"/>
                      </a:cubicBezTo>
                      <a:cubicBezTo>
                        <a:pt x="162525" y="616527"/>
                        <a:pt x="0" y="439615"/>
                        <a:pt x="13322" y="449206"/>
                      </a:cubicBezTo>
                      <a:cubicBezTo>
                        <a:pt x="26644" y="458797"/>
                        <a:pt x="244587" y="724698"/>
                        <a:pt x="288282" y="746546"/>
                      </a:cubicBezTo>
                      <a:cubicBezTo>
                        <a:pt x="331977" y="768394"/>
                        <a:pt x="293078" y="634111"/>
                        <a:pt x="275493" y="580292"/>
                      </a:cubicBezTo>
                      <a:cubicBezTo>
                        <a:pt x="257908" y="526473"/>
                        <a:pt x="217410" y="475317"/>
                        <a:pt x="182774" y="423629"/>
                      </a:cubicBezTo>
                      <a:cubicBezTo>
                        <a:pt x="148138" y="371941"/>
                        <a:pt x="65011" y="272294"/>
                        <a:pt x="67675" y="270163"/>
                      </a:cubicBezTo>
                      <a:cubicBezTo>
                        <a:pt x="70339" y="268032"/>
                        <a:pt x="164657" y="400716"/>
                        <a:pt x="198760" y="410840"/>
                      </a:cubicBezTo>
                      <a:cubicBezTo>
                        <a:pt x="232863" y="420964"/>
                        <a:pt x="264836" y="396986"/>
                        <a:pt x="272296" y="330910"/>
                      </a:cubicBezTo>
                      <a:cubicBezTo>
                        <a:pt x="279756" y="264835"/>
                        <a:pt x="237660" y="28774"/>
                        <a:pt x="243521" y="14387"/>
                      </a:cubicBezTo>
                      <a:cubicBezTo>
                        <a:pt x="249382" y="0"/>
                        <a:pt x="279223" y="226468"/>
                        <a:pt x="307465" y="244585"/>
                      </a:cubicBezTo>
                      <a:cubicBezTo>
                        <a:pt x="335707" y="262702"/>
                        <a:pt x="410841" y="109237"/>
                        <a:pt x="412973" y="123092"/>
                      </a:cubicBezTo>
                      <a:cubicBezTo>
                        <a:pt x="415105" y="136947"/>
                        <a:pt x="336240" y="260039"/>
                        <a:pt x="320254" y="327713"/>
                      </a:cubicBezTo>
                      <a:cubicBezTo>
                        <a:pt x="304268" y="395387"/>
                        <a:pt x="289881" y="517414"/>
                        <a:pt x="317057" y="529137"/>
                      </a:cubicBezTo>
                      <a:cubicBezTo>
                        <a:pt x="344233" y="540860"/>
                        <a:pt x="480647" y="392722"/>
                        <a:pt x="483311" y="398051"/>
                      </a:cubicBezTo>
                      <a:cubicBezTo>
                        <a:pt x="485975" y="403380"/>
                        <a:pt x="360219" y="519545"/>
                        <a:pt x="333043" y="561109"/>
                      </a:cubicBezTo>
                      <a:cubicBezTo>
                        <a:pt x="305867" y="602673"/>
                        <a:pt x="318656" y="601074"/>
                        <a:pt x="320254" y="647433"/>
                      </a:cubicBezTo>
                      <a:cubicBezTo>
                        <a:pt x="321852" y="693792"/>
                        <a:pt x="350627" y="764131"/>
                        <a:pt x="342634" y="839265"/>
                      </a:cubicBezTo>
                      <a:cubicBezTo>
                        <a:pt x="334641" y="914399"/>
                        <a:pt x="262171" y="1129145"/>
                        <a:pt x="253112" y="1136605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rgbClr val="336600"/>
                    </a:gs>
                    <a:gs pos="100000">
                      <a:srgbClr val="80AD1B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" name="자유형 69"/>
                <p:cNvSpPr/>
                <p:nvPr/>
              </p:nvSpPr>
              <p:spPr>
                <a:xfrm>
                  <a:off x="8705983" y="5684627"/>
                  <a:ext cx="166788" cy="1422755"/>
                </a:xfrm>
                <a:custGeom>
                  <a:avLst/>
                  <a:gdLst>
                    <a:gd name="connsiteX0" fmla="*/ 35169 w 166788"/>
                    <a:gd name="connsiteY0" fmla="*/ 1377994 h 1422755"/>
                    <a:gd name="connsiteX1" fmla="*/ 127888 w 166788"/>
                    <a:gd name="connsiteY1" fmla="*/ 1035893 h 1422755"/>
                    <a:gd name="connsiteX2" fmla="*/ 131086 w 166788"/>
                    <a:gd name="connsiteY2" fmla="*/ 732159 h 1422755"/>
                    <a:gd name="connsiteX3" fmla="*/ 92719 w 166788"/>
                    <a:gd name="connsiteY3" fmla="*/ 521144 h 1422755"/>
                    <a:gd name="connsiteX4" fmla="*/ 105508 w 166788"/>
                    <a:gd name="connsiteY4" fmla="*/ 313325 h 1422755"/>
                    <a:gd name="connsiteX5" fmla="*/ 3197 w 166788"/>
                    <a:gd name="connsiteY5" fmla="*/ 15986 h 1422755"/>
                    <a:gd name="connsiteX6" fmla="*/ 124691 w 166788"/>
                    <a:gd name="connsiteY6" fmla="*/ 217409 h 1422755"/>
                    <a:gd name="connsiteX7" fmla="*/ 115100 w 166788"/>
                    <a:gd name="connsiteY7" fmla="*/ 514749 h 1422755"/>
                    <a:gd name="connsiteX8" fmla="*/ 163058 w 166788"/>
                    <a:gd name="connsiteY8" fmla="*/ 824878 h 1422755"/>
                    <a:gd name="connsiteX9" fmla="*/ 92719 w 166788"/>
                    <a:gd name="connsiteY9" fmla="*/ 1304458 h 1422755"/>
                    <a:gd name="connsiteX10" fmla="*/ 35169 w 166788"/>
                    <a:gd name="connsiteY10" fmla="*/ 1377994 h 1422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6788" h="1422755">
                      <a:moveTo>
                        <a:pt x="35169" y="1377994"/>
                      </a:moveTo>
                      <a:cubicBezTo>
                        <a:pt x="41031" y="1333233"/>
                        <a:pt x="111902" y="1143532"/>
                        <a:pt x="127888" y="1035893"/>
                      </a:cubicBezTo>
                      <a:cubicBezTo>
                        <a:pt x="143874" y="928254"/>
                        <a:pt x="136947" y="817950"/>
                        <a:pt x="131086" y="732159"/>
                      </a:cubicBezTo>
                      <a:cubicBezTo>
                        <a:pt x="125225" y="646368"/>
                        <a:pt x="96982" y="590950"/>
                        <a:pt x="92719" y="521144"/>
                      </a:cubicBezTo>
                      <a:cubicBezTo>
                        <a:pt x="88456" y="451338"/>
                        <a:pt x="120428" y="397518"/>
                        <a:pt x="105508" y="313325"/>
                      </a:cubicBezTo>
                      <a:cubicBezTo>
                        <a:pt x="90588" y="229132"/>
                        <a:pt x="0" y="31972"/>
                        <a:pt x="3197" y="15986"/>
                      </a:cubicBezTo>
                      <a:cubicBezTo>
                        <a:pt x="6394" y="0"/>
                        <a:pt x="106041" y="134282"/>
                        <a:pt x="124691" y="217409"/>
                      </a:cubicBezTo>
                      <a:cubicBezTo>
                        <a:pt x="143341" y="300536"/>
                        <a:pt x="108706" y="413504"/>
                        <a:pt x="115100" y="514749"/>
                      </a:cubicBezTo>
                      <a:cubicBezTo>
                        <a:pt x="121494" y="615994"/>
                        <a:pt x="166788" y="693260"/>
                        <a:pt x="163058" y="824878"/>
                      </a:cubicBezTo>
                      <a:cubicBezTo>
                        <a:pt x="159328" y="956496"/>
                        <a:pt x="114567" y="1217068"/>
                        <a:pt x="92719" y="1304458"/>
                      </a:cubicBezTo>
                      <a:cubicBezTo>
                        <a:pt x="70871" y="1391848"/>
                        <a:pt x="29307" y="1422755"/>
                        <a:pt x="35169" y="1377994"/>
                      </a:cubicBezTo>
                      <a:close/>
                    </a:path>
                  </a:pathLst>
                </a:custGeom>
                <a:solidFill>
                  <a:srgbClr val="5877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8" name="그룹 70"/>
              <p:cNvGrpSpPr/>
              <p:nvPr/>
            </p:nvGrpSpPr>
            <p:grpSpPr>
              <a:xfrm rot="1800000" flipH="1">
                <a:off x="7842690" y="4046955"/>
                <a:ext cx="533779" cy="973482"/>
                <a:chOff x="8436353" y="5585513"/>
                <a:chExt cx="834470" cy="152186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4" name="자유형 71"/>
                <p:cNvSpPr/>
                <p:nvPr/>
              </p:nvSpPr>
              <p:spPr>
                <a:xfrm>
                  <a:off x="8436353" y="5585513"/>
                  <a:ext cx="834470" cy="1406770"/>
                </a:xfrm>
                <a:custGeom>
                  <a:avLst/>
                  <a:gdLst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34470" h="1406770">
                      <a:moveTo>
                        <a:pt x="263236" y="1371600"/>
                      </a:moveTo>
                      <a:cubicBezTo>
                        <a:pt x="171050" y="1227726"/>
                        <a:pt x="78864" y="1083852"/>
                        <a:pt x="39432" y="959161"/>
                      </a:cubicBezTo>
                      <a:cubicBezTo>
                        <a:pt x="0" y="834470"/>
                        <a:pt x="20249" y="707648"/>
                        <a:pt x="26643" y="623455"/>
                      </a:cubicBezTo>
                      <a:cubicBezTo>
                        <a:pt x="33037" y="539262"/>
                        <a:pt x="51687" y="506224"/>
                        <a:pt x="77798" y="454003"/>
                      </a:cubicBezTo>
                      <a:cubicBezTo>
                        <a:pt x="103909" y="401782"/>
                        <a:pt x="156663" y="352758"/>
                        <a:pt x="183306" y="310129"/>
                      </a:cubicBezTo>
                      <a:cubicBezTo>
                        <a:pt x="209949" y="267500"/>
                        <a:pt x="224336" y="237126"/>
                        <a:pt x="237658" y="198227"/>
                      </a:cubicBezTo>
                      <a:cubicBezTo>
                        <a:pt x="250980" y="159328"/>
                        <a:pt x="261637" y="109238"/>
                        <a:pt x="263236" y="76733"/>
                      </a:cubicBezTo>
                      <a:cubicBezTo>
                        <a:pt x="264835" y="44228"/>
                        <a:pt x="242454" y="0"/>
                        <a:pt x="247250" y="3197"/>
                      </a:cubicBezTo>
                      <a:cubicBezTo>
                        <a:pt x="252046" y="6394"/>
                        <a:pt x="257908" y="59681"/>
                        <a:pt x="292011" y="95916"/>
                      </a:cubicBezTo>
                      <a:cubicBezTo>
                        <a:pt x="326114" y="132151"/>
                        <a:pt x="388993" y="168386"/>
                        <a:pt x="451871" y="220607"/>
                      </a:cubicBezTo>
                      <a:cubicBezTo>
                        <a:pt x="514749" y="272828"/>
                        <a:pt x="609067" y="347962"/>
                        <a:pt x="669281" y="409242"/>
                      </a:cubicBezTo>
                      <a:cubicBezTo>
                        <a:pt x="729495" y="470522"/>
                        <a:pt x="791840" y="504626"/>
                        <a:pt x="813155" y="588286"/>
                      </a:cubicBezTo>
                      <a:cubicBezTo>
                        <a:pt x="834470" y="671946"/>
                        <a:pt x="832338" y="794505"/>
                        <a:pt x="797169" y="911203"/>
                      </a:cubicBezTo>
                      <a:cubicBezTo>
                        <a:pt x="762000" y="1027901"/>
                        <a:pt x="673010" y="1205879"/>
                        <a:pt x="602139" y="1288473"/>
                      </a:cubicBezTo>
                      <a:cubicBezTo>
                        <a:pt x="531268" y="1371068"/>
                        <a:pt x="371941" y="1406770"/>
                        <a:pt x="371941" y="1406770"/>
                      </a:cubicBezTo>
                      <a:lnTo>
                        <a:pt x="263236" y="137160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36600"/>
                    </a:gs>
                    <a:gs pos="100000">
                      <a:srgbClr val="9BD121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" name="자유형 72"/>
                <p:cNvSpPr/>
                <p:nvPr/>
              </p:nvSpPr>
              <p:spPr>
                <a:xfrm>
                  <a:off x="8526940" y="5761359"/>
                  <a:ext cx="646368" cy="1136073"/>
                </a:xfrm>
                <a:custGeom>
                  <a:avLst/>
                  <a:gdLst>
                    <a:gd name="connsiteX0" fmla="*/ 338903 w 646368"/>
                    <a:gd name="connsiteY0" fmla="*/ 549919 h 1136073"/>
                    <a:gd name="connsiteX1" fmla="*/ 578694 w 646368"/>
                    <a:gd name="connsiteY1" fmla="*/ 326115 h 1136073"/>
                    <a:gd name="connsiteX2" fmla="*/ 393256 w 646368"/>
                    <a:gd name="connsiteY2" fmla="*/ 572300 h 1136073"/>
                    <a:gd name="connsiteX3" fmla="*/ 316523 w 646368"/>
                    <a:gd name="connsiteY3" fmla="*/ 687399 h 1136073"/>
                    <a:gd name="connsiteX4" fmla="*/ 642638 w 646368"/>
                    <a:gd name="connsiteY4" fmla="*/ 511553 h 1136073"/>
                    <a:gd name="connsiteX5" fmla="*/ 338903 w 646368"/>
                    <a:gd name="connsiteY5" fmla="*/ 764132 h 1136073"/>
                    <a:gd name="connsiteX6" fmla="*/ 636243 w 646368"/>
                    <a:gd name="connsiteY6" fmla="*/ 677807 h 1136073"/>
                    <a:gd name="connsiteX7" fmla="*/ 348495 w 646368"/>
                    <a:gd name="connsiteY7" fmla="*/ 847259 h 1136073"/>
                    <a:gd name="connsiteX8" fmla="*/ 610666 w 646368"/>
                    <a:gd name="connsiteY8" fmla="*/ 802498 h 1136073"/>
                    <a:gd name="connsiteX9" fmla="*/ 335706 w 646368"/>
                    <a:gd name="connsiteY9" fmla="*/ 930386 h 1136073"/>
                    <a:gd name="connsiteX10" fmla="*/ 268565 w 646368"/>
                    <a:gd name="connsiteY10" fmla="*/ 1131810 h 1136073"/>
                    <a:gd name="connsiteX11" fmla="*/ 281354 w 646368"/>
                    <a:gd name="connsiteY11" fmla="*/ 904809 h 1136073"/>
                    <a:gd name="connsiteX12" fmla="*/ 3197 w 646368"/>
                    <a:gd name="connsiteY12" fmla="*/ 639441 h 1136073"/>
                    <a:gd name="connsiteX13" fmla="*/ 262170 w 646368"/>
                    <a:gd name="connsiteY13" fmla="*/ 837668 h 1136073"/>
                    <a:gd name="connsiteX14" fmla="*/ 15986 w 646368"/>
                    <a:gd name="connsiteY14" fmla="*/ 501961 h 1136073"/>
                    <a:gd name="connsiteX15" fmla="*/ 294143 w 646368"/>
                    <a:gd name="connsiteY15" fmla="*/ 764132 h 1136073"/>
                    <a:gd name="connsiteX16" fmla="*/ 63944 w 646368"/>
                    <a:gd name="connsiteY16" fmla="*/ 287749 h 1136073"/>
                    <a:gd name="connsiteX17" fmla="*/ 268565 w 646368"/>
                    <a:gd name="connsiteY17" fmla="*/ 588286 h 1136073"/>
                    <a:gd name="connsiteX18" fmla="*/ 118296 w 646368"/>
                    <a:gd name="connsiteY18" fmla="*/ 159861 h 1136073"/>
                    <a:gd name="connsiteX19" fmla="*/ 265368 w 646368"/>
                    <a:gd name="connsiteY19" fmla="*/ 444412 h 1136073"/>
                    <a:gd name="connsiteX20" fmla="*/ 211015 w 646368"/>
                    <a:gd name="connsiteY20" fmla="*/ 9592 h 1136073"/>
                    <a:gd name="connsiteX21" fmla="*/ 303734 w 646368"/>
                    <a:gd name="connsiteY21" fmla="*/ 386862 h 1136073"/>
                    <a:gd name="connsiteX22" fmla="*/ 409242 w 646368"/>
                    <a:gd name="connsiteY22" fmla="*/ 150269 h 1136073"/>
                    <a:gd name="connsiteX23" fmla="*/ 335706 w 646368"/>
                    <a:gd name="connsiteY23" fmla="*/ 450806 h 1136073"/>
                    <a:gd name="connsiteX24" fmla="*/ 498763 w 646368"/>
                    <a:gd name="connsiteY24" fmla="*/ 242988 h 1136073"/>
                    <a:gd name="connsiteX25" fmla="*/ 338903 w 646368"/>
                    <a:gd name="connsiteY25" fmla="*/ 549919 h 1136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46368" h="1136073">
                      <a:moveTo>
                        <a:pt x="338903" y="549919"/>
                      </a:moveTo>
                      <a:cubicBezTo>
                        <a:pt x="352225" y="563773"/>
                        <a:pt x="569635" y="322385"/>
                        <a:pt x="578694" y="326115"/>
                      </a:cubicBezTo>
                      <a:cubicBezTo>
                        <a:pt x="587753" y="329845"/>
                        <a:pt x="436951" y="512086"/>
                        <a:pt x="393256" y="572300"/>
                      </a:cubicBezTo>
                      <a:cubicBezTo>
                        <a:pt x="349561" y="632514"/>
                        <a:pt x="274959" y="697523"/>
                        <a:pt x="316523" y="687399"/>
                      </a:cubicBezTo>
                      <a:cubicBezTo>
                        <a:pt x="358087" y="677275"/>
                        <a:pt x="638908" y="498764"/>
                        <a:pt x="642638" y="511553"/>
                      </a:cubicBezTo>
                      <a:cubicBezTo>
                        <a:pt x="646368" y="524342"/>
                        <a:pt x="339969" y="736423"/>
                        <a:pt x="338903" y="764132"/>
                      </a:cubicBezTo>
                      <a:cubicBezTo>
                        <a:pt x="337837" y="791841"/>
                        <a:pt x="634644" y="663953"/>
                        <a:pt x="636243" y="677807"/>
                      </a:cubicBezTo>
                      <a:cubicBezTo>
                        <a:pt x="637842" y="691662"/>
                        <a:pt x="352758" y="826477"/>
                        <a:pt x="348495" y="847259"/>
                      </a:cubicBezTo>
                      <a:cubicBezTo>
                        <a:pt x="344232" y="868041"/>
                        <a:pt x="612797" y="788644"/>
                        <a:pt x="610666" y="802498"/>
                      </a:cubicBezTo>
                      <a:cubicBezTo>
                        <a:pt x="608535" y="816352"/>
                        <a:pt x="392723" y="875501"/>
                        <a:pt x="335706" y="930386"/>
                      </a:cubicBezTo>
                      <a:cubicBezTo>
                        <a:pt x="278689" y="985271"/>
                        <a:pt x="277624" y="1136073"/>
                        <a:pt x="268565" y="1131810"/>
                      </a:cubicBezTo>
                      <a:cubicBezTo>
                        <a:pt x="259506" y="1127547"/>
                        <a:pt x="325582" y="986870"/>
                        <a:pt x="281354" y="904809"/>
                      </a:cubicBezTo>
                      <a:cubicBezTo>
                        <a:pt x="237126" y="822748"/>
                        <a:pt x="6394" y="650631"/>
                        <a:pt x="3197" y="639441"/>
                      </a:cubicBezTo>
                      <a:cubicBezTo>
                        <a:pt x="0" y="628251"/>
                        <a:pt x="260039" y="860581"/>
                        <a:pt x="262170" y="837668"/>
                      </a:cubicBezTo>
                      <a:cubicBezTo>
                        <a:pt x="264302" y="814755"/>
                        <a:pt x="10657" y="514217"/>
                        <a:pt x="15986" y="501961"/>
                      </a:cubicBezTo>
                      <a:cubicBezTo>
                        <a:pt x="21315" y="489705"/>
                        <a:pt x="286150" y="799834"/>
                        <a:pt x="294143" y="764132"/>
                      </a:cubicBezTo>
                      <a:cubicBezTo>
                        <a:pt x="302136" y="728430"/>
                        <a:pt x="68207" y="317057"/>
                        <a:pt x="63944" y="287749"/>
                      </a:cubicBezTo>
                      <a:cubicBezTo>
                        <a:pt x="59681" y="258441"/>
                        <a:pt x="259506" y="609601"/>
                        <a:pt x="268565" y="588286"/>
                      </a:cubicBezTo>
                      <a:cubicBezTo>
                        <a:pt x="277624" y="566971"/>
                        <a:pt x="118829" y="183840"/>
                        <a:pt x="118296" y="159861"/>
                      </a:cubicBezTo>
                      <a:cubicBezTo>
                        <a:pt x="117763" y="135882"/>
                        <a:pt x="249915" y="469457"/>
                        <a:pt x="265368" y="444412"/>
                      </a:cubicBezTo>
                      <a:cubicBezTo>
                        <a:pt x="280821" y="419367"/>
                        <a:pt x="204621" y="19184"/>
                        <a:pt x="211015" y="9592"/>
                      </a:cubicBezTo>
                      <a:cubicBezTo>
                        <a:pt x="217409" y="0"/>
                        <a:pt x="270696" y="363416"/>
                        <a:pt x="303734" y="386862"/>
                      </a:cubicBezTo>
                      <a:cubicBezTo>
                        <a:pt x="336772" y="410308"/>
                        <a:pt x="403913" y="139612"/>
                        <a:pt x="409242" y="150269"/>
                      </a:cubicBezTo>
                      <a:cubicBezTo>
                        <a:pt x="414571" y="160926"/>
                        <a:pt x="320786" y="435353"/>
                        <a:pt x="335706" y="450806"/>
                      </a:cubicBezTo>
                      <a:cubicBezTo>
                        <a:pt x="350626" y="466259"/>
                        <a:pt x="499296" y="227002"/>
                        <a:pt x="498763" y="242988"/>
                      </a:cubicBezTo>
                      <a:cubicBezTo>
                        <a:pt x="498230" y="258974"/>
                        <a:pt x="325581" y="536065"/>
                        <a:pt x="338903" y="549919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chemeClr val="bg1">
                        <a:alpha val="3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" name="자유형 73"/>
                <p:cNvSpPr/>
                <p:nvPr/>
              </p:nvSpPr>
              <p:spPr>
                <a:xfrm>
                  <a:off x="8535998" y="5801325"/>
                  <a:ext cx="485975" cy="1144065"/>
                </a:xfrm>
                <a:custGeom>
                  <a:avLst/>
                  <a:gdLst>
                    <a:gd name="connsiteX0" fmla="*/ 253112 w 485975"/>
                    <a:gd name="connsiteY0" fmla="*/ 1136605 h 1144065"/>
                    <a:gd name="connsiteX1" fmla="*/ 288282 w 485975"/>
                    <a:gd name="connsiteY1" fmla="*/ 884026 h 1144065"/>
                    <a:gd name="connsiteX2" fmla="*/ 208352 w 485975"/>
                    <a:gd name="connsiteY2" fmla="*/ 688997 h 1144065"/>
                    <a:gd name="connsiteX3" fmla="*/ 13322 w 485975"/>
                    <a:gd name="connsiteY3" fmla="*/ 449206 h 1144065"/>
                    <a:gd name="connsiteX4" fmla="*/ 288282 w 485975"/>
                    <a:gd name="connsiteY4" fmla="*/ 746546 h 1144065"/>
                    <a:gd name="connsiteX5" fmla="*/ 275493 w 485975"/>
                    <a:gd name="connsiteY5" fmla="*/ 580292 h 1144065"/>
                    <a:gd name="connsiteX6" fmla="*/ 182774 w 485975"/>
                    <a:gd name="connsiteY6" fmla="*/ 423629 h 1144065"/>
                    <a:gd name="connsiteX7" fmla="*/ 67675 w 485975"/>
                    <a:gd name="connsiteY7" fmla="*/ 270163 h 1144065"/>
                    <a:gd name="connsiteX8" fmla="*/ 198760 w 485975"/>
                    <a:gd name="connsiteY8" fmla="*/ 410840 h 1144065"/>
                    <a:gd name="connsiteX9" fmla="*/ 272296 w 485975"/>
                    <a:gd name="connsiteY9" fmla="*/ 330910 h 1144065"/>
                    <a:gd name="connsiteX10" fmla="*/ 243521 w 485975"/>
                    <a:gd name="connsiteY10" fmla="*/ 14387 h 1144065"/>
                    <a:gd name="connsiteX11" fmla="*/ 307465 w 485975"/>
                    <a:gd name="connsiteY11" fmla="*/ 244585 h 1144065"/>
                    <a:gd name="connsiteX12" fmla="*/ 412973 w 485975"/>
                    <a:gd name="connsiteY12" fmla="*/ 123092 h 1144065"/>
                    <a:gd name="connsiteX13" fmla="*/ 320254 w 485975"/>
                    <a:gd name="connsiteY13" fmla="*/ 327713 h 1144065"/>
                    <a:gd name="connsiteX14" fmla="*/ 317057 w 485975"/>
                    <a:gd name="connsiteY14" fmla="*/ 529137 h 1144065"/>
                    <a:gd name="connsiteX15" fmla="*/ 483311 w 485975"/>
                    <a:gd name="connsiteY15" fmla="*/ 398051 h 1144065"/>
                    <a:gd name="connsiteX16" fmla="*/ 333043 w 485975"/>
                    <a:gd name="connsiteY16" fmla="*/ 561109 h 1144065"/>
                    <a:gd name="connsiteX17" fmla="*/ 320254 w 485975"/>
                    <a:gd name="connsiteY17" fmla="*/ 647433 h 1144065"/>
                    <a:gd name="connsiteX18" fmla="*/ 342634 w 485975"/>
                    <a:gd name="connsiteY18" fmla="*/ 839265 h 1144065"/>
                    <a:gd name="connsiteX19" fmla="*/ 253112 w 485975"/>
                    <a:gd name="connsiteY19" fmla="*/ 1136605 h 1144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85975" h="1144065">
                      <a:moveTo>
                        <a:pt x="253112" y="1136605"/>
                      </a:moveTo>
                      <a:cubicBezTo>
                        <a:pt x="244053" y="1144065"/>
                        <a:pt x="295742" y="958627"/>
                        <a:pt x="288282" y="884026"/>
                      </a:cubicBezTo>
                      <a:cubicBezTo>
                        <a:pt x="280822" y="809425"/>
                        <a:pt x="254179" y="761467"/>
                        <a:pt x="208352" y="688997"/>
                      </a:cubicBezTo>
                      <a:cubicBezTo>
                        <a:pt x="162525" y="616527"/>
                        <a:pt x="0" y="439615"/>
                        <a:pt x="13322" y="449206"/>
                      </a:cubicBezTo>
                      <a:cubicBezTo>
                        <a:pt x="26644" y="458797"/>
                        <a:pt x="244587" y="724698"/>
                        <a:pt x="288282" y="746546"/>
                      </a:cubicBezTo>
                      <a:cubicBezTo>
                        <a:pt x="331977" y="768394"/>
                        <a:pt x="293078" y="634111"/>
                        <a:pt x="275493" y="580292"/>
                      </a:cubicBezTo>
                      <a:cubicBezTo>
                        <a:pt x="257908" y="526473"/>
                        <a:pt x="217410" y="475317"/>
                        <a:pt x="182774" y="423629"/>
                      </a:cubicBezTo>
                      <a:cubicBezTo>
                        <a:pt x="148138" y="371941"/>
                        <a:pt x="65011" y="272294"/>
                        <a:pt x="67675" y="270163"/>
                      </a:cubicBezTo>
                      <a:cubicBezTo>
                        <a:pt x="70339" y="268032"/>
                        <a:pt x="164657" y="400716"/>
                        <a:pt x="198760" y="410840"/>
                      </a:cubicBezTo>
                      <a:cubicBezTo>
                        <a:pt x="232863" y="420964"/>
                        <a:pt x="264836" y="396986"/>
                        <a:pt x="272296" y="330910"/>
                      </a:cubicBezTo>
                      <a:cubicBezTo>
                        <a:pt x="279756" y="264835"/>
                        <a:pt x="237660" y="28774"/>
                        <a:pt x="243521" y="14387"/>
                      </a:cubicBezTo>
                      <a:cubicBezTo>
                        <a:pt x="249382" y="0"/>
                        <a:pt x="279223" y="226468"/>
                        <a:pt x="307465" y="244585"/>
                      </a:cubicBezTo>
                      <a:cubicBezTo>
                        <a:pt x="335707" y="262702"/>
                        <a:pt x="410841" y="109237"/>
                        <a:pt x="412973" y="123092"/>
                      </a:cubicBezTo>
                      <a:cubicBezTo>
                        <a:pt x="415105" y="136947"/>
                        <a:pt x="336240" y="260039"/>
                        <a:pt x="320254" y="327713"/>
                      </a:cubicBezTo>
                      <a:cubicBezTo>
                        <a:pt x="304268" y="395387"/>
                        <a:pt x="289881" y="517414"/>
                        <a:pt x="317057" y="529137"/>
                      </a:cubicBezTo>
                      <a:cubicBezTo>
                        <a:pt x="344233" y="540860"/>
                        <a:pt x="480647" y="392722"/>
                        <a:pt x="483311" y="398051"/>
                      </a:cubicBezTo>
                      <a:cubicBezTo>
                        <a:pt x="485975" y="403380"/>
                        <a:pt x="360219" y="519545"/>
                        <a:pt x="333043" y="561109"/>
                      </a:cubicBezTo>
                      <a:cubicBezTo>
                        <a:pt x="305867" y="602673"/>
                        <a:pt x="318656" y="601074"/>
                        <a:pt x="320254" y="647433"/>
                      </a:cubicBezTo>
                      <a:cubicBezTo>
                        <a:pt x="321852" y="693792"/>
                        <a:pt x="350627" y="764131"/>
                        <a:pt x="342634" y="839265"/>
                      </a:cubicBezTo>
                      <a:cubicBezTo>
                        <a:pt x="334641" y="914399"/>
                        <a:pt x="262171" y="1129145"/>
                        <a:pt x="253112" y="1136605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rgbClr val="336600"/>
                    </a:gs>
                    <a:gs pos="100000">
                      <a:srgbClr val="80AD1B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" name="자유형 74"/>
                <p:cNvSpPr/>
                <p:nvPr/>
              </p:nvSpPr>
              <p:spPr>
                <a:xfrm>
                  <a:off x="8705983" y="5684627"/>
                  <a:ext cx="166788" cy="1422755"/>
                </a:xfrm>
                <a:custGeom>
                  <a:avLst/>
                  <a:gdLst>
                    <a:gd name="connsiteX0" fmla="*/ 35169 w 166788"/>
                    <a:gd name="connsiteY0" fmla="*/ 1377994 h 1422755"/>
                    <a:gd name="connsiteX1" fmla="*/ 127888 w 166788"/>
                    <a:gd name="connsiteY1" fmla="*/ 1035893 h 1422755"/>
                    <a:gd name="connsiteX2" fmla="*/ 131086 w 166788"/>
                    <a:gd name="connsiteY2" fmla="*/ 732159 h 1422755"/>
                    <a:gd name="connsiteX3" fmla="*/ 92719 w 166788"/>
                    <a:gd name="connsiteY3" fmla="*/ 521144 h 1422755"/>
                    <a:gd name="connsiteX4" fmla="*/ 105508 w 166788"/>
                    <a:gd name="connsiteY4" fmla="*/ 313325 h 1422755"/>
                    <a:gd name="connsiteX5" fmla="*/ 3197 w 166788"/>
                    <a:gd name="connsiteY5" fmla="*/ 15986 h 1422755"/>
                    <a:gd name="connsiteX6" fmla="*/ 124691 w 166788"/>
                    <a:gd name="connsiteY6" fmla="*/ 217409 h 1422755"/>
                    <a:gd name="connsiteX7" fmla="*/ 115100 w 166788"/>
                    <a:gd name="connsiteY7" fmla="*/ 514749 h 1422755"/>
                    <a:gd name="connsiteX8" fmla="*/ 163058 w 166788"/>
                    <a:gd name="connsiteY8" fmla="*/ 824878 h 1422755"/>
                    <a:gd name="connsiteX9" fmla="*/ 92719 w 166788"/>
                    <a:gd name="connsiteY9" fmla="*/ 1304458 h 1422755"/>
                    <a:gd name="connsiteX10" fmla="*/ 35169 w 166788"/>
                    <a:gd name="connsiteY10" fmla="*/ 1377994 h 1422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6788" h="1422755">
                      <a:moveTo>
                        <a:pt x="35169" y="1377994"/>
                      </a:moveTo>
                      <a:cubicBezTo>
                        <a:pt x="41031" y="1333233"/>
                        <a:pt x="111902" y="1143532"/>
                        <a:pt x="127888" y="1035893"/>
                      </a:cubicBezTo>
                      <a:cubicBezTo>
                        <a:pt x="143874" y="928254"/>
                        <a:pt x="136947" y="817950"/>
                        <a:pt x="131086" y="732159"/>
                      </a:cubicBezTo>
                      <a:cubicBezTo>
                        <a:pt x="125225" y="646368"/>
                        <a:pt x="96982" y="590950"/>
                        <a:pt x="92719" y="521144"/>
                      </a:cubicBezTo>
                      <a:cubicBezTo>
                        <a:pt x="88456" y="451338"/>
                        <a:pt x="120428" y="397518"/>
                        <a:pt x="105508" y="313325"/>
                      </a:cubicBezTo>
                      <a:cubicBezTo>
                        <a:pt x="90588" y="229132"/>
                        <a:pt x="0" y="31972"/>
                        <a:pt x="3197" y="15986"/>
                      </a:cubicBezTo>
                      <a:cubicBezTo>
                        <a:pt x="6394" y="0"/>
                        <a:pt x="106041" y="134282"/>
                        <a:pt x="124691" y="217409"/>
                      </a:cubicBezTo>
                      <a:cubicBezTo>
                        <a:pt x="143341" y="300536"/>
                        <a:pt x="108706" y="413504"/>
                        <a:pt x="115100" y="514749"/>
                      </a:cubicBezTo>
                      <a:cubicBezTo>
                        <a:pt x="121494" y="615994"/>
                        <a:pt x="166788" y="693260"/>
                        <a:pt x="163058" y="824878"/>
                      </a:cubicBezTo>
                      <a:cubicBezTo>
                        <a:pt x="159328" y="956496"/>
                        <a:pt x="114567" y="1217068"/>
                        <a:pt x="92719" y="1304458"/>
                      </a:cubicBezTo>
                      <a:cubicBezTo>
                        <a:pt x="70871" y="1391848"/>
                        <a:pt x="29307" y="1422755"/>
                        <a:pt x="35169" y="1377994"/>
                      </a:cubicBezTo>
                      <a:close/>
                    </a:path>
                  </a:pathLst>
                </a:custGeom>
                <a:solidFill>
                  <a:srgbClr val="5877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9" name="그룹 75"/>
              <p:cNvGrpSpPr/>
              <p:nvPr/>
            </p:nvGrpSpPr>
            <p:grpSpPr>
              <a:xfrm>
                <a:off x="7429151" y="3841679"/>
                <a:ext cx="622362" cy="1135036"/>
                <a:chOff x="8436353" y="5585513"/>
                <a:chExt cx="834470" cy="152186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0" name="자유형 76"/>
                <p:cNvSpPr/>
                <p:nvPr/>
              </p:nvSpPr>
              <p:spPr>
                <a:xfrm>
                  <a:off x="8436353" y="5585513"/>
                  <a:ext cx="834470" cy="1406770"/>
                </a:xfrm>
                <a:custGeom>
                  <a:avLst/>
                  <a:gdLst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  <a:gd name="connsiteX0" fmla="*/ 263236 w 834470"/>
                    <a:gd name="connsiteY0" fmla="*/ 1371600 h 1406770"/>
                    <a:gd name="connsiteX1" fmla="*/ 39432 w 834470"/>
                    <a:gd name="connsiteY1" fmla="*/ 959161 h 1406770"/>
                    <a:gd name="connsiteX2" fmla="*/ 26643 w 834470"/>
                    <a:gd name="connsiteY2" fmla="*/ 623455 h 1406770"/>
                    <a:gd name="connsiteX3" fmla="*/ 77798 w 834470"/>
                    <a:gd name="connsiteY3" fmla="*/ 454003 h 1406770"/>
                    <a:gd name="connsiteX4" fmla="*/ 183306 w 834470"/>
                    <a:gd name="connsiteY4" fmla="*/ 310129 h 1406770"/>
                    <a:gd name="connsiteX5" fmla="*/ 237658 w 834470"/>
                    <a:gd name="connsiteY5" fmla="*/ 198227 h 1406770"/>
                    <a:gd name="connsiteX6" fmla="*/ 263236 w 834470"/>
                    <a:gd name="connsiteY6" fmla="*/ 76733 h 1406770"/>
                    <a:gd name="connsiteX7" fmla="*/ 247250 w 834470"/>
                    <a:gd name="connsiteY7" fmla="*/ 3197 h 1406770"/>
                    <a:gd name="connsiteX8" fmla="*/ 292011 w 834470"/>
                    <a:gd name="connsiteY8" fmla="*/ 95916 h 1406770"/>
                    <a:gd name="connsiteX9" fmla="*/ 451871 w 834470"/>
                    <a:gd name="connsiteY9" fmla="*/ 220607 h 1406770"/>
                    <a:gd name="connsiteX10" fmla="*/ 669281 w 834470"/>
                    <a:gd name="connsiteY10" fmla="*/ 409242 h 1406770"/>
                    <a:gd name="connsiteX11" fmla="*/ 813155 w 834470"/>
                    <a:gd name="connsiteY11" fmla="*/ 588286 h 1406770"/>
                    <a:gd name="connsiteX12" fmla="*/ 797169 w 834470"/>
                    <a:gd name="connsiteY12" fmla="*/ 911203 h 1406770"/>
                    <a:gd name="connsiteX13" fmla="*/ 602139 w 834470"/>
                    <a:gd name="connsiteY13" fmla="*/ 1288473 h 1406770"/>
                    <a:gd name="connsiteX14" fmla="*/ 371941 w 834470"/>
                    <a:gd name="connsiteY14" fmla="*/ 1406770 h 1406770"/>
                    <a:gd name="connsiteX15" fmla="*/ 263236 w 834470"/>
                    <a:gd name="connsiteY15" fmla="*/ 1371600 h 1406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34470" h="1406770">
                      <a:moveTo>
                        <a:pt x="263236" y="1371600"/>
                      </a:moveTo>
                      <a:cubicBezTo>
                        <a:pt x="171050" y="1227726"/>
                        <a:pt x="78864" y="1083852"/>
                        <a:pt x="39432" y="959161"/>
                      </a:cubicBezTo>
                      <a:cubicBezTo>
                        <a:pt x="0" y="834470"/>
                        <a:pt x="20249" y="707648"/>
                        <a:pt x="26643" y="623455"/>
                      </a:cubicBezTo>
                      <a:cubicBezTo>
                        <a:pt x="33037" y="539262"/>
                        <a:pt x="51687" y="506224"/>
                        <a:pt x="77798" y="454003"/>
                      </a:cubicBezTo>
                      <a:cubicBezTo>
                        <a:pt x="103909" y="401782"/>
                        <a:pt x="156663" y="352758"/>
                        <a:pt x="183306" y="310129"/>
                      </a:cubicBezTo>
                      <a:cubicBezTo>
                        <a:pt x="209949" y="267500"/>
                        <a:pt x="224336" y="237126"/>
                        <a:pt x="237658" y="198227"/>
                      </a:cubicBezTo>
                      <a:cubicBezTo>
                        <a:pt x="250980" y="159328"/>
                        <a:pt x="261637" y="109238"/>
                        <a:pt x="263236" y="76733"/>
                      </a:cubicBezTo>
                      <a:cubicBezTo>
                        <a:pt x="264835" y="44228"/>
                        <a:pt x="242454" y="0"/>
                        <a:pt x="247250" y="3197"/>
                      </a:cubicBezTo>
                      <a:cubicBezTo>
                        <a:pt x="252046" y="6394"/>
                        <a:pt x="257908" y="59681"/>
                        <a:pt x="292011" y="95916"/>
                      </a:cubicBezTo>
                      <a:cubicBezTo>
                        <a:pt x="326114" y="132151"/>
                        <a:pt x="388993" y="168386"/>
                        <a:pt x="451871" y="220607"/>
                      </a:cubicBezTo>
                      <a:cubicBezTo>
                        <a:pt x="514749" y="272828"/>
                        <a:pt x="609067" y="347962"/>
                        <a:pt x="669281" y="409242"/>
                      </a:cubicBezTo>
                      <a:cubicBezTo>
                        <a:pt x="729495" y="470522"/>
                        <a:pt x="791840" y="504626"/>
                        <a:pt x="813155" y="588286"/>
                      </a:cubicBezTo>
                      <a:cubicBezTo>
                        <a:pt x="834470" y="671946"/>
                        <a:pt x="832338" y="794505"/>
                        <a:pt x="797169" y="911203"/>
                      </a:cubicBezTo>
                      <a:cubicBezTo>
                        <a:pt x="762000" y="1027901"/>
                        <a:pt x="673010" y="1205879"/>
                        <a:pt x="602139" y="1288473"/>
                      </a:cubicBezTo>
                      <a:cubicBezTo>
                        <a:pt x="531268" y="1371068"/>
                        <a:pt x="371941" y="1406770"/>
                        <a:pt x="371941" y="1406770"/>
                      </a:cubicBezTo>
                      <a:lnTo>
                        <a:pt x="263236" y="137160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36600"/>
                    </a:gs>
                    <a:gs pos="100000">
                      <a:srgbClr val="9BD121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" name="자유형 77"/>
                <p:cNvSpPr/>
                <p:nvPr/>
              </p:nvSpPr>
              <p:spPr>
                <a:xfrm>
                  <a:off x="8526940" y="5761359"/>
                  <a:ext cx="646368" cy="1136073"/>
                </a:xfrm>
                <a:custGeom>
                  <a:avLst/>
                  <a:gdLst>
                    <a:gd name="connsiteX0" fmla="*/ 338903 w 646368"/>
                    <a:gd name="connsiteY0" fmla="*/ 549919 h 1136073"/>
                    <a:gd name="connsiteX1" fmla="*/ 578694 w 646368"/>
                    <a:gd name="connsiteY1" fmla="*/ 326115 h 1136073"/>
                    <a:gd name="connsiteX2" fmla="*/ 393256 w 646368"/>
                    <a:gd name="connsiteY2" fmla="*/ 572300 h 1136073"/>
                    <a:gd name="connsiteX3" fmla="*/ 316523 w 646368"/>
                    <a:gd name="connsiteY3" fmla="*/ 687399 h 1136073"/>
                    <a:gd name="connsiteX4" fmla="*/ 642638 w 646368"/>
                    <a:gd name="connsiteY4" fmla="*/ 511553 h 1136073"/>
                    <a:gd name="connsiteX5" fmla="*/ 338903 w 646368"/>
                    <a:gd name="connsiteY5" fmla="*/ 764132 h 1136073"/>
                    <a:gd name="connsiteX6" fmla="*/ 636243 w 646368"/>
                    <a:gd name="connsiteY6" fmla="*/ 677807 h 1136073"/>
                    <a:gd name="connsiteX7" fmla="*/ 348495 w 646368"/>
                    <a:gd name="connsiteY7" fmla="*/ 847259 h 1136073"/>
                    <a:gd name="connsiteX8" fmla="*/ 610666 w 646368"/>
                    <a:gd name="connsiteY8" fmla="*/ 802498 h 1136073"/>
                    <a:gd name="connsiteX9" fmla="*/ 335706 w 646368"/>
                    <a:gd name="connsiteY9" fmla="*/ 930386 h 1136073"/>
                    <a:gd name="connsiteX10" fmla="*/ 268565 w 646368"/>
                    <a:gd name="connsiteY10" fmla="*/ 1131810 h 1136073"/>
                    <a:gd name="connsiteX11" fmla="*/ 281354 w 646368"/>
                    <a:gd name="connsiteY11" fmla="*/ 904809 h 1136073"/>
                    <a:gd name="connsiteX12" fmla="*/ 3197 w 646368"/>
                    <a:gd name="connsiteY12" fmla="*/ 639441 h 1136073"/>
                    <a:gd name="connsiteX13" fmla="*/ 262170 w 646368"/>
                    <a:gd name="connsiteY13" fmla="*/ 837668 h 1136073"/>
                    <a:gd name="connsiteX14" fmla="*/ 15986 w 646368"/>
                    <a:gd name="connsiteY14" fmla="*/ 501961 h 1136073"/>
                    <a:gd name="connsiteX15" fmla="*/ 294143 w 646368"/>
                    <a:gd name="connsiteY15" fmla="*/ 764132 h 1136073"/>
                    <a:gd name="connsiteX16" fmla="*/ 63944 w 646368"/>
                    <a:gd name="connsiteY16" fmla="*/ 287749 h 1136073"/>
                    <a:gd name="connsiteX17" fmla="*/ 268565 w 646368"/>
                    <a:gd name="connsiteY17" fmla="*/ 588286 h 1136073"/>
                    <a:gd name="connsiteX18" fmla="*/ 118296 w 646368"/>
                    <a:gd name="connsiteY18" fmla="*/ 159861 h 1136073"/>
                    <a:gd name="connsiteX19" fmla="*/ 265368 w 646368"/>
                    <a:gd name="connsiteY19" fmla="*/ 444412 h 1136073"/>
                    <a:gd name="connsiteX20" fmla="*/ 211015 w 646368"/>
                    <a:gd name="connsiteY20" fmla="*/ 9592 h 1136073"/>
                    <a:gd name="connsiteX21" fmla="*/ 303734 w 646368"/>
                    <a:gd name="connsiteY21" fmla="*/ 386862 h 1136073"/>
                    <a:gd name="connsiteX22" fmla="*/ 409242 w 646368"/>
                    <a:gd name="connsiteY22" fmla="*/ 150269 h 1136073"/>
                    <a:gd name="connsiteX23" fmla="*/ 335706 w 646368"/>
                    <a:gd name="connsiteY23" fmla="*/ 450806 h 1136073"/>
                    <a:gd name="connsiteX24" fmla="*/ 498763 w 646368"/>
                    <a:gd name="connsiteY24" fmla="*/ 242988 h 1136073"/>
                    <a:gd name="connsiteX25" fmla="*/ 338903 w 646368"/>
                    <a:gd name="connsiteY25" fmla="*/ 549919 h 1136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46368" h="1136073">
                      <a:moveTo>
                        <a:pt x="338903" y="549919"/>
                      </a:moveTo>
                      <a:cubicBezTo>
                        <a:pt x="352225" y="563773"/>
                        <a:pt x="569635" y="322385"/>
                        <a:pt x="578694" y="326115"/>
                      </a:cubicBezTo>
                      <a:cubicBezTo>
                        <a:pt x="587753" y="329845"/>
                        <a:pt x="436951" y="512086"/>
                        <a:pt x="393256" y="572300"/>
                      </a:cubicBezTo>
                      <a:cubicBezTo>
                        <a:pt x="349561" y="632514"/>
                        <a:pt x="274959" y="697523"/>
                        <a:pt x="316523" y="687399"/>
                      </a:cubicBezTo>
                      <a:cubicBezTo>
                        <a:pt x="358087" y="677275"/>
                        <a:pt x="638908" y="498764"/>
                        <a:pt x="642638" y="511553"/>
                      </a:cubicBezTo>
                      <a:cubicBezTo>
                        <a:pt x="646368" y="524342"/>
                        <a:pt x="339969" y="736423"/>
                        <a:pt x="338903" y="764132"/>
                      </a:cubicBezTo>
                      <a:cubicBezTo>
                        <a:pt x="337837" y="791841"/>
                        <a:pt x="634644" y="663953"/>
                        <a:pt x="636243" y="677807"/>
                      </a:cubicBezTo>
                      <a:cubicBezTo>
                        <a:pt x="637842" y="691662"/>
                        <a:pt x="352758" y="826477"/>
                        <a:pt x="348495" y="847259"/>
                      </a:cubicBezTo>
                      <a:cubicBezTo>
                        <a:pt x="344232" y="868041"/>
                        <a:pt x="612797" y="788644"/>
                        <a:pt x="610666" y="802498"/>
                      </a:cubicBezTo>
                      <a:cubicBezTo>
                        <a:pt x="608535" y="816352"/>
                        <a:pt x="392723" y="875501"/>
                        <a:pt x="335706" y="930386"/>
                      </a:cubicBezTo>
                      <a:cubicBezTo>
                        <a:pt x="278689" y="985271"/>
                        <a:pt x="277624" y="1136073"/>
                        <a:pt x="268565" y="1131810"/>
                      </a:cubicBezTo>
                      <a:cubicBezTo>
                        <a:pt x="259506" y="1127547"/>
                        <a:pt x="325582" y="986870"/>
                        <a:pt x="281354" y="904809"/>
                      </a:cubicBezTo>
                      <a:cubicBezTo>
                        <a:pt x="237126" y="822748"/>
                        <a:pt x="6394" y="650631"/>
                        <a:pt x="3197" y="639441"/>
                      </a:cubicBezTo>
                      <a:cubicBezTo>
                        <a:pt x="0" y="628251"/>
                        <a:pt x="260039" y="860581"/>
                        <a:pt x="262170" y="837668"/>
                      </a:cubicBezTo>
                      <a:cubicBezTo>
                        <a:pt x="264302" y="814755"/>
                        <a:pt x="10657" y="514217"/>
                        <a:pt x="15986" y="501961"/>
                      </a:cubicBezTo>
                      <a:cubicBezTo>
                        <a:pt x="21315" y="489705"/>
                        <a:pt x="286150" y="799834"/>
                        <a:pt x="294143" y="764132"/>
                      </a:cubicBezTo>
                      <a:cubicBezTo>
                        <a:pt x="302136" y="728430"/>
                        <a:pt x="68207" y="317057"/>
                        <a:pt x="63944" y="287749"/>
                      </a:cubicBezTo>
                      <a:cubicBezTo>
                        <a:pt x="59681" y="258441"/>
                        <a:pt x="259506" y="609601"/>
                        <a:pt x="268565" y="588286"/>
                      </a:cubicBezTo>
                      <a:cubicBezTo>
                        <a:pt x="277624" y="566971"/>
                        <a:pt x="118829" y="183840"/>
                        <a:pt x="118296" y="159861"/>
                      </a:cubicBezTo>
                      <a:cubicBezTo>
                        <a:pt x="117763" y="135882"/>
                        <a:pt x="249915" y="469457"/>
                        <a:pt x="265368" y="444412"/>
                      </a:cubicBezTo>
                      <a:cubicBezTo>
                        <a:pt x="280821" y="419367"/>
                        <a:pt x="204621" y="19184"/>
                        <a:pt x="211015" y="9592"/>
                      </a:cubicBezTo>
                      <a:cubicBezTo>
                        <a:pt x="217409" y="0"/>
                        <a:pt x="270696" y="363416"/>
                        <a:pt x="303734" y="386862"/>
                      </a:cubicBezTo>
                      <a:cubicBezTo>
                        <a:pt x="336772" y="410308"/>
                        <a:pt x="403913" y="139612"/>
                        <a:pt x="409242" y="150269"/>
                      </a:cubicBezTo>
                      <a:cubicBezTo>
                        <a:pt x="414571" y="160926"/>
                        <a:pt x="320786" y="435353"/>
                        <a:pt x="335706" y="450806"/>
                      </a:cubicBezTo>
                      <a:cubicBezTo>
                        <a:pt x="350626" y="466259"/>
                        <a:pt x="499296" y="227002"/>
                        <a:pt x="498763" y="242988"/>
                      </a:cubicBezTo>
                      <a:cubicBezTo>
                        <a:pt x="498230" y="258974"/>
                        <a:pt x="325581" y="536065"/>
                        <a:pt x="338903" y="549919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chemeClr val="bg1">
                        <a:alpha val="3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" name="자유형 78"/>
                <p:cNvSpPr/>
                <p:nvPr/>
              </p:nvSpPr>
              <p:spPr>
                <a:xfrm>
                  <a:off x="8535998" y="5801325"/>
                  <a:ext cx="485975" cy="1144065"/>
                </a:xfrm>
                <a:custGeom>
                  <a:avLst/>
                  <a:gdLst>
                    <a:gd name="connsiteX0" fmla="*/ 253112 w 485975"/>
                    <a:gd name="connsiteY0" fmla="*/ 1136605 h 1144065"/>
                    <a:gd name="connsiteX1" fmla="*/ 288282 w 485975"/>
                    <a:gd name="connsiteY1" fmla="*/ 884026 h 1144065"/>
                    <a:gd name="connsiteX2" fmla="*/ 208352 w 485975"/>
                    <a:gd name="connsiteY2" fmla="*/ 688997 h 1144065"/>
                    <a:gd name="connsiteX3" fmla="*/ 13322 w 485975"/>
                    <a:gd name="connsiteY3" fmla="*/ 449206 h 1144065"/>
                    <a:gd name="connsiteX4" fmla="*/ 288282 w 485975"/>
                    <a:gd name="connsiteY4" fmla="*/ 746546 h 1144065"/>
                    <a:gd name="connsiteX5" fmla="*/ 275493 w 485975"/>
                    <a:gd name="connsiteY5" fmla="*/ 580292 h 1144065"/>
                    <a:gd name="connsiteX6" fmla="*/ 182774 w 485975"/>
                    <a:gd name="connsiteY6" fmla="*/ 423629 h 1144065"/>
                    <a:gd name="connsiteX7" fmla="*/ 67675 w 485975"/>
                    <a:gd name="connsiteY7" fmla="*/ 270163 h 1144065"/>
                    <a:gd name="connsiteX8" fmla="*/ 198760 w 485975"/>
                    <a:gd name="connsiteY8" fmla="*/ 410840 h 1144065"/>
                    <a:gd name="connsiteX9" fmla="*/ 272296 w 485975"/>
                    <a:gd name="connsiteY9" fmla="*/ 330910 h 1144065"/>
                    <a:gd name="connsiteX10" fmla="*/ 243521 w 485975"/>
                    <a:gd name="connsiteY10" fmla="*/ 14387 h 1144065"/>
                    <a:gd name="connsiteX11" fmla="*/ 307465 w 485975"/>
                    <a:gd name="connsiteY11" fmla="*/ 244585 h 1144065"/>
                    <a:gd name="connsiteX12" fmla="*/ 412973 w 485975"/>
                    <a:gd name="connsiteY12" fmla="*/ 123092 h 1144065"/>
                    <a:gd name="connsiteX13" fmla="*/ 320254 w 485975"/>
                    <a:gd name="connsiteY13" fmla="*/ 327713 h 1144065"/>
                    <a:gd name="connsiteX14" fmla="*/ 317057 w 485975"/>
                    <a:gd name="connsiteY14" fmla="*/ 529137 h 1144065"/>
                    <a:gd name="connsiteX15" fmla="*/ 483311 w 485975"/>
                    <a:gd name="connsiteY15" fmla="*/ 398051 h 1144065"/>
                    <a:gd name="connsiteX16" fmla="*/ 333043 w 485975"/>
                    <a:gd name="connsiteY16" fmla="*/ 561109 h 1144065"/>
                    <a:gd name="connsiteX17" fmla="*/ 320254 w 485975"/>
                    <a:gd name="connsiteY17" fmla="*/ 647433 h 1144065"/>
                    <a:gd name="connsiteX18" fmla="*/ 342634 w 485975"/>
                    <a:gd name="connsiteY18" fmla="*/ 839265 h 1144065"/>
                    <a:gd name="connsiteX19" fmla="*/ 253112 w 485975"/>
                    <a:gd name="connsiteY19" fmla="*/ 1136605 h 1144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85975" h="1144065">
                      <a:moveTo>
                        <a:pt x="253112" y="1136605"/>
                      </a:moveTo>
                      <a:cubicBezTo>
                        <a:pt x="244053" y="1144065"/>
                        <a:pt x="295742" y="958627"/>
                        <a:pt x="288282" y="884026"/>
                      </a:cubicBezTo>
                      <a:cubicBezTo>
                        <a:pt x="280822" y="809425"/>
                        <a:pt x="254179" y="761467"/>
                        <a:pt x="208352" y="688997"/>
                      </a:cubicBezTo>
                      <a:cubicBezTo>
                        <a:pt x="162525" y="616527"/>
                        <a:pt x="0" y="439615"/>
                        <a:pt x="13322" y="449206"/>
                      </a:cubicBezTo>
                      <a:cubicBezTo>
                        <a:pt x="26644" y="458797"/>
                        <a:pt x="244587" y="724698"/>
                        <a:pt x="288282" y="746546"/>
                      </a:cubicBezTo>
                      <a:cubicBezTo>
                        <a:pt x="331977" y="768394"/>
                        <a:pt x="293078" y="634111"/>
                        <a:pt x="275493" y="580292"/>
                      </a:cubicBezTo>
                      <a:cubicBezTo>
                        <a:pt x="257908" y="526473"/>
                        <a:pt x="217410" y="475317"/>
                        <a:pt x="182774" y="423629"/>
                      </a:cubicBezTo>
                      <a:cubicBezTo>
                        <a:pt x="148138" y="371941"/>
                        <a:pt x="65011" y="272294"/>
                        <a:pt x="67675" y="270163"/>
                      </a:cubicBezTo>
                      <a:cubicBezTo>
                        <a:pt x="70339" y="268032"/>
                        <a:pt x="164657" y="400716"/>
                        <a:pt x="198760" y="410840"/>
                      </a:cubicBezTo>
                      <a:cubicBezTo>
                        <a:pt x="232863" y="420964"/>
                        <a:pt x="264836" y="396986"/>
                        <a:pt x="272296" y="330910"/>
                      </a:cubicBezTo>
                      <a:cubicBezTo>
                        <a:pt x="279756" y="264835"/>
                        <a:pt x="237660" y="28774"/>
                        <a:pt x="243521" y="14387"/>
                      </a:cubicBezTo>
                      <a:cubicBezTo>
                        <a:pt x="249382" y="0"/>
                        <a:pt x="279223" y="226468"/>
                        <a:pt x="307465" y="244585"/>
                      </a:cubicBezTo>
                      <a:cubicBezTo>
                        <a:pt x="335707" y="262702"/>
                        <a:pt x="410841" y="109237"/>
                        <a:pt x="412973" y="123092"/>
                      </a:cubicBezTo>
                      <a:cubicBezTo>
                        <a:pt x="415105" y="136947"/>
                        <a:pt x="336240" y="260039"/>
                        <a:pt x="320254" y="327713"/>
                      </a:cubicBezTo>
                      <a:cubicBezTo>
                        <a:pt x="304268" y="395387"/>
                        <a:pt x="289881" y="517414"/>
                        <a:pt x="317057" y="529137"/>
                      </a:cubicBezTo>
                      <a:cubicBezTo>
                        <a:pt x="344233" y="540860"/>
                        <a:pt x="480647" y="392722"/>
                        <a:pt x="483311" y="398051"/>
                      </a:cubicBezTo>
                      <a:cubicBezTo>
                        <a:pt x="485975" y="403380"/>
                        <a:pt x="360219" y="519545"/>
                        <a:pt x="333043" y="561109"/>
                      </a:cubicBezTo>
                      <a:cubicBezTo>
                        <a:pt x="305867" y="602673"/>
                        <a:pt x="318656" y="601074"/>
                        <a:pt x="320254" y="647433"/>
                      </a:cubicBezTo>
                      <a:cubicBezTo>
                        <a:pt x="321852" y="693792"/>
                        <a:pt x="350627" y="764131"/>
                        <a:pt x="342634" y="839265"/>
                      </a:cubicBezTo>
                      <a:cubicBezTo>
                        <a:pt x="334641" y="914399"/>
                        <a:pt x="262171" y="1129145"/>
                        <a:pt x="253112" y="1136605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rgbClr val="336600"/>
                    </a:gs>
                    <a:gs pos="100000">
                      <a:srgbClr val="80AD1B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" name="자유형 79"/>
                <p:cNvSpPr/>
                <p:nvPr/>
              </p:nvSpPr>
              <p:spPr>
                <a:xfrm>
                  <a:off x="8705983" y="5684627"/>
                  <a:ext cx="166788" cy="1422755"/>
                </a:xfrm>
                <a:custGeom>
                  <a:avLst/>
                  <a:gdLst>
                    <a:gd name="connsiteX0" fmla="*/ 35169 w 166788"/>
                    <a:gd name="connsiteY0" fmla="*/ 1377994 h 1422755"/>
                    <a:gd name="connsiteX1" fmla="*/ 127888 w 166788"/>
                    <a:gd name="connsiteY1" fmla="*/ 1035893 h 1422755"/>
                    <a:gd name="connsiteX2" fmla="*/ 131086 w 166788"/>
                    <a:gd name="connsiteY2" fmla="*/ 732159 h 1422755"/>
                    <a:gd name="connsiteX3" fmla="*/ 92719 w 166788"/>
                    <a:gd name="connsiteY3" fmla="*/ 521144 h 1422755"/>
                    <a:gd name="connsiteX4" fmla="*/ 105508 w 166788"/>
                    <a:gd name="connsiteY4" fmla="*/ 313325 h 1422755"/>
                    <a:gd name="connsiteX5" fmla="*/ 3197 w 166788"/>
                    <a:gd name="connsiteY5" fmla="*/ 15986 h 1422755"/>
                    <a:gd name="connsiteX6" fmla="*/ 124691 w 166788"/>
                    <a:gd name="connsiteY6" fmla="*/ 217409 h 1422755"/>
                    <a:gd name="connsiteX7" fmla="*/ 115100 w 166788"/>
                    <a:gd name="connsiteY7" fmla="*/ 514749 h 1422755"/>
                    <a:gd name="connsiteX8" fmla="*/ 163058 w 166788"/>
                    <a:gd name="connsiteY8" fmla="*/ 824878 h 1422755"/>
                    <a:gd name="connsiteX9" fmla="*/ 92719 w 166788"/>
                    <a:gd name="connsiteY9" fmla="*/ 1304458 h 1422755"/>
                    <a:gd name="connsiteX10" fmla="*/ 35169 w 166788"/>
                    <a:gd name="connsiteY10" fmla="*/ 1377994 h 1422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6788" h="1422755">
                      <a:moveTo>
                        <a:pt x="35169" y="1377994"/>
                      </a:moveTo>
                      <a:cubicBezTo>
                        <a:pt x="41031" y="1333233"/>
                        <a:pt x="111902" y="1143532"/>
                        <a:pt x="127888" y="1035893"/>
                      </a:cubicBezTo>
                      <a:cubicBezTo>
                        <a:pt x="143874" y="928254"/>
                        <a:pt x="136947" y="817950"/>
                        <a:pt x="131086" y="732159"/>
                      </a:cubicBezTo>
                      <a:cubicBezTo>
                        <a:pt x="125225" y="646368"/>
                        <a:pt x="96982" y="590950"/>
                        <a:pt x="92719" y="521144"/>
                      </a:cubicBezTo>
                      <a:cubicBezTo>
                        <a:pt x="88456" y="451338"/>
                        <a:pt x="120428" y="397518"/>
                        <a:pt x="105508" y="313325"/>
                      </a:cubicBezTo>
                      <a:cubicBezTo>
                        <a:pt x="90588" y="229132"/>
                        <a:pt x="0" y="31972"/>
                        <a:pt x="3197" y="15986"/>
                      </a:cubicBezTo>
                      <a:cubicBezTo>
                        <a:pt x="6394" y="0"/>
                        <a:pt x="106041" y="134282"/>
                        <a:pt x="124691" y="217409"/>
                      </a:cubicBezTo>
                      <a:cubicBezTo>
                        <a:pt x="143341" y="300536"/>
                        <a:pt x="108706" y="413504"/>
                        <a:pt x="115100" y="514749"/>
                      </a:cubicBezTo>
                      <a:cubicBezTo>
                        <a:pt x="121494" y="615994"/>
                        <a:pt x="166788" y="693260"/>
                        <a:pt x="163058" y="824878"/>
                      </a:cubicBezTo>
                      <a:cubicBezTo>
                        <a:pt x="159328" y="956496"/>
                        <a:pt x="114567" y="1217068"/>
                        <a:pt x="92719" y="1304458"/>
                      </a:cubicBezTo>
                      <a:cubicBezTo>
                        <a:pt x="70871" y="1391848"/>
                        <a:pt x="29307" y="1422755"/>
                        <a:pt x="35169" y="1377994"/>
                      </a:cubicBezTo>
                      <a:close/>
                    </a:path>
                  </a:pathLst>
                </a:custGeom>
                <a:solidFill>
                  <a:srgbClr val="5877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22" name="타원 4"/>
            <p:cNvSpPr/>
            <p:nvPr/>
          </p:nvSpPr>
          <p:spPr>
            <a:xfrm>
              <a:off x="1039857" y="1981235"/>
              <a:ext cx="2052011" cy="20520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도넛 82"/>
            <p:cNvSpPr/>
            <p:nvPr/>
          </p:nvSpPr>
          <p:spPr>
            <a:xfrm>
              <a:off x="1156108" y="2097486"/>
              <a:ext cx="1819510" cy="1819510"/>
            </a:xfrm>
            <a:prstGeom prst="donut">
              <a:avLst>
                <a:gd name="adj" fmla="val 438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115"/>
            <p:cNvSpPr txBox="1">
              <a:spLocks noChangeArrowheads="1"/>
            </p:cNvSpPr>
            <p:nvPr/>
          </p:nvSpPr>
          <p:spPr bwMode="auto">
            <a:xfrm>
              <a:off x="1002492" y="2237120"/>
              <a:ext cx="2069867" cy="1532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rtl="1"/>
              <a:r>
                <a:rPr lang="ar-EG" sz="2800" b="1" dirty="0" smtClean="0"/>
                <a:t>أسرتي</a:t>
              </a:r>
              <a:endParaRPr lang="ar-EG" sz="2800" b="1" dirty="0"/>
            </a:p>
            <a:p>
              <a:pPr algn="ctr" rtl="1"/>
              <a:r>
                <a:rPr lang="ar-EG" sz="2800" b="1" dirty="0"/>
                <a:t>أبي </a:t>
              </a:r>
              <a:endParaRPr lang="ar-EG" sz="2800" b="1" dirty="0" smtClean="0"/>
            </a:p>
            <a:p>
              <a:pPr algn="ctr" rtl="1"/>
              <a:r>
                <a:rPr lang="ar-EG" sz="2800" b="1" dirty="0" smtClean="0"/>
                <a:t>أمي </a:t>
              </a:r>
            </a:p>
            <a:p>
              <a:pPr algn="ctr" rtl="1"/>
              <a:r>
                <a:rPr lang="ar-EG" sz="2800" b="1" dirty="0" smtClean="0"/>
                <a:t>وأخي </a:t>
              </a:r>
              <a:endParaRPr lang="ar-EG" sz="2800" b="1" dirty="0"/>
            </a:p>
          </p:txBody>
        </p:sp>
      </p:grpSp>
      <p:sp>
        <p:nvSpPr>
          <p:cNvPr id="126" name="Title 1"/>
          <p:cNvSpPr txBox="1">
            <a:spLocks/>
          </p:cNvSpPr>
          <p:nvPr/>
        </p:nvSpPr>
        <p:spPr>
          <a:xfrm>
            <a:off x="62045" y="4293096"/>
            <a:ext cx="9144000" cy="2060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 rtl="1"/>
            <a:r>
              <a:rPr lang="ar-EG" sz="2800" dirty="0">
                <a:solidFill>
                  <a:schemeClr val="bg1"/>
                </a:solidFill>
              </a:rPr>
              <a:t>شكراً لكل من قدم لى يد المساعدة و العون الصادق حتى يتسنى </a:t>
            </a:r>
          </a:p>
          <a:p>
            <a:pPr algn="ctr" rtl="1"/>
            <a:r>
              <a:rPr lang="ar-EG" sz="2800" dirty="0">
                <a:solidFill>
                  <a:schemeClr val="bg1"/>
                </a:solidFill>
              </a:rPr>
              <a:t>   لى اتمام هذه الرسالة فى مراحل البحث</a:t>
            </a:r>
          </a:p>
          <a:p>
            <a:pPr algn="ctr" rtl="1"/>
            <a:r>
              <a:rPr lang="ar-EG" sz="2800" dirty="0">
                <a:solidFill>
                  <a:schemeClr val="bg1"/>
                </a:solidFill>
              </a:rPr>
              <a:t>المختلفة </a:t>
            </a:r>
          </a:p>
          <a:p>
            <a:pPr algn="ctr" rtl="1"/>
            <a:endParaRPr lang="ar-EG" sz="2800" dirty="0">
              <a:solidFill>
                <a:schemeClr val="bg1"/>
              </a:solidFill>
            </a:endParaRPr>
          </a:p>
          <a:p>
            <a:pPr algn="ctr" rtl="1"/>
            <a:r>
              <a:rPr lang="ar-EG" sz="2800" dirty="0">
                <a:solidFill>
                  <a:schemeClr val="bg1"/>
                </a:solidFill>
              </a:rPr>
              <a:t>أسأل الله لكم جميعاً التوفيق و السداد و أن يوفقكم إلى صالح الأعمال ...</a:t>
            </a:r>
          </a:p>
        </p:txBody>
      </p:sp>
    </p:spTree>
    <p:extLst>
      <p:ext uri="{BB962C8B-B14F-4D97-AF65-F5344CB8AC3E}">
        <p14:creationId xmlns:p14="http://schemas.microsoft.com/office/powerpoint/2010/main" val="394850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45" y="0"/>
            <a:ext cx="9144000" cy="1052736"/>
          </a:xfrm>
        </p:spPr>
        <p:txBody>
          <a:bodyPr/>
          <a:lstStyle/>
          <a:p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373216" y="1052736"/>
            <a:ext cx="8229600" cy="4525963"/>
          </a:xfrm>
        </p:spPr>
        <p:txBody>
          <a:bodyPr/>
          <a:lstStyle/>
          <a:p>
            <a:r>
              <a:rPr lang="ar-EG" dirty="0" smtClean="0"/>
              <a:t>شكراً على حسن الاستماع 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6146" name="Picture 2" descr="E:\رسالة ندا\clip art\thank-you-no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870" y="1484784"/>
            <a:ext cx="3825130" cy="284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70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sz="4400" dirty="0" smtClean="0">
                <a:solidFill>
                  <a:srgbClr val="C00000"/>
                </a:solidFill>
              </a:rPr>
              <a:t>   </a:t>
            </a:r>
            <a:r>
              <a:rPr lang="ar-EG" sz="4400" dirty="0" smtClean="0">
                <a:solidFill>
                  <a:srgbClr val="C00000"/>
                </a:solidFill>
              </a:rPr>
              <a:t>المستخلص</a:t>
            </a:r>
            <a:endParaRPr lang="ko-KR" altLang="en-US" sz="4400" dirty="0">
              <a:solidFill>
                <a:srgbClr val="C00000"/>
              </a:solidFill>
              <a:ea typeface="Arial Unicode MS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91269"/>
            <a:ext cx="8640960" cy="4741987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ar-EG" sz="2400" dirty="0"/>
              <a:t>تُعد صناعة النشر صناعة استراتيجية فهى ثالث صناعة فى العالم من حيث كمية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ar-EG" sz="2400" dirty="0" smtClean="0"/>
              <a:t>المفردات</a:t>
            </a:r>
            <a:r>
              <a:rPr lang="en-US" sz="2400" dirty="0"/>
              <a:t> </a:t>
            </a:r>
            <a:r>
              <a:rPr lang="ar-EG" sz="2400" dirty="0" smtClean="0"/>
              <a:t>التى </a:t>
            </a:r>
            <a:r>
              <a:rPr lang="ar-EG" sz="2400" dirty="0"/>
              <a:t>تلقى بها فى السوق و هى تؤثر تأثيراً كُلياً فى المكتبات من نواحٍ عدة : </a:t>
            </a:r>
            <a:endParaRPr lang="en-US" sz="2400" dirty="0" smtClean="0"/>
          </a:p>
          <a:p>
            <a:pPr marL="0" indent="0" algn="r" rtl="1">
              <a:buNone/>
            </a:pPr>
            <a:r>
              <a:rPr lang="ar-EG" sz="2400" dirty="0" smtClean="0"/>
              <a:t>المبانى </a:t>
            </a:r>
            <a:r>
              <a:rPr lang="ar-EG" sz="2400" dirty="0"/>
              <a:t>و الأثاثات و التزويد و العمليات الفنية و الخدمات . </a:t>
            </a:r>
            <a:endParaRPr lang="en-US" sz="2400" dirty="0" smtClean="0"/>
          </a:p>
          <a:p>
            <a:pPr marL="0" indent="0" algn="r" rtl="1">
              <a:buNone/>
            </a:pPr>
            <a:r>
              <a:rPr lang="ar-EG" sz="2400" dirty="0" smtClean="0"/>
              <a:t>و </a:t>
            </a:r>
            <a:r>
              <a:rPr lang="ar-EG" sz="2400" dirty="0"/>
              <a:t>تُعتبر المكتبات سوقاً مهمة من سوقى النشر : الأفراد و المكتبات ،</a:t>
            </a:r>
            <a:r>
              <a:rPr lang="ar-SA" sz="2400" dirty="0"/>
              <a:t> </a:t>
            </a:r>
            <a:endParaRPr lang="en-US" sz="2400" dirty="0" smtClean="0"/>
          </a:p>
          <a:p>
            <a:pPr marL="0" indent="0" algn="r" rtl="1">
              <a:buNone/>
            </a:pPr>
            <a:r>
              <a:rPr lang="ar-SA" sz="2400" dirty="0" smtClean="0"/>
              <a:t>و </a:t>
            </a:r>
            <a:r>
              <a:rPr lang="ar-SA" sz="2400" dirty="0"/>
              <a:t>تُشكل المكتبات القسم الأكثر أهمية ،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ar-SA" sz="2400" dirty="0" smtClean="0"/>
              <a:t>و</a:t>
            </a:r>
            <a:r>
              <a:rPr lang="en-US" sz="2400" dirty="0" smtClean="0"/>
              <a:t> </a:t>
            </a:r>
            <a:r>
              <a:rPr lang="ar-SA" sz="2400" dirty="0" smtClean="0"/>
              <a:t>من </a:t>
            </a:r>
            <a:r>
              <a:rPr lang="ar-SA" sz="2400" dirty="0"/>
              <a:t>هنا تسعى الباحثة إلى </a:t>
            </a:r>
            <a:r>
              <a:rPr lang="ar-EG" sz="2400" dirty="0" smtClean="0"/>
              <a:t>دراسة</a:t>
            </a:r>
            <a:r>
              <a:rPr lang="ar-SA" sz="2400" dirty="0" smtClean="0"/>
              <a:t> </a:t>
            </a:r>
            <a:r>
              <a:rPr lang="ar-SA" sz="2400" dirty="0"/>
              <a:t>التأثير التبادلى بين مهنة النشر و مهنة المكتبات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ar-SA" sz="2400" dirty="0" smtClean="0"/>
              <a:t>و </a:t>
            </a:r>
            <a:r>
              <a:rPr lang="ar-SA" sz="2400" dirty="0"/>
              <a:t>الوصول إلى صيغة توافقية لصالح طرفى المُعادلة.</a:t>
            </a:r>
            <a:endParaRPr lang="en-US" sz="2400" dirty="0"/>
          </a:p>
          <a:p>
            <a:pPr algn="r" rtl="1"/>
            <a:r>
              <a:rPr lang="ar-SA" sz="2400" dirty="0"/>
              <a:t>تعتمد هذه الدراسة على منهج البحث الميدانى بأدواته : المقابلة الشخصية المُرتبطة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ar-SA" sz="2400" dirty="0" smtClean="0"/>
              <a:t>بالزيارات </a:t>
            </a:r>
            <a:r>
              <a:rPr lang="ar-SA" sz="2400" dirty="0"/>
              <a:t>الميدانية </a:t>
            </a:r>
            <a:r>
              <a:rPr lang="ar-EG" sz="2400" dirty="0"/>
              <a:t>و ذلك </a:t>
            </a:r>
            <a:r>
              <a:rPr lang="ar-SA" sz="2400" dirty="0"/>
              <a:t>لأن المُقابلة تُعد من أفضل الأدوات فى الحصول </a:t>
            </a:r>
            <a:r>
              <a:rPr lang="ar-EG" sz="2400" dirty="0" smtClean="0"/>
              <a:t/>
            </a:r>
            <a:br>
              <a:rPr lang="ar-EG" sz="2400" dirty="0" smtClean="0"/>
            </a:br>
            <a:r>
              <a:rPr lang="ar-SA" sz="2400" dirty="0" smtClean="0"/>
              <a:t>على الاستشارات </a:t>
            </a:r>
            <a:r>
              <a:rPr lang="ar-SA" sz="2400" dirty="0"/>
              <a:t>و الآراء الشخصية ، و فحص السجلات ، و الأستبيان ،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ar-SA" sz="2400" dirty="0" smtClean="0"/>
              <a:t>و </a:t>
            </a:r>
            <a:r>
              <a:rPr lang="ar-SA" sz="2400" dirty="0"/>
              <a:t>تبادل الأستشهاد المرجعى .</a:t>
            </a:r>
            <a:endParaRPr lang="en-US" sz="2400" dirty="0"/>
          </a:p>
          <a:p>
            <a:pPr marL="0" indent="0" algn="r">
              <a:buNone/>
            </a:pPr>
            <a:endParaRPr lang="ko-KR" alt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99040" y="6021288"/>
            <a:ext cx="405408" cy="365125"/>
          </a:xfrm>
        </p:spPr>
        <p:txBody>
          <a:bodyPr vert="horz" lIns="91440" tIns="45720" rIns="91440" bIns="45720" rtlCol="0" anchor="ctr"/>
          <a:lstStyle/>
          <a:p>
            <a:fld id="{6F4B9519-C8B1-4E82-966F-744A36AA8BB2}" type="slidenum"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3</a:t>
            </a:fld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52"/>
          <a:stretch>
            <a:fillRect/>
          </a:stretch>
        </p:blipFill>
        <p:spPr bwMode="auto">
          <a:xfrm>
            <a:off x="137463" y="4365104"/>
            <a:ext cx="1050161" cy="2508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27" y="4497556"/>
            <a:ext cx="413865" cy="145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14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0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 smtClean="0"/>
              <a:t>   </a:t>
            </a:r>
            <a:r>
              <a:rPr lang="ar-EG" dirty="0" smtClean="0">
                <a:solidFill>
                  <a:srgbClr val="C00000"/>
                </a:solidFill>
              </a:rPr>
              <a:t>مشكلة الدراسة </a:t>
            </a:r>
            <a:endParaRPr lang="ar-E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>
            <a:normAutofit/>
          </a:bodyPr>
          <a:lstStyle/>
          <a:p>
            <a:pPr algn="r" rtl="1"/>
            <a:r>
              <a:rPr lang="ar-EG" sz="3000" dirty="0"/>
              <a:t> تتبلور مشكلة الدراسة فى تحليل التأثير التبادلى بين مهنة </a:t>
            </a:r>
            <a:r>
              <a:rPr lang="ar-EG" sz="3000" dirty="0" smtClean="0"/>
              <a:t/>
            </a:r>
            <a:br>
              <a:rPr lang="ar-EG" sz="3000" dirty="0" smtClean="0"/>
            </a:br>
            <a:r>
              <a:rPr lang="ar-EG" sz="3000" dirty="0" smtClean="0"/>
              <a:t>النشر </a:t>
            </a:r>
            <a:r>
              <a:rPr lang="ar-EG" sz="3000" dirty="0"/>
              <a:t>و مهنة المكتبات ، حيث أن النشر يؤثر تأثيراً كلياً على </a:t>
            </a:r>
            <a:r>
              <a:rPr lang="ar-EG" sz="3000" dirty="0" smtClean="0"/>
              <a:t/>
            </a:r>
            <a:br>
              <a:rPr lang="ar-EG" sz="3000" dirty="0" smtClean="0"/>
            </a:br>
            <a:r>
              <a:rPr lang="ar-EG" sz="3000" dirty="0" smtClean="0"/>
              <a:t>المكتبات </a:t>
            </a:r>
            <a:r>
              <a:rPr lang="ar-EG" sz="3000" dirty="0"/>
              <a:t>و ذلك لأن النشر هو الذى يتحكم فيما تجده المكتبات منشوراً لكى تقتنيه سواء من حيث الشكل أو المضمون </a:t>
            </a:r>
            <a:r>
              <a:rPr lang="ar-EG" sz="3000" dirty="0" smtClean="0"/>
              <a:t/>
            </a:r>
            <a:br>
              <a:rPr lang="ar-EG" sz="3000" dirty="0" smtClean="0"/>
            </a:br>
            <a:r>
              <a:rPr lang="ar-EG" sz="3000" dirty="0" smtClean="0"/>
              <a:t>ولمكتبات </a:t>
            </a:r>
            <a:r>
              <a:rPr lang="ar-EG" sz="3000" dirty="0"/>
              <a:t>تقتنى منتجات النشر التى تؤثر فى المبانى </a:t>
            </a:r>
            <a:r>
              <a:rPr lang="ar-EG" sz="3000" dirty="0" smtClean="0"/>
              <a:t/>
            </a:r>
            <a:br>
              <a:rPr lang="ar-EG" sz="3000" dirty="0" smtClean="0"/>
            </a:br>
            <a:r>
              <a:rPr lang="ar-EG" sz="3000" dirty="0" smtClean="0"/>
              <a:t>والأثاث </a:t>
            </a:r>
            <a:r>
              <a:rPr lang="ar-EG" sz="3000" dirty="0"/>
              <a:t>و العمليات الفنية و الخدمات ، بينما تأثير المكتبات على النشر هو تأثير جزئى فالمكتبات مجرد مُستهلك واحد </a:t>
            </a:r>
            <a:r>
              <a:rPr lang="ar-EG" sz="3000" dirty="0" smtClean="0"/>
              <a:t/>
            </a:r>
            <a:br>
              <a:rPr lang="ar-EG" sz="3000" dirty="0" smtClean="0"/>
            </a:br>
            <a:r>
              <a:rPr lang="ar-EG" sz="3000" dirty="0" smtClean="0"/>
              <a:t>من </a:t>
            </a:r>
            <a:r>
              <a:rPr lang="ar-EG" sz="3000" dirty="0"/>
              <a:t>سوقين ( الأفراد و المكتبات ) مُتاحين أمام المُفردات </a:t>
            </a:r>
            <a:r>
              <a:rPr lang="ar-EG" sz="3000" dirty="0" smtClean="0"/>
              <a:t/>
            </a:r>
            <a:br>
              <a:rPr lang="ar-EG" sz="3000" dirty="0" smtClean="0"/>
            </a:br>
            <a:r>
              <a:rPr lang="ar-EG" sz="3000" dirty="0" smtClean="0"/>
              <a:t>المنشورة.</a:t>
            </a:r>
            <a:endParaRPr lang="ar-E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4408" y="6021288"/>
            <a:ext cx="370384" cy="365125"/>
          </a:xfrm>
        </p:spPr>
        <p:txBody>
          <a:bodyPr/>
          <a:lstStyle/>
          <a:p>
            <a:fld id="{6F4B9519-C8B1-4E82-966F-744A36AA8BB2}" type="slidenum">
              <a:rPr lang="ko-KR" alt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fld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H:\رسالة ندا\clip art\stickman-hands-on-hips-looks-puzzled-clipart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6" r="14968"/>
          <a:stretch/>
        </p:blipFill>
        <p:spPr bwMode="auto">
          <a:xfrm>
            <a:off x="-138247" y="3789040"/>
            <a:ext cx="1973943" cy="292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86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 smtClean="0"/>
              <a:t>   </a:t>
            </a:r>
            <a:r>
              <a:rPr lang="ar-EG" dirty="0" smtClean="0">
                <a:solidFill>
                  <a:srgbClr val="C00000"/>
                </a:solidFill>
              </a:rPr>
              <a:t>أهداف الدراسة </a:t>
            </a:r>
            <a:endParaRPr lang="ar-E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>
            <a:normAutofit/>
          </a:bodyPr>
          <a:lstStyle/>
          <a:p>
            <a:pPr algn="r" rtl="1"/>
            <a:r>
              <a:rPr lang="ar-EG" sz="3000" dirty="0"/>
              <a:t>تهدف هذه الدراسة فى المقام الأول إلى تناول العلاقة المُتبادلة </a:t>
            </a:r>
            <a:r>
              <a:rPr lang="ar-EG" sz="3000" dirty="0" smtClean="0"/>
              <a:t/>
            </a:r>
            <a:br>
              <a:rPr lang="ar-EG" sz="3000" dirty="0" smtClean="0"/>
            </a:br>
            <a:r>
              <a:rPr lang="ar-EG" sz="3000" dirty="0" smtClean="0"/>
              <a:t>( </a:t>
            </a:r>
            <a:r>
              <a:rPr lang="ar-EG" sz="3000" dirty="0"/>
              <a:t>مدى التأثير و التأثر) و قياس العلاقة بين مهنة النشر </a:t>
            </a:r>
            <a:r>
              <a:rPr lang="ar-EG" sz="3000" dirty="0" smtClean="0"/>
              <a:t/>
            </a:r>
            <a:br>
              <a:rPr lang="ar-EG" sz="3000" dirty="0" smtClean="0"/>
            </a:br>
            <a:r>
              <a:rPr lang="ar-EG" sz="3000" dirty="0" smtClean="0"/>
              <a:t>و </a:t>
            </a:r>
            <a:r>
              <a:rPr lang="ar-EG" sz="3000" dirty="0"/>
              <a:t>مهنة المكتبات</a:t>
            </a:r>
            <a:endParaRPr lang="en-US" sz="3000" dirty="0"/>
          </a:p>
          <a:p>
            <a:pPr algn="r" rtl="1"/>
            <a:r>
              <a:rPr lang="ar-EG" sz="3000" dirty="0"/>
              <a:t>و يمكن أن يتم ذلك من خلال تحقيق الأهداف الفرعية الآتية : </a:t>
            </a:r>
            <a:endParaRPr lang="en-US" sz="3000" dirty="0"/>
          </a:p>
          <a:p>
            <a:pPr marL="0" lvl="0" indent="0" algn="r" rtl="1">
              <a:buNone/>
            </a:pPr>
            <a:r>
              <a:rPr lang="ar-EG" sz="3000" dirty="0" smtClean="0"/>
              <a:t>١- رصد </a:t>
            </a:r>
            <a:r>
              <a:rPr lang="ar-EG" sz="3000" dirty="0"/>
              <a:t>واقع مهنة النشر و مهنة المكتبات فى مصر رصداً منهجياً موضوعياً يعتمد على مصدر مُحايد للبيانات و هو الأستشهادات </a:t>
            </a:r>
            <a:r>
              <a:rPr lang="ar-EG" sz="3000" dirty="0" smtClean="0"/>
              <a:t/>
            </a:r>
            <a:br>
              <a:rPr lang="ar-EG" sz="3000" dirty="0" smtClean="0"/>
            </a:br>
            <a:r>
              <a:rPr lang="ar-EG" sz="3000" dirty="0" smtClean="0"/>
              <a:t>المرجعية </a:t>
            </a:r>
            <a:r>
              <a:rPr lang="ar-EG" sz="3000" dirty="0"/>
              <a:t>.</a:t>
            </a:r>
            <a:endParaRPr lang="en-US" sz="3000" dirty="0"/>
          </a:p>
          <a:p>
            <a:pPr marL="0" lvl="0" indent="0" algn="r" rtl="1">
              <a:buNone/>
            </a:pPr>
            <a:r>
              <a:rPr lang="ar-EG" sz="3000" dirty="0" smtClean="0"/>
              <a:t>٢- وضع </a:t>
            </a:r>
            <a:r>
              <a:rPr lang="ar-EG" sz="3000" dirty="0"/>
              <a:t>تصور مُستقبلى توافقى للعلاقة المُتبادلة بين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ar-EG" sz="3000" dirty="0" smtClean="0"/>
              <a:t>مهنة </a:t>
            </a:r>
            <a:r>
              <a:rPr lang="ar-EG" sz="3000" dirty="0"/>
              <a:t>النشر </a:t>
            </a:r>
            <a:r>
              <a:rPr lang="ar-EG" sz="3000" dirty="0" smtClean="0"/>
              <a:t>و </a:t>
            </a:r>
            <a:r>
              <a:rPr lang="ar-EG" sz="3000" dirty="0"/>
              <a:t>مهنة المكتبات .</a:t>
            </a:r>
            <a:endParaRPr lang="en-US" sz="3000" dirty="0"/>
          </a:p>
          <a:p>
            <a:pPr algn="r"/>
            <a:endParaRPr lang="ar-E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5076543"/>
            <a:ext cx="2592288" cy="202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4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25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모서리가 둥근 직사각형 40"/>
          <p:cNvSpPr/>
          <p:nvPr/>
        </p:nvSpPr>
        <p:spPr>
          <a:xfrm>
            <a:off x="467543" y="4509120"/>
            <a:ext cx="5544617" cy="925119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40"/>
          <p:cNvSpPr/>
          <p:nvPr/>
        </p:nvSpPr>
        <p:spPr>
          <a:xfrm>
            <a:off x="179511" y="3223961"/>
            <a:ext cx="5544617" cy="925119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40"/>
          <p:cNvSpPr/>
          <p:nvPr/>
        </p:nvSpPr>
        <p:spPr>
          <a:xfrm>
            <a:off x="323528" y="1855808"/>
            <a:ext cx="5544617" cy="925119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48" y="216024"/>
            <a:ext cx="8388424" cy="1052736"/>
          </a:xfrm>
        </p:spPr>
        <p:txBody>
          <a:bodyPr/>
          <a:lstStyle/>
          <a:p>
            <a:pPr algn="r" rtl="1"/>
            <a:r>
              <a:rPr lang="ar-EG" sz="3600" dirty="0">
                <a:solidFill>
                  <a:srgbClr val="C00000"/>
                </a:solidFill>
              </a:rPr>
              <a:t>يمكن بلورة أ</a:t>
            </a:r>
            <a:r>
              <a:rPr lang="ar-EG" sz="3600" dirty="0" smtClean="0">
                <a:solidFill>
                  <a:srgbClr val="C00000"/>
                </a:solidFill>
              </a:rPr>
              <a:t>هداف الدراسة من </a:t>
            </a:r>
            <a:r>
              <a:rPr lang="ar-EG" sz="3600" dirty="0">
                <a:solidFill>
                  <a:srgbClr val="C00000"/>
                </a:solidFill>
              </a:rPr>
              <a:t>خلال </a:t>
            </a:r>
            <a:r>
              <a:rPr lang="ar-EG" sz="3600" dirty="0" smtClean="0">
                <a:solidFill>
                  <a:srgbClr val="C00000"/>
                </a:solidFill>
              </a:rPr>
              <a:t>بعض التساؤلات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4580830"/>
            <a:ext cx="5652120" cy="1008410"/>
          </a:xfrm>
        </p:spPr>
        <p:txBody>
          <a:bodyPr>
            <a:normAutofit/>
          </a:bodyPr>
          <a:lstStyle/>
          <a:p>
            <a:pPr marL="0" lvl="0" indent="0" algn="r" rtl="1">
              <a:buNone/>
            </a:pPr>
            <a:r>
              <a:rPr lang="ar-EG" sz="2600" b="1" dirty="0" smtClean="0"/>
              <a:t>ما </a:t>
            </a:r>
            <a:r>
              <a:rPr lang="ar-EG" sz="2600" b="1" dirty="0"/>
              <a:t>التصور المُستقبلى التوافقى الأمثل </a:t>
            </a:r>
            <a:r>
              <a:rPr lang="ar-EG" sz="2600" b="1" dirty="0" smtClean="0"/>
              <a:t>للعلاقة </a:t>
            </a:r>
            <a:br>
              <a:rPr lang="ar-EG" sz="2600" b="1" dirty="0" smtClean="0"/>
            </a:br>
            <a:r>
              <a:rPr lang="ar-EG" sz="2600" b="1" dirty="0" smtClean="0"/>
              <a:t>المُتبادلة </a:t>
            </a:r>
            <a:r>
              <a:rPr lang="ar-EG" sz="2600" b="1" dirty="0"/>
              <a:t>بين </a:t>
            </a:r>
            <a:r>
              <a:rPr lang="ar-EG" sz="2600" b="1" dirty="0" smtClean="0"/>
              <a:t>مهنة </a:t>
            </a:r>
            <a:r>
              <a:rPr lang="ar-EG" sz="2600" b="1" dirty="0"/>
              <a:t>النشر </a:t>
            </a:r>
            <a:r>
              <a:rPr lang="ar-EG" sz="2600" b="1" dirty="0" smtClean="0"/>
              <a:t>ومهنة المكتبات ؟</a:t>
            </a:r>
            <a:endParaRPr lang="en-US" sz="2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4408" y="6021288"/>
            <a:ext cx="453444" cy="365125"/>
          </a:xfrm>
        </p:spPr>
        <p:txBody>
          <a:bodyPr/>
          <a:lstStyle/>
          <a:p>
            <a:pPr algn="ctr"/>
            <a:fld id="{6F4B9519-C8B1-4E82-966F-744A36AA8BB2}" type="slidenum">
              <a:rPr lang="ko-KR" altLang="en-US" sz="1600" b="1" smtClean="0">
                <a:solidFill>
                  <a:schemeClr val="bg1"/>
                </a:solidFill>
              </a:rPr>
              <a:pPr algn="ctr"/>
              <a:t>6</a:t>
            </a:fld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20" name="그룹 49"/>
          <p:cNvGrpSpPr/>
          <p:nvPr/>
        </p:nvGrpSpPr>
        <p:grpSpPr>
          <a:xfrm>
            <a:off x="5945383" y="2043085"/>
            <a:ext cx="2913192" cy="2913192"/>
            <a:chOff x="899592" y="2492896"/>
            <a:chExt cx="2913192" cy="2913192"/>
          </a:xfrm>
        </p:grpSpPr>
        <p:sp>
          <p:nvSpPr>
            <p:cNvPr id="21" name="자유형 50"/>
            <p:cNvSpPr/>
            <p:nvPr/>
          </p:nvSpPr>
          <p:spPr>
            <a:xfrm>
              <a:off x="899592" y="2492896"/>
              <a:ext cx="2913192" cy="2913192"/>
            </a:xfrm>
            <a:custGeom>
              <a:avLst/>
              <a:gdLst>
                <a:gd name="connsiteX0" fmla="*/ 0 w 1538882"/>
                <a:gd name="connsiteY0" fmla="*/ 769441 h 1538882"/>
                <a:gd name="connsiteX1" fmla="*/ 225365 w 1538882"/>
                <a:gd name="connsiteY1" fmla="*/ 225364 h 1538882"/>
                <a:gd name="connsiteX2" fmla="*/ 769443 w 1538882"/>
                <a:gd name="connsiteY2" fmla="*/ 1 h 1538882"/>
                <a:gd name="connsiteX3" fmla="*/ 1313520 w 1538882"/>
                <a:gd name="connsiteY3" fmla="*/ 225366 h 1538882"/>
                <a:gd name="connsiteX4" fmla="*/ 1538883 w 1538882"/>
                <a:gd name="connsiteY4" fmla="*/ 769444 h 1538882"/>
                <a:gd name="connsiteX5" fmla="*/ 1313519 w 1538882"/>
                <a:gd name="connsiteY5" fmla="*/ 1313521 h 1538882"/>
                <a:gd name="connsiteX6" fmla="*/ 769442 w 1538882"/>
                <a:gd name="connsiteY6" fmla="*/ 1538885 h 1538882"/>
                <a:gd name="connsiteX7" fmla="*/ 225365 w 1538882"/>
                <a:gd name="connsiteY7" fmla="*/ 1313520 h 1538882"/>
                <a:gd name="connsiteX8" fmla="*/ 1 w 1538882"/>
                <a:gd name="connsiteY8" fmla="*/ 769443 h 1538882"/>
                <a:gd name="connsiteX9" fmla="*/ 0 w 1538882"/>
                <a:gd name="connsiteY9" fmla="*/ 769441 h 1538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38882" h="1538882">
                  <a:moveTo>
                    <a:pt x="0" y="769441"/>
                  </a:moveTo>
                  <a:cubicBezTo>
                    <a:pt x="0" y="565372"/>
                    <a:pt x="81066" y="369662"/>
                    <a:pt x="225365" y="225364"/>
                  </a:cubicBezTo>
                  <a:cubicBezTo>
                    <a:pt x="369663" y="81066"/>
                    <a:pt x="565374" y="0"/>
                    <a:pt x="769443" y="1"/>
                  </a:cubicBezTo>
                  <a:cubicBezTo>
                    <a:pt x="973512" y="1"/>
                    <a:pt x="1169222" y="81067"/>
                    <a:pt x="1313520" y="225366"/>
                  </a:cubicBezTo>
                  <a:cubicBezTo>
                    <a:pt x="1457818" y="369664"/>
                    <a:pt x="1538884" y="565375"/>
                    <a:pt x="1538883" y="769444"/>
                  </a:cubicBezTo>
                  <a:cubicBezTo>
                    <a:pt x="1538883" y="973513"/>
                    <a:pt x="1457817" y="1169223"/>
                    <a:pt x="1313519" y="1313521"/>
                  </a:cubicBezTo>
                  <a:cubicBezTo>
                    <a:pt x="1169221" y="1457819"/>
                    <a:pt x="973510" y="1538885"/>
                    <a:pt x="769442" y="1538885"/>
                  </a:cubicBezTo>
                  <a:cubicBezTo>
                    <a:pt x="565373" y="1538885"/>
                    <a:pt x="369663" y="1457819"/>
                    <a:pt x="225365" y="1313520"/>
                  </a:cubicBezTo>
                  <a:cubicBezTo>
                    <a:pt x="81067" y="1169222"/>
                    <a:pt x="1" y="973511"/>
                    <a:pt x="1" y="769443"/>
                  </a:cubicBezTo>
                  <a:cubicBezTo>
                    <a:pt x="1" y="769442"/>
                    <a:pt x="0" y="769442"/>
                    <a:pt x="0" y="769441"/>
                  </a:cubicBezTo>
                  <a:close/>
                </a:path>
              </a:pathLst>
            </a:custGeom>
            <a:noFill/>
            <a:ln w="254000">
              <a:solidFill>
                <a:schemeClr val="tx1">
                  <a:alpha val="8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69814" tIns="269814" rIns="269814" bIns="269814" spcCol="1270" anchor="ctr"/>
            <a:lstStyle/>
            <a:p>
              <a:pPr algn="ctr" defTabSz="15557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kumimoji="0" lang="en-US" altLang="ko-KR" sz="2400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휴먼둥근헤드라인" pitchFamily="18" charset="-127"/>
                  <a:ea typeface="휴먼둥근헤드라인" pitchFamily="18" charset="-127"/>
                </a:rPr>
                <a:t>TEXT</a:t>
              </a:r>
              <a:endParaRPr kumimoji="0" lang="ko-KR" altLang="en-US" sz="2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itchFamily="18" charset="-127"/>
                <a:ea typeface="휴먼둥근헤드라인" pitchFamily="18" charset="-127"/>
              </a:endParaRPr>
            </a:p>
          </p:txBody>
        </p:sp>
        <p:sp>
          <p:nvSpPr>
            <p:cNvPr id="22" name="자유형 51"/>
            <p:cNvSpPr/>
            <p:nvPr/>
          </p:nvSpPr>
          <p:spPr>
            <a:xfrm>
              <a:off x="1115617" y="2708921"/>
              <a:ext cx="2481143" cy="2481143"/>
            </a:xfrm>
            <a:custGeom>
              <a:avLst/>
              <a:gdLst>
                <a:gd name="connsiteX0" fmla="*/ 0 w 1538882"/>
                <a:gd name="connsiteY0" fmla="*/ 769441 h 1538882"/>
                <a:gd name="connsiteX1" fmla="*/ 225365 w 1538882"/>
                <a:gd name="connsiteY1" fmla="*/ 225364 h 1538882"/>
                <a:gd name="connsiteX2" fmla="*/ 769443 w 1538882"/>
                <a:gd name="connsiteY2" fmla="*/ 1 h 1538882"/>
                <a:gd name="connsiteX3" fmla="*/ 1313520 w 1538882"/>
                <a:gd name="connsiteY3" fmla="*/ 225366 h 1538882"/>
                <a:gd name="connsiteX4" fmla="*/ 1538883 w 1538882"/>
                <a:gd name="connsiteY4" fmla="*/ 769444 h 1538882"/>
                <a:gd name="connsiteX5" fmla="*/ 1313519 w 1538882"/>
                <a:gd name="connsiteY5" fmla="*/ 1313521 h 1538882"/>
                <a:gd name="connsiteX6" fmla="*/ 769442 w 1538882"/>
                <a:gd name="connsiteY6" fmla="*/ 1538885 h 1538882"/>
                <a:gd name="connsiteX7" fmla="*/ 225365 w 1538882"/>
                <a:gd name="connsiteY7" fmla="*/ 1313520 h 1538882"/>
                <a:gd name="connsiteX8" fmla="*/ 1 w 1538882"/>
                <a:gd name="connsiteY8" fmla="*/ 769443 h 1538882"/>
                <a:gd name="connsiteX9" fmla="*/ 0 w 1538882"/>
                <a:gd name="connsiteY9" fmla="*/ 769441 h 1538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38882" h="1538882">
                  <a:moveTo>
                    <a:pt x="0" y="769441"/>
                  </a:moveTo>
                  <a:cubicBezTo>
                    <a:pt x="0" y="565372"/>
                    <a:pt x="81066" y="369662"/>
                    <a:pt x="225365" y="225364"/>
                  </a:cubicBezTo>
                  <a:cubicBezTo>
                    <a:pt x="369663" y="81066"/>
                    <a:pt x="565374" y="0"/>
                    <a:pt x="769443" y="1"/>
                  </a:cubicBezTo>
                  <a:cubicBezTo>
                    <a:pt x="973512" y="1"/>
                    <a:pt x="1169222" y="81067"/>
                    <a:pt x="1313520" y="225366"/>
                  </a:cubicBezTo>
                  <a:cubicBezTo>
                    <a:pt x="1457818" y="369664"/>
                    <a:pt x="1538884" y="565375"/>
                    <a:pt x="1538883" y="769444"/>
                  </a:cubicBezTo>
                  <a:cubicBezTo>
                    <a:pt x="1538883" y="973513"/>
                    <a:pt x="1457817" y="1169223"/>
                    <a:pt x="1313519" y="1313521"/>
                  </a:cubicBezTo>
                  <a:cubicBezTo>
                    <a:pt x="1169221" y="1457819"/>
                    <a:pt x="973510" y="1538885"/>
                    <a:pt x="769442" y="1538885"/>
                  </a:cubicBezTo>
                  <a:cubicBezTo>
                    <a:pt x="565373" y="1538885"/>
                    <a:pt x="369663" y="1457819"/>
                    <a:pt x="225365" y="1313520"/>
                  </a:cubicBezTo>
                  <a:cubicBezTo>
                    <a:pt x="81067" y="1169222"/>
                    <a:pt x="1" y="973511"/>
                    <a:pt x="1" y="769443"/>
                  </a:cubicBezTo>
                  <a:cubicBezTo>
                    <a:pt x="1" y="769442"/>
                    <a:pt x="0" y="769442"/>
                    <a:pt x="0" y="769441"/>
                  </a:cubicBezTo>
                  <a:close/>
                </a:path>
              </a:pathLst>
            </a:cu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50000">
                  <a:schemeClr val="tx2">
                    <a:lumMod val="75000"/>
                  </a:schemeClr>
                </a:gs>
                <a:gs pos="100000">
                  <a:srgbClr val="00153E"/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69814" tIns="269814" rIns="269814" bIns="269814" spcCol="1270" anchor="ctr"/>
            <a:lstStyle/>
            <a:p>
              <a:pPr algn="ctr" defTabSz="15557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kumimoji="0" lang="ar-EG" altLang="ko-KR" sz="4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휴먼둥근헤드라인" pitchFamily="18" charset="-127"/>
                  <a:ea typeface="휴먼둥근헤드라인" pitchFamily="18" charset="-127"/>
                </a:rPr>
                <a:t>أهداف</a:t>
              </a:r>
              <a:br>
                <a:rPr kumimoji="0" lang="ar-EG" altLang="ko-KR" sz="4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휴먼둥근헤드라인" pitchFamily="18" charset="-127"/>
                  <a:ea typeface="휴먼둥근헤드라인" pitchFamily="18" charset="-127"/>
                </a:rPr>
              </a:br>
              <a:r>
                <a:rPr kumimoji="0" lang="ar-EG" altLang="ko-KR" sz="4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휴먼둥근헤드라인" pitchFamily="18" charset="-127"/>
                  <a:ea typeface="휴먼둥근헤드라인" pitchFamily="18" charset="-127"/>
                </a:rPr>
                <a:t>الدراسة</a:t>
              </a:r>
              <a:endParaRPr kumimoji="0" lang="ko-KR" alt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itchFamily="18" charset="-127"/>
                <a:ea typeface="휴먼둥근헤드라인" pitchFamily="18" charset="-127"/>
              </a:endParaRPr>
            </a:p>
          </p:txBody>
        </p:sp>
      </p:grpSp>
      <p:grpSp>
        <p:nvGrpSpPr>
          <p:cNvPr id="23" name="그룹 52"/>
          <p:cNvGrpSpPr/>
          <p:nvPr/>
        </p:nvGrpSpPr>
        <p:grpSpPr>
          <a:xfrm>
            <a:off x="5820524" y="1901390"/>
            <a:ext cx="3143964" cy="3183794"/>
            <a:chOff x="-3581470" y="2002835"/>
            <a:chExt cx="3672408" cy="3718929"/>
          </a:xfrm>
        </p:grpSpPr>
        <p:sp>
          <p:nvSpPr>
            <p:cNvPr id="24" name="타원 53"/>
            <p:cNvSpPr/>
            <p:nvPr/>
          </p:nvSpPr>
          <p:spPr>
            <a:xfrm>
              <a:off x="-3581470" y="2049356"/>
              <a:ext cx="3672408" cy="3672408"/>
            </a:xfrm>
            <a:prstGeom prst="ellipse">
              <a:avLst/>
            </a:prstGeom>
            <a:gradFill flip="none" rotWithShape="1">
              <a:gsLst>
                <a:gs pos="63000">
                  <a:schemeClr val="bg1">
                    <a:alpha val="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 flipH="1">
              <a:off x="-2047739" y="2002835"/>
              <a:ext cx="708790" cy="63529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6" name="그룹 55"/>
          <p:cNvGrpSpPr/>
          <p:nvPr/>
        </p:nvGrpSpPr>
        <p:grpSpPr>
          <a:xfrm>
            <a:off x="5580112" y="1830015"/>
            <a:ext cx="950913" cy="950913"/>
            <a:chOff x="2718842" y="2142381"/>
            <a:chExt cx="950913" cy="950913"/>
          </a:xfrm>
        </p:grpSpPr>
        <p:sp>
          <p:nvSpPr>
            <p:cNvPr id="27" name="자유형 56"/>
            <p:cNvSpPr/>
            <p:nvPr/>
          </p:nvSpPr>
          <p:spPr>
            <a:xfrm>
              <a:off x="2762251" y="2185790"/>
              <a:ext cx="864094" cy="864094"/>
            </a:xfrm>
            <a:custGeom>
              <a:avLst/>
              <a:gdLst>
                <a:gd name="connsiteX0" fmla="*/ 0 w 1077217"/>
                <a:gd name="connsiteY0" fmla="*/ 538609 h 1077217"/>
                <a:gd name="connsiteX1" fmla="*/ 157755 w 1077217"/>
                <a:gd name="connsiteY1" fmla="*/ 157755 h 1077217"/>
                <a:gd name="connsiteX2" fmla="*/ 538609 w 1077217"/>
                <a:gd name="connsiteY2" fmla="*/ 1 h 1077217"/>
                <a:gd name="connsiteX3" fmla="*/ 919463 w 1077217"/>
                <a:gd name="connsiteY3" fmla="*/ 157756 h 1077217"/>
                <a:gd name="connsiteX4" fmla="*/ 1077217 w 1077217"/>
                <a:gd name="connsiteY4" fmla="*/ 538610 h 1077217"/>
                <a:gd name="connsiteX5" fmla="*/ 919462 w 1077217"/>
                <a:gd name="connsiteY5" fmla="*/ 919464 h 1077217"/>
                <a:gd name="connsiteX6" fmla="*/ 538608 w 1077217"/>
                <a:gd name="connsiteY6" fmla="*/ 1077219 h 1077217"/>
                <a:gd name="connsiteX7" fmla="*/ 157754 w 1077217"/>
                <a:gd name="connsiteY7" fmla="*/ 919464 h 1077217"/>
                <a:gd name="connsiteX8" fmla="*/ -1 w 1077217"/>
                <a:gd name="connsiteY8" fmla="*/ 538610 h 1077217"/>
                <a:gd name="connsiteX9" fmla="*/ 0 w 1077217"/>
                <a:gd name="connsiteY9" fmla="*/ 538609 h 107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7217" h="1077217">
                  <a:moveTo>
                    <a:pt x="0" y="538609"/>
                  </a:moveTo>
                  <a:cubicBezTo>
                    <a:pt x="0" y="395761"/>
                    <a:pt x="56747" y="258764"/>
                    <a:pt x="157755" y="157755"/>
                  </a:cubicBezTo>
                  <a:cubicBezTo>
                    <a:pt x="258764" y="56746"/>
                    <a:pt x="395761" y="0"/>
                    <a:pt x="538609" y="1"/>
                  </a:cubicBezTo>
                  <a:cubicBezTo>
                    <a:pt x="681457" y="1"/>
                    <a:pt x="818454" y="56748"/>
                    <a:pt x="919463" y="157756"/>
                  </a:cubicBezTo>
                  <a:cubicBezTo>
                    <a:pt x="1020472" y="258765"/>
                    <a:pt x="1077218" y="395762"/>
                    <a:pt x="1077217" y="538610"/>
                  </a:cubicBezTo>
                  <a:cubicBezTo>
                    <a:pt x="1077217" y="681458"/>
                    <a:pt x="1020471" y="818455"/>
                    <a:pt x="919462" y="919464"/>
                  </a:cubicBezTo>
                  <a:cubicBezTo>
                    <a:pt x="818453" y="1020473"/>
                    <a:pt x="681456" y="1077219"/>
                    <a:pt x="538608" y="1077219"/>
                  </a:cubicBezTo>
                  <a:cubicBezTo>
                    <a:pt x="395760" y="1077219"/>
                    <a:pt x="258763" y="1020473"/>
                    <a:pt x="157754" y="919464"/>
                  </a:cubicBezTo>
                  <a:cubicBezTo>
                    <a:pt x="56745" y="818455"/>
                    <a:pt x="-1" y="681458"/>
                    <a:pt x="-1" y="538610"/>
                  </a:cubicBezTo>
                  <a:lnTo>
                    <a:pt x="0" y="538609"/>
                  </a:ln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8235" tIns="188235" rIns="188235" bIns="188235" spcCol="1270" anchor="ctr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kumimoji="0"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자유형 57"/>
            <p:cNvSpPr/>
            <p:nvPr/>
          </p:nvSpPr>
          <p:spPr>
            <a:xfrm>
              <a:off x="2718842" y="2142381"/>
              <a:ext cx="950913" cy="950913"/>
            </a:xfrm>
            <a:custGeom>
              <a:avLst/>
              <a:gdLst>
                <a:gd name="connsiteX0" fmla="*/ 0 w 1077217"/>
                <a:gd name="connsiteY0" fmla="*/ 538609 h 1077217"/>
                <a:gd name="connsiteX1" fmla="*/ 157755 w 1077217"/>
                <a:gd name="connsiteY1" fmla="*/ 157755 h 1077217"/>
                <a:gd name="connsiteX2" fmla="*/ 538609 w 1077217"/>
                <a:gd name="connsiteY2" fmla="*/ 1 h 1077217"/>
                <a:gd name="connsiteX3" fmla="*/ 919463 w 1077217"/>
                <a:gd name="connsiteY3" fmla="*/ 157756 h 1077217"/>
                <a:gd name="connsiteX4" fmla="*/ 1077217 w 1077217"/>
                <a:gd name="connsiteY4" fmla="*/ 538610 h 1077217"/>
                <a:gd name="connsiteX5" fmla="*/ 919462 w 1077217"/>
                <a:gd name="connsiteY5" fmla="*/ 919464 h 1077217"/>
                <a:gd name="connsiteX6" fmla="*/ 538608 w 1077217"/>
                <a:gd name="connsiteY6" fmla="*/ 1077219 h 1077217"/>
                <a:gd name="connsiteX7" fmla="*/ 157754 w 1077217"/>
                <a:gd name="connsiteY7" fmla="*/ 919464 h 1077217"/>
                <a:gd name="connsiteX8" fmla="*/ -1 w 1077217"/>
                <a:gd name="connsiteY8" fmla="*/ 538610 h 1077217"/>
                <a:gd name="connsiteX9" fmla="*/ 0 w 1077217"/>
                <a:gd name="connsiteY9" fmla="*/ 538609 h 107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7217" h="1077217">
                  <a:moveTo>
                    <a:pt x="0" y="538609"/>
                  </a:moveTo>
                  <a:cubicBezTo>
                    <a:pt x="0" y="395761"/>
                    <a:pt x="56747" y="258764"/>
                    <a:pt x="157755" y="157755"/>
                  </a:cubicBezTo>
                  <a:cubicBezTo>
                    <a:pt x="258764" y="56746"/>
                    <a:pt x="395761" y="0"/>
                    <a:pt x="538609" y="1"/>
                  </a:cubicBezTo>
                  <a:cubicBezTo>
                    <a:pt x="681457" y="1"/>
                    <a:pt x="818454" y="56748"/>
                    <a:pt x="919463" y="157756"/>
                  </a:cubicBezTo>
                  <a:cubicBezTo>
                    <a:pt x="1020472" y="258765"/>
                    <a:pt x="1077218" y="395762"/>
                    <a:pt x="1077217" y="538610"/>
                  </a:cubicBezTo>
                  <a:cubicBezTo>
                    <a:pt x="1077217" y="681458"/>
                    <a:pt x="1020471" y="818455"/>
                    <a:pt x="919462" y="919464"/>
                  </a:cubicBezTo>
                  <a:cubicBezTo>
                    <a:pt x="818453" y="1020473"/>
                    <a:pt x="681456" y="1077219"/>
                    <a:pt x="538608" y="1077219"/>
                  </a:cubicBezTo>
                  <a:cubicBezTo>
                    <a:pt x="395760" y="1077219"/>
                    <a:pt x="258763" y="1020473"/>
                    <a:pt x="157754" y="919464"/>
                  </a:cubicBezTo>
                  <a:cubicBezTo>
                    <a:pt x="56745" y="818455"/>
                    <a:pt x="-1" y="681458"/>
                    <a:pt x="-1" y="538610"/>
                  </a:cubicBezTo>
                  <a:lnTo>
                    <a:pt x="0" y="538609"/>
                  </a:lnTo>
                  <a:close/>
                </a:path>
              </a:pathLst>
            </a:custGeom>
            <a:noFill/>
            <a:ln w="10160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8235" tIns="188235" rIns="188235" bIns="188235" spcCol="1270" anchor="ctr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kumimoji="0"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" name="그룹 58"/>
          <p:cNvGrpSpPr/>
          <p:nvPr/>
        </p:nvGrpSpPr>
        <p:grpSpPr>
          <a:xfrm>
            <a:off x="5364088" y="3198167"/>
            <a:ext cx="950913" cy="950913"/>
            <a:chOff x="3232447" y="3385591"/>
            <a:chExt cx="950913" cy="950913"/>
          </a:xfrm>
        </p:grpSpPr>
        <p:sp>
          <p:nvSpPr>
            <p:cNvPr id="30" name="자유형 59"/>
            <p:cNvSpPr/>
            <p:nvPr/>
          </p:nvSpPr>
          <p:spPr>
            <a:xfrm>
              <a:off x="3275856" y="3429000"/>
              <a:ext cx="864094" cy="864094"/>
            </a:xfrm>
            <a:custGeom>
              <a:avLst/>
              <a:gdLst>
                <a:gd name="connsiteX0" fmla="*/ 0 w 1077217"/>
                <a:gd name="connsiteY0" fmla="*/ 538609 h 1077217"/>
                <a:gd name="connsiteX1" fmla="*/ 157755 w 1077217"/>
                <a:gd name="connsiteY1" fmla="*/ 157755 h 1077217"/>
                <a:gd name="connsiteX2" fmla="*/ 538609 w 1077217"/>
                <a:gd name="connsiteY2" fmla="*/ 1 h 1077217"/>
                <a:gd name="connsiteX3" fmla="*/ 919463 w 1077217"/>
                <a:gd name="connsiteY3" fmla="*/ 157756 h 1077217"/>
                <a:gd name="connsiteX4" fmla="*/ 1077217 w 1077217"/>
                <a:gd name="connsiteY4" fmla="*/ 538610 h 1077217"/>
                <a:gd name="connsiteX5" fmla="*/ 919462 w 1077217"/>
                <a:gd name="connsiteY5" fmla="*/ 919464 h 1077217"/>
                <a:gd name="connsiteX6" fmla="*/ 538608 w 1077217"/>
                <a:gd name="connsiteY6" fmla="*/ 1077219 h 1077217"/>
                <a:gd name="connsiteX7" fmla="*/ 157754 w 1077217"/>
                <a:gd name="connsiteY7" fmla="*/ 919464 h 1077217"/>
                <a:gd name="connsiteX8" fmla="*/ -1 w 1077217"/>
                <a:gd name="connsiteY8" fmla="*/ 538610 h 1077217"/>
                <a:gd name="connsiteX9" fmla="*/ 0 w 1077217"/>
                <a:gd name="connsiteY9" fmla="*/ 538609 h 107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7217" h="1077217">
                  <a:moveTo>
                    <a:pt x="0" y="538609"/>
                  </a:moveTo>
                  <a:cubicBezTo>
                    <a:pt x="0" y="395761"/>
                    <a:pt x="56747" y="258764"/>
                    <a:pt x="157755" y="157755"/>
                  </a:cubicBezTo>
                  <a:cubicBezTo>
                    <a:pt x="258764" y="56746"/>
                    <a:pt x="395761" y="0"/>
                    <a:pt x="538609" y="1"/>
                  </a:cubicBezTo>
                  <a:cubicBezTo>
                    <a:pt x="681457" y="1"/>
                    <a:pt x="818454" y="56748"/>
                    <a:pt x="919463" y="157756"/>
                  </a:cubicBezTo>
                  <a:cubicBezTo>
                    <a:pt x="1020472" y="258765"/>
                    <a:pt x="1077218" y="395762"/>
                    <a:pt x="1077217" y="538610"/>
                  </a:cubicBezTo>
                  <a:cubicBezTo>
                    <a:pt x="1077217" y="681458"/>
                    <a:pt x="1020471" y="818455"/>
                    <a:pt x="919462" y="919464"/>
                  </a:cubicBezTo>
                  <a:cubicBezTo>
                    <a:pt x="818453" y="1020473"/>
                    <a:pt x="681456" y="1077219"/>
                    <a:pt x="538608" y="1077219"/>
                  </a:cubicBezTo>
                  <a:cubicBezTo>
                    <a:pt x="395760" y="1077219"/>
                    <a:pt x="258763" y="1020473"/>
                    <a:pt x="157754" y="919464"/>
                  </a:cubicBezTo>
                  <a:cubicBezTo>
                    <a:pt x="56745" y="818455"/>
                    <a:pt x="-1" y="681458"/>
                    <a:pt x="-1" y="538610"/>
                  </a:cubicBezTo>
                  <a:lnTo>
                    <a:pt x="0" y="538609"/>
                  </a:ln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8235" tIns="188235" rIns="188235" bIns="188235" spcCol="1270" anchor="ctr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kumimoji="0"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자유형 60"/>
            <p:cNvSpPr/>
            <p:nvPr/>
          </p:nvSpPr>
          <p:spPr>
            <a:xfrm>
              <a:off x="3232447" y="3385591"/>
              <a:ext cx="950913" cy="950913"/>
            </a:xfrm>
            <a:custGeom>
              <a:avLst/>
              <a:gdLst>
                <a:gd name="connsiteX0" fmla="*/ 0 w 1077217"/>
                <a:gd name="connsiteY0" fmla="*/ 538609 h 1077217"/>
                <a:gd name="connsiteX1" fmla="*/ 157755 w 1077217"/>
                <a:gd name="connsiteY1" fmla="*/ 157755 h 1077217"/>
                <a:gd name="connsiteX2" fmla="*/ 538609 w 1077217"/>
                <a:gd name="connsiteY2" fmla="*/ 1 h 1077217"/>
                <a:gd name="connsiteX3" fmla="*/ 919463 w 1077217"/>
                <a:gd name="connsiteY3" fmla="*/ 157756 h 1077217"/>
                <a:gd name="connsiteX4" fmla="*/ 1077217 w 1077217"/>
                <a:gd name="connsiteY4" fmla="*/ 538610 h 1077217"/>
                <a:gd name="connsiteX5" fmla="*/ 919462 w 1077217"/>
                <a:gd name="connsiteY5" fmla="*/ 919464 h 1077217"/>
                <a:gd name="connsiteX6" fmla="*/ 538608 w 1077217"/>
                <a:gd name="connsiteY6" fmla="*/ 1077219 h 1077217"/>
                <a:gd name="connsiteX7" fmla="*/ 157754 w 1077217"/>
                <a:gd name="connsiteY7" fmla="*/ 919464 h 1077217"/>
                <a:gd name="connsiteX8" fmla="*/ -1 w 1077217"/>
                <a:gd name="connsiteY8" fmla="*/ 538610 h 1077217"/>
                <a:gd name="connsiteX9" fmla="*/ 0 w 1077217"/>
                <a:gd name="connsiteY9" fmla="*/ 538609 h 107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7217" h="1077217">
                  <a:moveTo>
                    <a:pt x="0" y="538609"/>
                  </a:moveTo>
                  <a:cubicBezTo>
                    <a:pt x="0" y="395761"/>
                    <a:pt x="56747" y="258764"/>
                    <a:pt x="157755" y="157755"/>
                  </a:cubicBezTo>
                  <a:cubicBezTo>
                    <a:pt x="258764" y="56746"/>
                    <a:pt x="395761" y="0"/>
                    <a:pt x="538609" y="1"/>
                  </a:cubicBezTo>
                  <a:cubicBezTo>
                    <a:pt x="681457" y="1"/>
                    <a:pt x="818454" y="56748"/>
                    <a:pt x="919463" y="157756"/>
                  </a:cubicBezTo>
                  <a:cubicBezTo>
                    <a:pt x="1020472" y="258765"/>
                    <a:pt x="1077218" y="395762"/>
                    <a:pt x="1077217" y="538610"/>
                  </a:cubicBezTo>
                  <a:cubicBezTo>
                    <a:pt x="1077217" y="681458"/>
                    <a:pt x="1020471" y="818455"/>
                    <a:pt x="919462" y="919464"/>
                  </a:cubicBezTo>
                  <a:cubicBezTo>
                    <a:pt x="818453" y="1020473"/>
                    <a:pt x="681456" y="1077219"/>
                    <a:pt x="538608" y="1077219"/>
                  </a:cubicBezTo>
                  <a:cubicBezTo>
                    <a:pt x="395760" y="1077219"/>
                    <a:pt x="258763" y="1020473"/>
                    <a:pt x="157754" y="919464"/>
                  </a:cubicBezTo>
                  <a:cubicBezTo>
                    <a:pt x="56745" y="818455"/>
                    <a:pt x="-1" y="681458"/>
                    <a:pt x="-1" y="538610"/>
                  </a:cubicBezTo>
                  <a:lnTo>
                    <a:pt x="0" y="538609"/>
                  </a:lnTo>
                  <a:close/>
                </a:path>
              </a:pathLst>
            </a:custGeom>
            <a:noFill/>
            <a:ln w="10160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8235" tIns="188235" rIns="188235" bIns="188235" spcCol="1270" anchor="ctr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kumimoji="0"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2" name="그룹 61"/>
          <p:cNvGrpSpPr/>
          <p:nvPr/>
        </p:nvGrpSpPr>
        <p:grpSpPr>
          <a:xfrm>
            <a:off x="5724128" y="4437112"/>
            <a:ext cx="950913" cy="950913"/>
            <a:chOff x="2800399" y="4609727"/>
            <a:chExt cx="950913" cy="950913"/>
          </a:xfrm>
        </p:grpSpPr>
        <p:sp>
          <p:nvSpPr>
            <p:cNvPr id="33" name="자유형 62"/>
            <p:cNvSpPr/>
            <p:nvPr/>
          </p:nvSpPr>
          <p:spPr>
            <a:xfrm>
              <a:off x="2843808" y="4653136"/>
              <a:ext cx="864094" cy="864094"/>
            </a:xfrm>
            <a:custGeom>
              <a:avLst/>
              <a:gdLst>
                <a:gd name="connsiteX0" fmla="*/ 0 w 1077217"/>
                <a:gd name="connsiteY0" fmla="*/ 538609 h 1077217"/>
                <a:gd name="connsiteX1" fmla="*/ 157755 w 1077217"/>
                <a:gd name="connsiteY1" fmla="*/ 157755 h 1077217"/>
                <a:gd name="connsiteX2" fmla="*/ 538609 w 1077217"/>
                <a:gd name="connsiteY2" fmla="*/ 1 h 1077217"/>
                <a:gd name="connsiteX3" fmla="*/ 919463 w 1077217"/>
                <a:gd name="connsiteY3" fmla="*/ 157756 h 1077217"/>
                <a:gd name="connsiteX4" fmla="*/ 1077217 w 1077217"/>
                <a:gd name="connsiteY4" fmla="*/ 538610 h 1077217"/>
                <a:gd name="connsiteX5" fmla="*/ 919462 w 1077217"/>
                <a:gd name="connsiteY5" fmla="*/ 919464 h 1077217"/>
                <a:gd name="connsiteX6" fmla="*/ 538608 w 1077217"/>
                <a:gd name="connsiteY6" fmla="*/ 1077219 h 1077217"/>
                <a:gd name="connsiteX7" fmla="*/ 157754 w 1077217"/>
                <a:gd name="connsiteY7" fmla="*/ 919464 h 1077217"/>
                <a:gd name="connsiteX8" fmla="*/ -1 w 1077217"/>
                <a:gd name="connsiteY8" fmla="*/ 538610 h 1077217"/>
                <a:gd name="connsiteX9" fmla="*/ 0 w 1077217"/>
                <a:gd name="connsiteY9" fmla="*/ 538609 h 107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7217" h="1077217">
                  <a:moveTo>
                    <a:pt x="0" y="538609"/>
                  </a:moveTo>
                  <a:cubicBezTo>
                    <a:pt x="0" y="395761"/>
                    <a:pt x="56747" y="258764"/>
                    <a:pt x="157755" y="157755"/>
                  </a:cubicBezTo>
                  <a:cubicBezTo>
                    <a:pt x="258764" y="56746"/>
                    <a:pt x="395761" y="0"/>
                    <a:pt x="538609" y="1"/>
                  </a:cubicBezTo>
                  <a:cubicBezTo>
                    <a:pt x="681457" y="1"/>
                    <a:pt x="818454" y="56748"/>
                    <a:pt x="919463" y="157756"/>
                  </a:cubicBezTo>
                  <a:cubicBezTo>
                    <a:pt x="1020472" y="258765"/>
                    <a:pt x="1077218" y="395762"/>
                    <a:pt x="1077217" y="538610"/>
                  </a:cubicBezTo>
                  <a:cubicBezTo>
                    <a:pt x="1077217" y="681458"/>
                    <a:pt x="1020471" y="818455"/>
                    <a:pt x="919462" y="919464"/>
                  </a:cubicBezTo>
                  <a:cubicBezTo>
                    <a:pt x="818453" y="1020473"/>
                    <a:pt x="681456" y="1077219"/>
                    <a:pt x="538608" y="1077219"/>
                  </a:cubicBezTo>
                  <a:cubicBezTo>
                    <a:pt x="395760" y="1077219"/>
                    <a:pt x="258763" y="1020473"/>
                    <a:pt x="157754" y="919464"/>
                  </a:cubicBezTo>
                  <a:cubicBezTo>
                    <a:pt x="56745" y="818455"/>
                    <a:pt x="-1" y="681458"/>
                    <a:pt x="-1" y="538610"/>
                  </a:cubicBezTo>
                  <a:lnTo>
                    <a:pt x="0" y="538609"/>
                  </a:ln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8235" tIns="188235" rIns="188235" bIns="188235" spcCol="1270" anchor="ctr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kumimoji="0"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자유형 63"/>
            <p:cNvSpPr/>
            <p:nvPr/>
          </p:nvSpPr>
          <p:spPr>
            <a:xfrm>
              <a:off x="2800399" y="4609727"/>
              <a:ext cx="950913" cy="950913"/>
            </a:xfrm>
            <a:custGeom>
              <a:avLst/>
              <a:gdLst>
                <a:gd name="connsiteX0" fmla="*/ 0 w 1077217"/>
                <a:gd name="connsiteY0" fmla="*/ 538609 h 1077217"/>
                <a:gd name="connsiteX1" fmla="*/ 157755 w 1077217"/>
                <a:gd name="connsiteY1" fmla="*/ 157755 h 1077217"/>
                <a:gd name="connsiteX2" fmla="*/ 538609 w 1077217"/>
                <a:gd name="connsiteY2" fmla="*/ 1 h 1077217"/>
                <a:gd name="connsiteX3" fmla="*/ 919463 w 1077217"/>
                <a:gd name="connsiteY3" fmla="*/ 157756 h 1077217"/>
                <a:gd name="connsiteX4" fmla="*/ 1077217 w 1077217"/>
                <a:gd name="connsiteY4" fmla="*/ 538610 h 1077217"/>
                <a:gd name="connsiteX5" fmla="*/ 919462 w 1077217"/>
                <a:gd name="connsiteY5" fmla="*/ 919464 h 1077217"/>
                <a:gd name="connsiteX6" fmla="*/ 538608 w 1077217"/>
                <a:gd name="connsiteY6" fmla="*/ 1077219 h 1077217"/>
                <a:gd name="connsiteX7" fmla="*/ 157754 w 1077217"/>
                <a:gd name="connsiteY7" fmla="*/ 919464 h 1077217"/>
                <a:gd name="connsiteX8" fmla="*/ -1 w 1077217"/>
                <a:gd name="connsiteY8" fmla="*/ 538610 h 1077217"/>
                <a:gd name="connsiteX9" fmla="*/ 0 w 1077217"/>
                <a:gd name="connsiteY9" fmla="*/ 538609 h 107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7217" h="1077217">
                  <a:moveTo>
                    <a:pt x="0" y="538609"/>
                  </a:moveTo>
                  <a:cubicBezTo>
                    <a:pt x="0" y="395761"/>
                    <a:pt x="56747" y="258764"/>
                    <a:pt x="157755" y="157755"/>
                  </a:cubicBezTo>
                  <a:cubicBezTo>
                    <a:pt x="258764" y="56746"/>
                    <a:pt x="395761" y="0"/>
                    <a:pt x="538609" y="1"/>
                  </a:cubicBezTo>
                  <a:cubicBezTo>
                    <a:pt x="681457" y="1"/>
                    <a:pt x="818454" y="56748"/>
                    <a:pt x="919463" y="157756"/>
                  </a:cubicBezTo>
                  <a:cubicBezTo>
                    <a:pt x="1020472" y="258765"/>
                    <a:pt x="1077218" y="395762"/>
                    <a:pt x="1077217" y="538610"/>
                  </a:cubicBezTo>
                  <a:cubicBezTo>
                    <a:pt x="1077217" y="681458"/>
                    <a:pt x="1020471" y="818455"/>
                    <a:pt x="919462" y="919464"/>
                  </a:cubicBezTo>
                  <a:cubicBezTo>
                    <a:pt x="818453" y="1020473"/>
                    <a:pt x="681456" y="1077219"/>
                    <a:pt x="538608" y="1077219"/>
                  </a:cubicBezTo>
                  <a:cubicBezTo>
                    <a:pt x="395760" y="1077219"/>
                    <a:pt x="258763" y="1020473"/>
                    <a:pt x="157754" y="919464"/>
                  </a:cubicBezTo>
                  <a:cubicBezTo>
                    <a:pt x="56745" y="818455"/>
                    <a:pt x="-1" y="681458"/>
                    <a:pt x="-1" y="538610"/>
                  </a:cubicBezTo>
                  <a:lnTo>
                    <a:pt x="0" y="538609"/>
                  </a:lnTo>
                  <a:close/>
                </a:path>
              </a:pathLst>
            </a:custGeom>
            <a:noFill/>
            <a:ln w="10160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8235" tIns="188235" rIns="188235" bIns="188235" spcCol="1270" anchor="ctr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kumimoji="0"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637285" y="2031231"/>
            <a:ext cx="9170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itchFamily="18" charset="-127"/>
                <a:ea typeface="휴먼둥근헤드라인" pitchFamily="18" charset="-127"/>
              </a:rPr>
              <a:t>1</a:t>
            </a:r>
            <a:endParaRPr kumimoji="0" lang="en-US" altLang="ko-KR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64088" y="3408920"/>
            <a:ext cx="9170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itchFamily="18" charset="-127"/>
                <a:ea typeface="휴먼둥근헤드라인" pitchFamily="18" charset="-127"/>
              </a:rPr>
              <a:t>2</a:t>
            </a:r>
            <a:endParaRPr kumimoji="0" lang="en-US" altLang="ko-KR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38985" y="4667945"/>
            <a:ext cx="9170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itchFamily="18" charset="-127"/>
                <a:ea typeface="휴먼둥근헤드라인" pitchFamily="18" charset="-127"/>
              </a:rPr>
              <a:t>3</a:t>
            </a:r>
            <a:endParaRPr kumimoji="0" lang="en-US" altLang="ko-KR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899592" y="3212976"/>
            <a:ext cx="4320481" cy="1111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ar-EG" sz="2600" b="1" dirty="0" smtClean="0"/>
              <a:t>ما واقع </a:t>
            </a:r>
            <a:r>
              <a:rPr lang="ar-EG" sz="2600" b="1" dirty="0"/>
              <a:t>حركة</a:t>
            </a:r>
            <a:r>
              <a:rPr lang="ar-EG" sz="2600" b="1" dirty="0" smtClean="0"/>
              <a:t> مهنة النشر و مهنة </a:t>
            </a:r>
          </a:p>
          <a:p>
            <a:pPr marL="0" indent="0" algn="r" rtl="1">
              <a:buFont typeface="Arial" pitchFamily="34" charset="0"/>
              <a:buNone/>
            </a:pPr>
            <a:r>
              <a:rPr lang="ar-EG" sz="2600" b="1" dirty="0" smtClean="0"/>
              <a:t>المكتبات فى مصر ؟</a:t>
            </a:r>
            <a:endParaRPr lang="ar-EG" sz="2600" dirty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611560" y="1942816"/>
            <a:ext cx="4896545" cy="83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ar-EG" sz="2800" b="1" dirty="0" smtClean="0"/>
              <a:t>ما مدى التأثير و التأثر بين مهنة النشر</a:t>
            </a:r>
            <a:br>
              <a:rPr lang="ar-EG" sz="2800" b="1" dirty="0" smtClean="0"/>
            </a:br>
            <a:r>
              <a:rPr lang="ar-EG" sz="2800" b="1" dirty="0" smtClean="0"/>
              <a:t> و مهنة المكتبات ؟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38215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891942"/>
          </a:xfrm>
        </p:spPr>
        <p:txBody>
          <a:bodyPr/>
          <a:lstStyle/>
          <a:p>
            <a:pPr algn="r" rtl="1"/>
            <a:r>
              <a:rPr lang="ar-EG" dirty="0" smtClean="0"/>
              <a:t>   </a:t>
            </a:r>
            <a:r>
              <a:rPr lang="ar-E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حدود الدراسة ومجالها </a:t>
            </a:r>
            <a:endParaRPr lang="ar-E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036496" cy="1101316"/>
          </a:xfrm>
        </p:spPr>
        <p:txBody>
          <a:bodyPr>
            <a:noAutofit/>
          </a:bodyPr>
          <a:lstStyle/>
          <a:p>
            <a:pPr marL="0" lvl="0" indent="0" algn="r" rtl="1">
              <a:buNone/>
            </a:pPr>
            <a:r>
              <a:rPr lang="ar-EG" sz="2800" b="1" dirty="0" smtClean="0">
                <a:solidFill>
                  <a:schemeClr val="accent1">
                    <a:lumMod val="75000"/>
                  </a:schemeClr>
                </a:solidFill>
              </a:rPr>
              <a:t>أولا: الحدود الموضوعية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r" rtl="1">
              <a:buNone/>
            </a:pPr>
            <a:r>
              <a:rPr lang="ar-EG" sz="2500" b="1" dirty="0" smtClean="0">
                <a:solidFill>
                  <a:schemeClr val="accent1">
                    <a:lumMod val="75000"/>
                  </a:schemeClr>
                </a:solidFill>
              </a:rPr>
              <a:t>  دراسة </a:t>
            </a:r>
            <a:r>
              <a:rPr lang="ar-EG" sz="2500" b="1" dirty="0">
                <a:solidFill>
                  <a:schemeClr val="accent1">
                    <a:lumMod val="75000"/>
                  </a:schemeClr>
                </a:solidFill>
              </a:rPr>
              <a:t>الجوانب المُختلفة للعلاقة التبادلية بين مهنتى النشر </a:t>
            </a:r>
            <a:r>
              <a:rPr lang="ar-EG" sz="2500" b="1" dirty="0" smtClean="0">
                <a:solidFill>
                  <a:schemeClr val="accent1">
                    <a:lumMod val="75000"/>
                  </a:schemeClr>
                </a:solidFill>
              </a:rPr>
              <a:t>والمكتبات مثل...</a:t>
            </a:r>
            <a:endParaRPr lang="en-US" sz="2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39" name="Group 38"/>
          <p:cNvGrpSpPr/>
          <p:nvPr/>
        </p:nvGrpSpPr>
        <p:grpSpPr>
          <a:xfrm>
            <a:off x="323528" y="1805915"/>
            <a:ext cx="8326509" cy="4510085"/>
            <a:chOff x="323528" y="1805915"/>
            <a:chExt cx="8326509" cy="4510085"/>
          </a:xfrm>
        </p:grpSpPr>
        <p:grpSp>
          <p:nvGrpSpPr>
            <p:cNvPr id="38" name="Group 37"/>
            <p:cNvGrpSpPr/>
            <p:nvPr/>
          </p:nvGrpSpPr>
          <p:grpSpPr>
            <a:xfrm>
              <a:off x="4644008" y="2060848"/>
              <a:ext cx="4006029" cy="4006029"/>
              <a:chOff x="107504" y="1812521"/>
              <a:chExt cx="3324142" cy="3324142"/>
            </a:xfrm>
          </p:grpSpPr>
          <p:sp>
            <p:nvSpPr>
              <p:cNvPr id="5" name="타원 100"/>
              <p:cNvSpPr/>
              <p:nvPr/>
            </p:nvSpPr>
            <p:spPr>
              <a:xfrm>
                <a:off x="107504" y="1812521"/>
                <a:ext cx="3324142" cy="3324142"/>
              </a:xfrm>
              <a:prstGeom prst="ellipse">
                <a:avLst/>
              </a:prstGeom>
              <a:noFill/>
              <a:ln w="15875">
                <a:solidFill>
                  <a:schemeClr val="accent1">
                    <a:alpha val="6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34"/>
              <p:cNvSpPr/>
              <p:nvPr/>
            </p:nvSpPr>
            <p:spPr>
              <a:xfrm>
                <a:off x="346986" y="2061294"/>
                <a:ext cx="2784854" cy="2784854"/>
              </a:xfrm>
              <a:prstGeom prst="ellipse">
                <a:avLst/>
              </a:prstGeom>
              <a:solidFill>
                <a:schemeClr val="bg1">
                  <a:lumMod val="75000"/>
                  <a:alpha val="8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" name="Picture 4" descr="G:\2010년-kim's file\BIZDESIGN-MARKETING\다이어그램 부속이미지\지구01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06037" y="2220345"/>
                <a:ext cx="2440045" cy="2440045"/>
              </a:xfrm>
              <a:prstGeom prst="rect">
                <a:avLst/>
              </a:prstGeom>
              <a:noFill/>
              <a:effectLst>
                <a:softEdge rad="31750"/>
              </a:effectLst>
            </p:spPr>
          </p:pic>
        </p:grpSp>
        <p:sp>
          <p:nvSpPr>
            <p:cNvPr id="8" name="모서리가 둥근 직사각형 36"/>
            <p:cNvSpPr/>
            <p:nvPr/>
          </p:nvSpPr>
          <p:spPr>
            <a:xfrm>
              <a:off x="395536" y="2908991"/>
              <a:ext cx="4721758" cy="56661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37"/>
            <p:cNvSpPr/>
            <p:nvPr/>
          </p:nvSpPr>
          <p:spPr>
            <a:xfrm>
              <a:off x="323528" y="3774474"/>
              <a:ext cx="4721758" cy="7922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38"/>
            <p:cNvSpPr/>
            <p:nvPr/>
          </p:nvSpPr>
          <p:spPr>
            <a:xfrm>
              <a:off x="683568" y="4886503"/>
              <a:ext cx="4721758" cy="56661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39"/>
            <p:cNvSpPr/>
            <p:nvPr/>
          </p:nvSpPr>
          <p:spPr>
            <a:xfrm>
              <a:off x="1115616" y="5687474"/>
              <a:ext cx="4721758" cy="56661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40"/>
            <p:cNvSpPr/>
            <p:nvPr/>
          </p:nvSpPr>
          <p:spPr>
            <a:xfrm>
              <a:off x="978110" y="1836735"/>
              <a:ext cx="4721759" cy="76712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59632" y="1805915"/>
              <a:ext cx="40962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 rtl="1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ar-EG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HY헤드라인M" pitchFamily="18" charset="-127"/>
                  <a:cs typeface="Arial" pitchFamily="34" charset="0"/>
                </a:rPr>
                <a:t>المبانى و المكتبات و تأثرها بأشكال مصادر المعلومات </a:t>
              </a:r>
              <a:endParaRPr kumimoji="1" lang="ko-KR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HY헤드라인M" pitchFamily="18" charset="-127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7544" y="2982138"/>
              <a:ext cx="4196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 rtl="1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ar-EG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HY헤드라인M" pitchFamily="18" charset="-127"/>
                  <a:cs typeface="Arial" pitchFamily="34" charset="0"/>
                </a:rPr>
                <a:t>أثاثات المكتبات و تأثرها بشكل الكتاب </a:t>
              </a:r>
              <a:endParaRPr kumimoji="1" lang="ko-KR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HY헤드라인M" pitchFamily="18" charset="-127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8883" y="3759007"/>
              <a:ext cx="38971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 rtl="1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ar-EG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HY헤드라인M" pitchFamily="18" charset="-127"/>
                  <a:cs typeface="Arial" pitchFamily="34" charset="0"/>
                </a:rPr>
                <a:t>مقتنيات المكتبات و تأثيرها شكلاً </a:t>
              </a:r>
              <a:r>
                <a:rPr kumimoji="1" lang="ar-EG" altLang="ko-KR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HY헤드라인M" pitchFamily="18" charset="-127"/>
                  <a:cs typeface="Arial" pitchFamily="34" charset="0"/>
                </a:rPr>
                <a:t/>
              </a:r>
              <a:br>
                <a:rPr kumimoji="1" lang="ar-EG" altLang="ko-KR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HY헤드라인M" pitchFamily="18" charset="-127"/>
                  <a:cs typeface="Arial" pitchFamily="34" charset="0"/>
                </a:rPr>
              </a:br>
              <a:r>
                <a:rPr kumimoji="1" lang="ar-EG" altLang="ko-KR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HY헤드라인M" pitchFamily="18" charset="-127"/>
                  <a:cs typeface="Arial" pitchFamily="34" charset="0"/>
                </a:rPr>
                <a:t>و </a:t>
              </a:r>
              <a:r>
                <a:rPr kumimoji="1" lang="ar-EG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HY헤드라인M" pitchFamily="18" charset="-127"/>
                  <a:cs typeface="Arial" pitchFamily="34" charset="0"/>
                </a:rPr>
                <a:t>مضموناً على صناعة النشر</a:t>
              </a:r>
              <a:endParaRPr kumimoji="1" lang="ko-KR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HY헤드라인M" pitchFamily="18" charset="-127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71600" y="4959650"/>
              <a:ext cx="4045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 rtl="1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ar-EG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HY헤드라인M" pitchFamily="18" charset="-127"/>
                  <a:cs typeface="Arial" pitchFamily="34" charset="0"/>
                </a:rPr>
                <a:t>العمليات الفنية و تأثرها بصناعة النشر</a:t>
              </a:r>
              <a:endParaRPr kumimoji="1" lang="ko-KR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HY헤드라인M" pitchFamily="18" charset="-127"/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59632" y="5760621"/>
              <a:ext cx="41989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 rtl="1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ar-EG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HY헤드라인M" pitchFamily="18" charset="-127"/>
                  <a:cs typeface="Arial" pitchFamily="34" charset="0"/>
                </a:rPr>
                <a:t>الخدمات المكتبية و تأثير النشر فيها </a:t>
              </a:r>
              <a:endParaRPr kumimoji="1" lang="ko-KR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HY헤드라인M" pitchFamily="18" charset="-127"/>
                <a:cs typeface="Arial" pitchFamily="34" charset="0"/>
              </a:endParaRPr>
            </a:p>
          </p:txBody>
        </p:sp>
        <p:grpSp>
          <p:nvGrpSpPr>
            <p:cNvPr id="18" name="그룹 86"/>
            <p:cNvGrpSpPr/>
            <p:nvPr/>
          </p:nvGrpSpPr>
          <p:grpSpPr>
            <a:xfrm>
              <a:off x="5364088" y="1910152"/>
              <a:ext cx="654752" cy="654752"/>
              <a:chOff x="2104977" y="4186242"/>
              <a:chExt cx="1285884" cy="1285884"/>
            </a:xfrm>
          </p:grpSpPr>
          <p:sp>
            <p:nvSpPr>
              <p:cNvPr id="19" name="타원 84"/>
              <p:cNvSpPr/>
              <p:nvPr/>
            </p:nvSpPr>
            <p:spPr>
              <a:xfrm>
                <a:off x="2119265" y="4238630"/>
                <a:ext cx="1214446" cy="1214446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61000">
                    <a:schemeClr val="tx2"/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도넛 85"/>
              <p:cNvSpPr/>
              <p:nvPr/>
            </p:nvSpPr>
            <p:spPr>
              <a:xfrm>
                <a:off x="2104977" y="4186242"/>
                <a:ext cx="1285884" cy="1285884"/>
              </a:xfrm>
              <a:prstGeom prst="donut">
                <a:avLst>
                  <a:gd name="adj" fmla="val 12407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12700">
                <a:solidFill>
                  <a:schemeClr val="bg1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3335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5508104" y="2020748"/>
              <a:ext cx="3139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2" name="그룹 87"/>
            <p:cNvGrpSpPr/>
            <p:nvPr/>
          </p:nvGrpSpPr>
          <p:grpSpPr>
            <a:xfrm>
              <a:off x="4781344" y="2852936"/>
              <a:ext cx="654752" cy="654752"/>
              <a:chOff x="2104977" y="4186242"/>
              <a:chExt cx="1285884" cy="1285884"/>
            </a:xfrm>
          </p:grpSpPr>
          <p:sp>
            <p:nvSpPr>
              <p:cNvPr id="23" name="타원 88"/>
              <p:cNvSpPr/>
              <p:nvPr/>
            </p:nvSpPr>
            <p:spPr>
              <a:xfrm>
                <a:off x="2119265" y="4238630"/>
                <a:ext cx="1214446" cy="1214446"/>
              </a:xfrm>
              <a:prstGeom prst="ellipse">
                <a:avLst/>
              </a:prstGeom>
              <a:gradFill>
                <a:gsLst>
                  <a:gs pos="0">
                    <a:schemeClr val="accent3"/>
                  </a:gs>
                  <a:gs pos="61000">
                    <a:schemeClr val="accent3">
                      <a:lumMod val="75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 w="508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도넛 89"/>
              <p:cNvSpPr/>
              <p:nvPr/>
            </p:nvSpPr>
            <p:spPr>
              <a:xfrm>
                <a:off x="2104977" y="4186242"/>
                <a:ext cx="1285884" cy="1285884"/>
              </a:xfrm>
              <a:prstGeom prst="donut">
                <a:avLst>
                  <a:gd name="adj" fmla="val 12407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12700">
                <a:solidFill>
                  <a:schemeClr val="bg1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3335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91"/>
            <p:cNvGrpSpPr/>
            <p:nvPr/>
          </p:nvGrpSpPr>
          <p:grpSpPr>
            <a:xfrm>
              <a:off x="4716016" y="3854368"/>
              <a:ext cx="654752" cy="654752"/>
              <a:chOff x="2104977" y="4186242"/>
              <a:chExt cx="1285884" cy="1285884"/>
            </a:xfrm>
          </p:grpSpPr>
          <p:sp>
            <p:nvSpPr>
              <p:cNvPr id="26" name="타원 92"/>
              <p:cNvSpPr/>
              <p:nvPr/>
            </p:nvSpPr>
            <p:spPr>
              <a:xfrm>
                <a:off x="2119265" y="4238630"/>
                <a:ext cx="1214446" cy="1214446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61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도넛 93"/>
              <p:cNvSpPr/>
              <p:nvPr/>
            </p:nvSpPr>
            <p:spPr>
              <a:xfrm>
                <a:off x="2104977" y="4186242"/>
                <a:ext cx="1285884" cy="1285884"/>
              </a:xfrm>
              <a:prstGeom prst="donut">
                <a:avLst>
                  <a:gd name="adj" fmla="val 12407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12700">
                <a:solidFill>
                  <a:schemeClr val="bg1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3335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94"/>
            <p:cNvGrpSpPr/>
            <p:nvPr/>
          </p:nvGrpSpPr>
          <p:grpSpPr>
            <a:xfrm>
              <a:off x="5076056" y="4862480"/>
              <a:ext cx="654752" cy="654752"/>
              <a:chOff x="2104977" y="4186242"/>
              <a:chExt cx="1285884" cy="1285884"/>
            </a:xfrm>
          </p:grpSpPr>
          <p:sp>
            <p:nvSpPr>
              <p:cNvPr id="29" name="타원 95"/>
              <p:cNvSpPr/>
              <p:nvPr/>
            </p:nvSpPr>
            <p:spPr>
              <a:xfrm>
                <a:off x="2119265" y="4238630"/>
                <a:ext cx="1214446" cy="1214446"/>
              </a:xfrm>
              <a:prstGeom prst="ellipse">
                <a:avLst/>
              </a:prstGeom>
              <a:gradFill>
                <a:gsLst>
                  <a:gs pos="0">
                    <a:schemeClr val="accent5"/>
                  </a:gs>
                  <a:gs pos="61000">
                    <a:schemeClr val="accent5">
                      <a:lumMod val="75000"/>
                    </a:schemeClr>
                  </a:gs>
                  <a:gs pos="100000">
                    <a:schemeClr val="accent5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도넛 96"/>
              <p:cNvSpPr/>
              <p:nvPr/>
            </p:nvSpPr>
            <p:spPr>
              <a:xfrm>
                <a:off x="2104977" y="4186242"/>
                <a:ext cx="1285884" cy="1285884"/>
              </a:xfrm>
              <a:prstGeom prst="donut">
                <a:avLst>
                  <a:gd name="adj" fmla="val 12407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12700">
                <a:solidFill>
                  <a:schemeClr val="bg1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3335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97"/>
            <p:cNvGrpSpPr/>
            <p:nvPr/>
          </p:nvGrpSpPr>
          <p:grpSpPr>
            <a:xfrm>
              <a:off x="5501424" y="5661248"/>
              <a:ext cx="654752" cy="654752"/>
              <a:chOff x="2104977" y="4186242"/>
              <a:chExt cx="1285884" cy="1285884"/>
            </a:xfrm>
          </p:grpSpPr>
          <p:sp>
            <p:nvSpPr>
              <p:cNvPr id="32" name="타원 98"/>
              <p:cNvSpPr/>
              <p:nvPr/>
            </p:nvSpPr>
            <p:spPr>
              <a:xfrm>
                <a:off x="2119265" y="4238630"/>
                <a:ext cx="1214446" cy="1214446"/>
              </a:xfrm>
              <a:prstGeom prst="ellipse">
                <a:avLst/>
              </a:prstGeom>
              <a:gradFill>
                <a:gsLst>
                  <a:gs pos="0">
                    <a:schemeClr val="accent6"/>
                  </a:gs>
                  <a:gs pos="61000">
                    <a:schemeClr val="accent6">
                      <a:lumMod val="75000"/>
                    </a:schemeClr>
                  </a:gs>
                  <a:gs pos="100000">
                    <a:schemeClr val="accent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도넛 99"/>
              <p:cNvSpPr/>
              <p:nvPr/>
            </p:nvSpPr>
            <p:spPr>
              <a:xfrm>
                <a:off x="2104977" y="4186242"/>
                <a:ext cx="1285884" cy="1285884"/>
              </a:xfrm>
              <a:prstGeom prst="donut">
                <a:avLst>
                  <a:gd name="adj" fmla="val 12407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12700">
                <a:solidFill>
                  <a:schemeClr val="bg1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3335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4932040" y="2953165"/>
              <a:ext cx="3139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ko-KR" alt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60032" y="3955435"/>
              <a:ext cx="3139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ko-KR" alt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33729" y="4955980"/>
              <a:ext cx="3139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ko-KR" alt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59379" y="5764551"/>
              <a:ext cx="3139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386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25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880" y="260648"/>
            <a:ext cx="8229600" cy="2376264"/>
          </a:xfrm>
        </p:spPr>
        <p:txBody>
          <a:bodyPr>
            <a:normAutofit/>
          </a:bodyPr>
          <a:lstStyle/>
          <a:p>
            <a:pPr marL="0" lvl="0" indent="0" algn="r" rtl="1">
              <a:buNone/>
            </a:pPr>
            <a:r>
              <a:rPr lang="ar-EG" sz="3000" b="1" dirty="0" smtClean="0">
                <a:solidFill>
                  <a:schemeClr val="accent1">
                    <a:lumMod val="75000"/>
                  </a:schemeClr>
                </a:solidFill>
              </a:rPr>
              <a:t>ثانيا: الحدود الزمنية</a:t>
            </a:r>
            <a:endParaRPr lang="en-US" sz="3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r" rtl="1">
              <a:buNone/>
            </a:pPr>
            <a:r>
              <a:rPr lang="ar-EG" sz="3000" dirty="0"/>
              <a:t>تغطى هذه الدراسة من عام </a:t>
            </a:r>
            <a:r>
              <a:rPr lang="ar-EG" sz="3000" dirty="0" smtClean="0"/>
              <a:t>٢٠٠٩  </a:t>
            </a:r>
            <a:br>
              <a:rPr lang="ar-EG" sz="3000" dirty="0" smtClean="0"/>
            </a:br>
            <a:r>
              <a:rPr lang="ar-EG" sz="3000" dirty="0" smtClean="0"/>
              <a:t>إلى ٢٠١٣ و </a:t>
            </a:r>
            <a:r>
              <a:rPr lang="ar-EG" sz="3000" dirty="0"/>
              <a:t>ذلك لأن المكتبات </a:t>
            </a:r>
            <a:endParaRPr lang="ar-EG" sz="3000" dirty="0" smtClean="0"/>
          </a:p>
          <a:p>
            <a:pPr marL="0" indent="0" algn="r" rtl="1">
              <a:buNone/>
            </a:pPr>
            <a:r>
              <a:rPr lang="ar-EG" sz="3000" dirty="0" smtClean="0"/>
              <a:t>لا </a:t>
            </a:r>
            <a:r>
              <a:rPr lang="ar-EG" sz="3000" dirty="0"/>
              <a:t>تحتفظ بميزانيات الشراء لأكثر </a:t>
            </a:r>
            <a:r>
              <a:rPr lang="ar-EG" sz="3000" dirty="0" smtClean="0"/>
              <a:t>من ذلك.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4408" y="6021288"/>
            <a:ext cx="432048" cy="365125"/>
          </a:xfrm>
        </p:spPr>
        <p:txBody>
          <a:bodyPr/>
          <a:lstStyle/>
          <a:p>
            <a:pPr algn="ctr"/>
            <a:fld id="{6F4B9519-C8B1-4E82-966F-744A36AA8BB2}" type="slidenum">
              <a:rPr lang="ko-KR" altLang="en-US" sz="1600" b="1" smtClean="0">
                <a:solidFill>
                  <a:schemeClr val="bg1"/>
                </a:solidFill>
              </a:rPr>
              <a:pPr algn="ctr"/>
              <a:t>8</a:t>
            </a:fld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51720" y="116632"/>
            <a:ext cx="1814602" cy="20162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8840"/>
            <a:ext cx="1944216" cy="19442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9" r="6306"/>
          <a:stretch/>
        </p:blipFill>
        <p:spPr>
          <a:xfrm flipH="1">
            <a:off x="1691680" y="3861048"/>
            <a:ext cx="1908212" cy="1732444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62880" y="2492896"/>
            <a:ext cx="8229600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ar-EG" sz="3000" b="1" dirty="0" smtClean="0">
                <a:solidFill>
                  <a:schemeClr val="accent1">
                    <a:lumMod val="75000"/>
                  </a:schemeClr>
                </a:solidFill>
              </a:rPr>
              <a:t>ثالثا: الحدود المكانية</a:t>
            </a:r>
          </a:p>
          <a:p>
            <a:pPr marL="0" indent="0" algn="r" rtl="1">
              <a:buFont typeface="Arial" pitchFamily="34" charset="0"/>
              <a:buNone/>
            </a:pPr>
            <a:r>
              <a:rPr lang="ar-EG" sz="3000" dirty="0" smtClean="0"/>
              <a:t>تدور هذه الدراسة فى حدود جمهورية مصر العربية . 	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83568" y="3717032"/>
            <a:ext cx="8229600" cy="17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ar-EG" sz="3000" b="1" dirty="0" smtClean="0">
                <a:solidFill>
                  <a:schemeClr val="accent1">
                    <a:lumMod val="75000"/>
                  </a:schemeClr>
                </a:solidFill>
              </a:rPr>
              <a:t>رابعا: الحدود الكمية</a:t>
            </a:r>
            <a:endParaRPr lang="en-US" sz="3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r" rtl="1">
              <a:buFont typeface="Arial" pitchFamily="34" charset="0"/>
              <a:buNone/>
            </a:pPr>
            <a:r>
              <a:rPr lang="ar-EG" sz="3000" dirty="0" smtClean="0"/>
              <a:t>عدد (١١) مكتبة كعينة لانواع المكتبات.. </a:t>
            </a:r>
            <a:br>
              <a:rPr lang="ar-EG" sz="3000" dirty="0" smtClean="0"/>
            </a:br>
            <a:r>
              <a:rPr lang="ar-EG" sz="3000" dirty="0" smtClean="0"/>
              <a:t>و عدد (٥٢) ناشر من الناشريين المصريين. </a:t>
            </a:r>
            <a:endParaRPr lang="ar-EG" sz="3000" dirty="0"/>
          </a:p>
        </p:txBody>
      </p:sp>
    </p:spTree>
    <p:extLst>
      <p:ext uri="{BB962C8B-B14F-4D97-AF65-F5344CB8AC3E}">
        <p14:creationId xmlns:p14="http://schemas.microsoft.com/office/powerpoint/2010/main" val="385176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"/>
                            </p:stCondLst>
                            <p:childTnLst>
                              <p:par>
                                <p:cTn id="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" y="360040"/>
            <a:ext cx="9144000" cy="1052736"/>
          </a:xfrm>
        </p:spPr>
        <p:txBody>
          <a:bodyPr/>
          <a:lstStyle/>
          <a:p>
            <a:pPr algn="r" rtl="1"/>
            <a:r>
              <a:rPr lang="ar-EG" dirty="0" smtClean="0">
                <a:solidFill>
                  <a:srgbClr val="C00000"/>
                </a:solidFill>
              </a:rPr>
              <a:t>   المكتبات </a:t>
            </a:r>
            <a:r>
              <a:rPr lang="ar-EG" dirty="0">
                <a:solidFill>
                  <a:srgbClr val="C00000"/>
                </a:solidFill>
              </a:rPr>
              <a:t>محل </a:t>
            </a:r>
            <a:r>
              <a:rPr lang="ar-EG" dirty="0" smtClean="0">
                <a:solidFill>
                  <a:srgbClr val="C00000"/>
                </a:solidFill>
              </a:rPr>
              <a:t>الدراسة</a:t>
            </a:r>
            <a:r>
              <a:rPr lang="ar-EG" dirty="0"/>
              <a:t/>
            </a:r>
            <a:br>
              <a:rPr lang="ar-EG" dirty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6016" y="1124744"/>
            <a:ext cx="4248472" cy="4093915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ar-EG" sz="2800" b="1" u="sng" dirty="0" smtClean="0">
                <a:solidFill>
                  <a:srgbClr val="0070C0"/>
                </a:solidFill>
              </a:rPr>
              <a:t>المكتبة الوطنية</a:t>
            </a:r>
          </a:p>
          <a:p>
            <a:pPr algn="r" rtl="1"/>
            <a:r>
              <a:rPr lang="ar-EG" sz="2800" dirty="0" smtClean="0"/>
              <a:t>دار الكتب المصرية.</a:t>
            </a:r>
          </a:p>
          <a:p>
            <a:pPr marL="0" indent="0" algn="r" rtl="1">
              <a:buNone/>
            </a:pPr>
            <a:r>
              <a:rPr lang="ar-EG" sz="2800" b="1" u="sng" dirty="0" smtClean="0">
                <a:solidFill>
                  <a:srgbClr val="0070C0"/>
                </a:solidFill>
              </a:rPr>
              <a:t>المكتبات العامة</a:t>
            </a:r>
          </a:p>
          <a:p>
            <a:pPr algn="r" rtl="1"/>
            <a:r>
              <a:rPr lang="ar-EG" sz="2800" dirty="0" smtClean="0"/>
              <a:t>مكتبات جمعية الرعاية المتكاملة. </a:t>
            </a:r>
          </a:p>
          <a:p>
            <a:pPr marL="0" indent="0" algn="r" rtl="1">
              <a:buNone/>
            </a:pPr>
            <a:r>
              <a:rPr lang="ar-EG" sz="2800" b="1" u="sng" dirty="0" smtClean="0">
                <a:solidFill>
                  <a:srgbClr val="0070C0"/>
                </a:solidFill>
              </a:rPr>
              <a:t>المكتبات المدرسية</a:t>
            </a:r>
          </a:p>
          <a:p>
            <a:pPr algn="r" rtl="1"/>
            <a:r>
              <a:rPr lang="ar-EG" sz="2800" dirty="0" smtClean="0"/>
              <a:t>الادارة العامة للمكتبات المدرسية.</a:t>
            </a:r>
          </a:p>
          <a:p>
            <a:pPr marL="0" indent="0" algn="r" rtl="1">
              <a:buNone/>
            </a:pPr>
            <a:r>
              <a:rPr lang="ar-EG" sz="2800" b="1" u="sng" dirty="0">
                <a:solidFill>
                  <a:srgbClr val="0070C0"/>
                </a:solidFill>
              </a:rPr>
              <a:t>المكتبات المتخصصة </a:t>
            </a:r>
          </a:p>
          <a:p>
            <a:pPr algn="r" rtl="1"/>
            <a:r>
              <a:rPr lang="ar-EG" sz="2800" dirty="0"/>
              <a:t>المكتبة القومية </a:t>
            </a:r>
            <a:r>
              <a:rPr lang="ar-EG" sz="2800" dirty="0" smtClean="0"/>
              <a:t>الزراعية.</a:t>
            </a:r>
            <a:endParaRPr lang="ar-E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6072" y="6021288"/>
            <a:ext cx="370384" cy="365125"/>
          </a:xfrm>
        </p:spPr>
        <p:txBody>
          <a:bodyPr/>
          <a:lstStyle/>
          <a:p>
            <a:pPr algn="ctr"/>
            <a:fld id="{6F4B9519-C8B1-4E82-966F-744A36AA8BB2}" type="slidenum">
              <a:rPr lang="ko-KR" altLang="en-US" sz="1600" b="1" smtClean="0">
                <a:solidFill>
                  <a:schemeClr val="bg1"/>
                </a:solidFill>
              </a:rPr>
              <a:pPr algn="ctr"/>
              <a:t>9</a:t>
            </a:fld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36512" y="1207293"/>
            <a:ext cx="4752528" cy="3661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ar-EG" sz="2800" b="1" u="sng" dirty="0" smtClean="0">
                <a:solidFill>
                  <a:srgbClr val="0070C0"/>
                </a:solidFill>
              </a:rPr>
              <a:t>المكتبات الجامعية </a:t>
            </a:r>
          </a:p>
          <a:p>
            <a:pPr algn="r" rtl="1"/>
            <a:r>
              <a:rPr lang="ar-EG" sz="2800" dirty="0" smtClean="0"/>
              <a:t>المكتبة المركزية الجديدة.</a:t>
            </a:r>
          </a:p>
          <a:p>
            <a:pPr algn="r" rtl="1"/>
            <a:r>
              <a:rPr lang="ar-EG" sz="2800" dirty="0" smtClean="0"/>
              <a:t>مكتبة كلية الاقتصاد والعلوم السياسية. </a:t>
            </a:r>
          </a:p>
          <a:p>
            <a:pPr algn="r" rtl="1"/>
            <a:r>
              <a:rPr lang="ar-EG" sz="2800" dirty="0" smtClean="0"/>
              <a:t>مكتبة كلية الاداب.</a:t>
            </a:r>
          </a:p>
          <a:p>
            <a:pPr algn="r" rtl="1"/>
            <a:r>
              <a:rPr lang="ar-EG" sz="2800" dirty="0" smtClean="0"/>
              <a:t>مكتبة كلية الزراعة.</a:t>
            </a:r>
          </a:p>
          <a:p>
            <a:pPr algn="r" rtl="1"/>
            <a:r>
              <a:rPr lang="ar-EG" sz="2800" dirty="0" smtClean="0"/>
              <a:t>مكتبة كلية الطب.</a:t>
            </a:r>
          </a:p>
          <a:p>
            <a:pPr algn="r" rtl="1"/>
            <a:r>
              <a:rPr lang="ar-EG" sz="2800" dirty="0" smtClean="0"/>
              <a:t>مكتبة كلية الطب البيطري.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10" y="404664"/>
            <a:ext cx="1691715" cy="112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017" y="5157192"/>
            <a:ext cx="1760798" cy="1625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-180528" y="4725145"/>
            <a:ext cx="4752528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ar-EG" sz="2800" b="1" u="sng" dirty="0" smtClean="0">
                <a:solidFill>
                  <a:srgbClr val="0070C0"/>
                </a:solidFill>
              </a:rPr>
              <a:t>مراكز </a:t>
            </a:r>
            <a:r>
              <a:rPr lang="ar-EG" sz="2800" b="1" u="sng" dirty="0">
                <a:solidFill>
                  <a:srgbClr val="0070C0"/>
                </a:solidFill>
              </a:rPr>
              <a:t>المعلومات </a:t>
            </a:r>
          </a:p>
          <a:p>
            <a:pPr algn="r" rtl="1"/>
            <a:r>
              <a:rPr lang="ar-EG" sz="2800" dirty="0"/>
              <a:t>مكتبة المركز القومي بحوث الاسكان </a:t>
            </a:r>
            <a:r>
              <a:rPr lang="ar-EG" sz="2800" dirty="0" smtClean="0"/>
              <a:t/>
            </a:r>
            <a:br>
              <a:rPr lang="ar-EG" sz="2800" dirty="0" smtClean="0"/>
            </a:br>
            <a:r>
              <a:rPr lang="ar-EG" sz="2800" dirty="0" smtClean="0"/>
              <a:t>و البناء. </a:t>
            </a:r>
            <a:endParaRPr lang="ar-EG" sz="2800" dirty="0"/>
          </a:p>
          <a:p>
            <a:pPr algn="r" rtl="1"/>
            <a:r>
              <a:rPr lang="ar-EG" sz="2800" dirty="0"/>
              <a:t>مكتبة معهد </a:t>
            </a:r>
            <a:r>
              <a:rPr lang="ar-EG" sz="2800" dirty="0" smtClean="0"/>
              <a:t>الليزر. </a:t>
            </a:r>
            <a:endParaRPr lang="ar-EG" sz="2800" dirty="0"/>
          </a:p>
        </p:txBody>
      </p:sp>
    </p:spTree>
    <p:extLst>
      <p:ext uri="{BB962C8B-B14F-4D97-AF65-F5344CB8AC3E}">
        <p14:creationId xmlns:p14="http://schemas.microsoft.com/office/powerpoint/2010/main" val="278102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750"/>
                            </p:stCondLst>
                            <p:childTnLst>
                              <p:par>
                                <p:cTn id="6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1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5666</TotalTime>
  <Words>1083</Words>
  <Application>Microsoft Office PowerPoint</Application>
  <PresentationFormat>On-screen Show (4:3)</PresentationFormat>
  <Paragraphs>235</Paragraphs>
  <Slides>22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Chart</vt:lpstr>
      <vt:lpstr>PowerPoint Presentation</vt:lpstr>
      <vt:lpstr>PowerPoint Presentation</vt:lpstr>
      <vt:lpstr>   المستخلص</vt:lpstr>
      <vt:lpstr>   مشكلة الدراسة </vt:lpstr>
      <vt:lpstr>   أهداف الدراسة </vt:lpstr>
      <vt:lpstr>يمكن بلورة أهداف الدراسة من خلال بعض التساؤلات</vt:lpstr>
      <vt:lpstr>   حدود الدراسة ومجالها </vt:lpstr>
      <vt:lpstr>PowerPoint Presentation</vt:lpstr>
      <vt:lpstr>   المكتبات محل الدراسة </vt:lpstr>
      <vt:lpstr>   منهج الدراسة </vt:lpstr>
      <vt:lpstr>   أدوات ووسائل جمع البيانات</vt:lpstr>
      <vt:lpstr>PowerPoint Presentation</vt:lpstr>
      <vt:lpstr>فصول الدراسة </vt:lpstr>
      <vt:lpstr>PowerPoint Presentation</vt:lpstr>
      <vt:lpstr>أهم النتائج </vt:lpstr>
      <vt:lpstr>PowerPoint Presentation</vt:lpstr>
      <vt:lpstr>   الرسالة فى أرقام </vt:lpstr>
      <vt:lpstr>أهم التوصيات 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Shereif</cp:lastModifiedBy>
  <cp:revision>117</cp:revision>
  <dcterms:created xsi:type="dcterms:W3CDTF">2014-04-01T16:35:38Z</dcterms:created>
  <dcterms:modified xsi:type="dcterms:W3CDTF">2015-11-06T19:34:08Z</dcterms:modified>
</cp:coreProperties>
</file>