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82E"/>
    <a:srgbClr val="14589B"/>
    <a:srgbClr val="37B7F1"/>
    <a:srgbClr val="1481CE"/>
    <a:srgbClr val="FF3A44"/>
    <a:srgbClr val="FF9F43"/>
    <a:srgbClr val="9DB3C7"/>
    <a:srgbClr val="51718F"/>
    <a:srgbClr val="1187C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20029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7742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401623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8029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8953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4824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8029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72310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52712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06004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409540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E73E-0E80-4889-A8BC-0AFBA3800F9C}" type="datetimeFigureOut">
              <a:rPr lang="ar-MA" smtClean="0"/>
              <a:t>06-06-1442</a:t>
            </a:fld>
            <a:endParaRPr lang="a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353E-2227-45F0-853C-4612CD786894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48353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id="{121ED8DF-1D29-4257-BFE4-A46D64E93F2D}"/>
              </a:ext>
            </a:extLst>
          </p:cNvPr>
          <p:cNvSpPr/>
          <p:nvPr/>
        </p:nvSpPr>
        <p:spPr>
          <a:xfrm>
            <a:off x="745958" y="1118937"/>
            <a:ext cx="10684042" cy="4572000"/>
          </a:xfrm>
          <a:prstGeom prst="rect">
            <a:avLst/>
          </a:prstGeom>
          <a:solidFill>
            <a:srgbClr val="F24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E6589ED1-0AC0-4AC6-A605-7DBEEEDD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37" y="1354581"/>
            <a:ext cx="3705016" cy="3709664"/>
          </a:xfrm>
          <a:prstGeom prst="roundRect">
            <a:avLst>
              <a:gd name="adj" fmla="val 12084"/>
            </a:avLst>
          </a:prstGeom>
          <a:solidFill>
            <a:srgbClr val="F2482E"/>
          </a:solidFill>
          <a:ln>
            <a:solidFill>
              <a:srgbClr val="F2482E"/>
            </a:solidFill>
          </a:ln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DD1507D3-43AE-4600-9D37-094B9165BB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2349" r="1462" b="4664"/>
          <a:stretch/>
        </p:blipFill>
        <p:spPr>
          <a:xfrm>
            <a:off x="1876925" y="1550104"/>
            <a:ext cx="5161548" cy="37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3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مجموعة 90">
            <a:extLst>
              <a:ext uri="{FF2B5EF4-FFF2-40B4-BE49-F238E27FC236}">
                <a16:creationId xmlns:a16="http://schemas.microsoft.com/office/drawing/2014/main" id="{598BEFD5-4A5B-40A2-9B50-2AB0CDD86C20}"/>
              </a:ext>
            </a:extLst>
          </p:cNvPr>
          <p:cNvGrpSpPr>
            <a:grpSpLocks noChangeAspect="1"/>
          </p:cNvGrpSpPr>
          <p:nvPr/>
        </p:nvGrpSpPr>
        <p:grpSpPr>
          <a:xfrm>
            <a:off x="5799545" y="239733"/>
            <a:ext cx="360000" cy="360000"/>
            <a:chOff x="7155800" y="960672"/>
            <a:chExt cx="1200000" cy="1199999"/>
          </a:xfrm>
        </p:grpSpPr>
        <p:sp>
          <p:nvSpPr>
            <p:cNvPr id="12" name="شكل حر: شكل 11">
              <a:extLst>
                <a:ext uri="{FF2B5EF4-FFF2-40B4-BE49-F238E27FC236}">
                  <a16:creationId xmlns:a16="http://schemas.microsoft.com/office/drawing/2014/main" id="{4C51E724-385A-4468-BCC0-2AE94379B3B2}"/>
                </a:ext>
              </a:extLst>
            </p:cNvPr>
            <p:cNvSpPr/>
            <p:nvPr/>
          </p:nvSpPr>
          <p:spPr>
            <a:xfrm>
              <a:off x="7203290" y="1518205"/>
              <a:ext cx="1152504" cy="642466"/>
            </a:xfrm>
            <a:custGeom>
              <a:avLst/>
              <a:gdLst>
                <a:gd name="connsiteX0" fmla="*/ 1152504 w 1152504"/>
                <a:gd name="connsiteY0" fmla="*/ 204610 h 642466"/>
                <a:gd name="connsiteX1" fmla="*/ 1152504 w 1152504"/>
                <a:gd name="connsiteY1" fmla="*/ 287620 h 642466"/>
                <a:gd name="connsiteX2" fmla="*/ 1150704 w 1152504"/>
                <a:gd name="connsiteY2" fmla="*/ 329068 h 642466"/>
                <a:gd name="connsiteX3" fmla="*/ 812226 w 1152504"/>
                <a:gd name="connsiteY3" fmla="*/ 642466 h 642466"/>
                <a:gd name="connsiteX4" fmla="*/ 292786 w 1152504"/>
                <a:gd name="connsiteY4" fmla="*/ 642466 h 642466"/>
                <a:gd name="connsiteX5" fmla="*/ 57115 w 1152504"/>
                <a:gd name="connsiteY5" fmla="*/ 554644 h 642466"/>
                <a:gd name="connsiteX6" fmla="*/ 0 w 1152504"/>
                <a:gd name="connsiteY6" fmla="*/ 480712 h 642466"/>
                <a:gd name="connsiteX7" fmla="*/ 63728 w 1152504"/>
                <a:gd name="connsiteY7" fmla="*/ 403714 h 642466"/>
                <a:gd name="connsiteX8" fmla="*/ 158116 w 1152504"/>
                <a:gd name="connsiteY8" fmla="*/ 288220 h 642466"/>
                <a:gd name="connsiteX9" fmla="*/ 399199 w 1152504"/>
                <a:gd name="connsiteY9" fmla="*/ 190168 h 642466"/>
                <a:gd name="connsiteX10" fmla="*/ 465330 w 1152504"/>
                <a:gd name="connsiteY10" fmla="*/ 227464 h 642466"/>
                <a:gd name="connsiteX11" fmla="*/ 568740 w 1152504"/>
                <a:gd name="connsiteY11" fmla="*/ 250924 h 642466"/>
                <a:gd name="connsiteX12" fmla="*/ 657114 w 1152504"/>
                <a:gd name="connsiteY12" fmla="*/ 148066 h 642466"/>
                <a:gd name="connsiteX13" fmla="*/ 699798 w 1152504"/>
                <a:gd name="connsiteY13" fmla="*/ 84298 h 642466"/>
                <a:gd name="connsiteX14" fmla="*/ 950502 w 1152504"/>
                <a:gd name="connsiteY14" fmla="*/ 26554 h 642466"/>
                <a:gd name="connsiteX15" fmla="*/ 1062324 w 1152504"/>
                <a:gd name="connsiteY15" fmla="*/ 116122 h 642466"/>
                <a:gd name="connsiteX16" fmla="*/ 1083366 w 1152504"/>
                <a:gd name="connsiteY16" fmla="*/ 136636 h 642466"/>
                <a:gd name="connsiteX17" fmla="*/ 1152504 w 1152504"/>
                <a:gd name="connsiteY17" fmla="*/ 204610 h 64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504" h="642466">
                  <a:moveTo>
                    <a:pt x="1152504" y="204610"/>
                  </a:moveTo>
                  <a:lnTo>
                    <a:pt x="1152504" y="287620"/>
                  </a:lnTo>
                  <a:cubicBezTo>
                    <a:pt x="1152504" y="301396"/>
                    <a:pt x="1151904" y="315292"/>
                    <a:pt x="1150704" y="329068"/>
                  </a:cubicBezTo>
                  <a:cubicBezTo>
                    <a:pt x="1133868" y="518608"/>
                    <a:pt x="1002204" y="642466"/>
                    <a:pt x="812226" y="642466"/>
                  </a:cubicBezTo>
                  <a:lnTo>
                    <a:pt x="292786" y="642466"/>
                  </a:lnTo>
                  <a:cubicBezTo>
                    <a:pt x="196594" y="642466"/>
                    <a:pt x="115431" y="611248"/>
                    <a:pt x="57115" y="554644"/>
                  </a:cubicBezTo>
                  <a:cubicBezTo>
                    <a:pt x="34269" y="533650"/>
                    <a:pt x="15030" y="508984"/>
                    <a:pt x="0" y="480712"/>
                  </a:cubicBezTo>
                  <a:cubicBezTo>
                    <a:pt x="19840" y="456592"/>
                    <a:pt x="42085" y="430186"/>
                    <a:pt x="63728" y="403714"/>
                  </a:cubicBezTo>
                  <a:cubicBezTo>
                    <a:pt x="100401" y="359806"/>
                    <a:pt x="135872" y="316432"/>
                    <a:pt x="158116" y="288220"/>
                  </a:cubicBezTo>
                  <a:cubicBezTo>
                    <a:pt x="191183" y="247318"/>
                    <a:pt x="278357" y="139642"/>
                    <a:pt x="399199" y="190168"/>
                  </a:cubicBezTo>
                  <a:cubicBezTo>
                    <a:pt x="423848" y="200398"/>
                    <a:pt x="445494" y="214834"/>
                    <a:pt x="465330" y="227464"/>
                  </a:cubicBezTo>
                  <a:cubicBezTo>
                    <a:pt x="514026" y="259948"/>
                    <a:pt x="534468" y="269572"/>
                    <a:pt x="568740" y="250924"/>
                  </a:cubicBezTo>
                  <a:cubicBezTo>
                    <a:pt x="606612" y="230476"/>
                    <a:pt x="631260" y="190168"/>
                    <a:pt x="657114" y="148066"/>
                  </a:cubicBezTo>
                  <a:cubicBezTo>
                    <a:pt x="670944" y="125746"/>
                    <a:pt x="684768" y="104152"/>
                    <a:pt x="699798" y="84298"/>
                  </a:cubicBezTo>
                  <a:cubicBezTo>
                    <a:pt x="765330" y="-1118"/>
                    <a:pt x="866334" y="-23978"/>
                    <a:pt x="950502" y="26554"/>
                  </a:cubicBezTo>
                  <a:cubicBezTo>
                    <a:pt x="992586" y="51820"/>
                    <a:pt x="1028658" y="83698"/>
                    <a:pt x="1062324" y="116122"/>
                  </a:cubicBezTo>
                  <a:cubicBezTo>
                    <a:pt x="1069542" y="123340"/>
                    <a:pt x="1076754" y="130018"/>
                    <a:pt x="1083366" y="136636"/>
                  </a:cubicBezTo>
                  <a:cubicBezTo>
                    <a:pt x="1092384" y="145654"/>
                    <a:pt x="1122444" y="175732"/>
                    <a:pt x="1152504" y="204610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13" name="شكل حر: شكل 12">
              <a:extLst>
                <a:ext uri="{FF2B5EF4-FFF2-40B4-BE49-F238E27FC236}">
                  <a16:creationId xmlns:a16="http://schemas.microsoft.com/office/drawing/2014/main" id="{DF9F250C-9A98-4929-8EFB-5BEAB8967FD6}"/>
                </a:ext>
              </a:extLst>
            </p:cNvPr>
            <p:cNvSpPr/>
            <p:nvPr/>
          </p:nvSpPr>
          <p:spPr>
            <a:xfrm>
              <a:off x="7155800" y="960672"/>
              <a:ext cx="1200000" cy="1038251"/>
            </a:xfrm>
            <a:custGeom>
              <a:avLst/>
              <a:gdLst>
                <a:gd name="connsiteX0" fmla="*/ 860322 w 1200000"/>
                <a:gd name="connsiteY0" fmla="*/ 0 h 1038251"/>
                <a:gd name="connsiteX1" fmla="*/ 340280 w 1200000"/>
                <a:gd name="connsiteY1" fmla="*/ 0 h 1038251"/>
                <a:gd name="connsiteX2" fmla="*/ 0 w 1200000"/>
                <a:gd name="connsiteY2" fmla="*/ 354847 h 1038251"/>
                <a:gd name="connsiteX3" fmla="*/ 0 w 1200000"/>
                <a:gd name="connsiteY3" fmla="*/ 845160 h 1038251"/>
                <a:gd name="connsiteX4" fmla="*/ 47495 w 1200000"/>
                <a:gd name="connsiteY4" fmla="*/ 1038252 h 1038251"/>
                <a:gd name="connsiteX5" fmla="*/ 111223 w 1200000"/>
                <a:gd name="connsiteY5" fmla="*/ 961194 h 1038251"/>
                <a:gd name="connsiteX6" fmla="*/ 205611 w 1200000"/>
                <a:gd name="connsiteY6" fmla="*/ 845760 h 1038251"/>
                <a:gd name="connsiteX7" fmla="*/ 446693 w 1200000"/>
                <a:gd name="connsiteY7" fmla="*/ 747708 h 1038251"/>
                <a:gd name="connsiteX8" fmla="*/ 512826 w 1200000"/>
                <a:gd name="connsiteY8" fmla="*/ 785004 h 1038251"/>
                <a:gd name="connsiteX9" fmla="*/ 616230 w 1200000"/>
                <a:gd name="connsiteY9" fmla="*/ 808404 h 1038251"/>
                <a:gd name="connsiteX10" fmla="*/ 704610 w 1200000"/>
                <a:gd name="connsiteY10" fmla="*/ 705540 h 1038251"/>
                <a:gd name="connsiteX11" fmla="*/ 747294 w 1200000"/>
                <a:gd name="connsiteY11" fmla="*/ 641838 h 1038251"/>
                <a:gd name="connsiteX12" fmla="*/ 997998 w 1200000"/>
                <a:gd name="connsiteY12" fmla="*/ 584094 h 1038251"/>
                <a:gd name="connsiteX13" fmla="*/ 1109820 w 1200000"/>
                <a:gd name="connsiteY13" fmla="*/ 673662 h 1038251"/>
                <a:gd name="connsiteX14" fmla="*/ 1130862 w 1200000"/>
                <a:gd name="connsiteY14" fmla="*/ 694176 h 1038251"/>
                <a:gd name="connsiteX15" fmla="*/ 1200000 w 1200000"/>
                <a:gd name="connsiteY15" fmla="*/ 762150 h 1038251"/>
                <a:gd name="connsiteX16" fmla="*/ 1200000 w 1200000"/>
                <a:gd name="connsiteY16" fmla="*/ 354847 h 1038251"/>
                <a:gd name="connsiteX17" fmla="*/ 860322 w 1200000"/>
                <a:gd name="connsiteY17" fmla="*/ 0 h 103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00000" h="1038251">
                  <a:moveTo>
                    <a:pt x="860322" y="0"/>
                  </a:moveTo>
                  <a:lnTo>
                    <a:pt x="340280" y="0"/>
                  </a:lnTo>
                  <a:cubicBezTo>
                    <a:pt x="136473" y="0"/>
                    <a:pt x="0" y="142564"/>
                    <a:pt x="0" y="354847"/>
                  </a:cubicBezTo>
                  <a:lnTo>
                    <a:pt x="0" y="845160"/>
                  </a:lnTo>
                  <a:cubicBezTo>
                    <a:pt x="0" y="919086"/>
                    <a:pt x="16834" y="984714"/>
                    <a:pt x="47495" y="1038252"/>
                  </a:cubicBezTo>
                  <a:cubicBezTo>
                    <a:pt x="67334" y="1014132"/>
                    <a:pt x="89579" y="987726"/>
                    <a:pt x="111223" y="961194"/>
                  </a:cubicBezTo>
                  <a:cubicBezTo>
                    <a:pt x="147896" y="917346"/>
                    <a:pt x="183367" y="873972"/>
                    <a:pt x="205611" y="845760"/>
                  </a:cubicBezTo>
                  <a:cubicBezTo>
                    <a:pt x="238678" y="804858"/>
                    <a:pt x="325852" y="697182"/>
                    <a:pt x="446693" y="747708"/>
                  </a:cubicBezTo>
                  <a:cubicBezTo>
                    <a:pt x="471343" y="757938"/>
                    <a:pt x="492984" y="772374"/>
                    <a:pt x="512826" y="785004"/>
                  </a:cubicBezTo>
                  <a:cubicBezTo>
                    <a:pt x="561522" y="817488"/>
                    <a:pt x="581964" y="827112"/>
                    <a:pt x="616230" y="808404"/>
                  </a:cubicBezTo>
                  <a:cubicBezTo>
                    <a:pt x="654108" y="788016"/>
                    <a:pt x="678756" y="747708"/>
                    <a:pt x="704610" y="705540"/>
                  </a:cubicBezTo>
                  <a:cubicBezTo>
                    <a:pt x="718434" y="683286"/>
                    <a:pt x="732264" y="661692"/>
                    <a:pt x="747294" y="641838"/>
                  </a:cubicBezTo>
                  <a:cubicBezTo>
                    <a:pt x="812826" y="556422"/>
                    <a:pt x="913830" y="533562"/>
                    <a:pt x="997998" y="584094"/>
                  </a:cubicBezTo>
                  <a:cubicBezTo>
                    <a:pt x="1040082" y="609354"/>
                    <a:pt x="1076154" y="641238"/>
                    <a:pt x="1109820" y="673662"/>
                  </a:cubicBezTo>
                  <a:cubicBezTo>
                    <a:pt x="1117032" y="680880"/>
                    <a:pt x="1124250" y="687558"/>
                    <a:pt x="1130862" y="694176"/>
                  </a:cubicBezTo>
                  <a:cubicBezTo>
                    <a:pt x="1139880" y="703134"/>
                    <a:pt x="1169940" y="733212"/>
                    <a:pt x="1200000" y="762150"/>
                  </a:cubicBezTo>
                  <a:lnTo>
                    <a:pt x="1200000" y="354847"/>
                  </a:lnTo>
                  <a:cubicBezTo>
                    <a:pt x="1200000" y="142564"/>
                    <a:pt x="1063530" y="0"/>
                    <a:pt x="860322" y="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14" name="شكل حر: شكل 13">
              <a:extLst>
                <a:ext uri="{FF2B5EF4-FFF2-40B4-BE49-F238E27FC236}">
                  <a16:creationId xmlns:a16="http://schemas.microsoft.com/office/drawing/2014/main" id="{8EA0C240-0BB1-489B-BB54-C03705496CE7}"/>
                </a:ext>
              </a:extLst>
            </p:cNvPr>
            <p:cNvSpPr/>
            <p:nvPr/>
          </p:nvSpPr>
          <p:spPr>
            <a:xfrm>
              <a:off x="7413385" y="1213576"/>
              <a:ext cx="309678" cy="309793"/>
            </a:xfrm>
            <a:custGeom>
              <a:avLst/>
              <a:gdLst>
                <a:gd name="connsiteX0" fmla="*/ 309679 w 309678"/>
                <a:gd name="connsiteY0" fmla="*/ 154896 h 309793"/>
                <a:gd name="connsiteX1" fmla="*/ 154810 w 309678"/>
                <a:gd name="connsiteY1" fmla="*/ 309794 h 309793"/>
                <a:gd name="connsiteX2" fmla="*/ 0 w 309678"/>
                <a:gd name="connsiteY2" fmla="*/ 154896 h 309793"/>
                <a:gd name="connsiteX3" fmla="*/ 154810 w 309678"/>
                <a:gd name="connsiteY3" fmla="*/ 0 h 309793"/>
                <a:gd name="connsiteX4" fmla="*/ 309679 w 309678"/>
                <a:gd name="connsiteY4" fmla="*/ 154896 h 30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678" h="309793">
                  <a:moveTo>
                    <a:pt x="309679" y="154896"/>
                  </a:moveTo>
                  <a:cubicBezTo>
                    <a:pt x="309679" y="239414"/>
                    <a:pt x="239281" y="309794"/>
                    <a:pt x="154810" y="309794"/>
                  </a:cubicBezTo>
                  <a:cubicBezTo>
                    <a:pt x="70401" y="309794"/>
                    <a:pt x="0" y="239414"/>
                    <a:pt x="0" y="154896"/>
                  </a:cubicBezTo>
                  <a:cubicBezTo>
                    <a:pt x="0" y="70440"/>
                    <a:pt x="70401" y="0"/>
                    <a:pt x="154810" y="0"/>
                  </a:cubicBezTo>
                  <a:cubicBezTo>
                    <a:pt x="239281" y="0"/>
                    <a:pt x="309679" y="70440"/>
                    <a:pt x="309679" y="154896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sp>
        <p:nvSpPr>
          <p:cNvPr id="23" name="رسم 17">
            <a:extLst>
              <a:ext uri="{FF2B5EF4-FFF2-40B4-BE49-F238E27FC236}">
                <a16:creationId xmlns:a16="http://schemas.microsoft.com/office/drawing/2014/main" id="{06E2E6A9-02CA-46AD-ADEF-DCD1B445511E}"/>
              </a:ext>
            </a:extLst>
          </p:cNvPr>
          <p:cNvSpPr/>
          <p:nvPr/>
        </p:nvSpPr>
        <p:spPr>
          <a:xfrm>
            <a:off x="5264129" y="2926699"/>
            <a:ext cx="1140000" cy="1200001"/>
          </a:xfrm>
          <a:custGeom>
            <a:avLst/>
            <a:gdLst>
              <a:gd name="connsiteX0" fmla="*/ 398624 w 1140000"/>
              <a:gd name="connsiteY0" fmla="*/ 1126926 h 1200001"/>
              <a:gd name="connsiteX1" fmla="*/ 398624 w 1140000"/>
              <a:gd name="connsiteY1" fmla="*/ 942912 h 1200001"/>
              <a:gd name="connsiteX2" fmla="*/ 483504 w 1140000"/>
              <a:gd name="connsiteY2" fmla="*/ 858108 h 1200001"/>
              <a:gd name="connsiteX3" fmla="*/ 655956 w 1140000"/>
              <a:gd name="connsiteY3" fmla="*/ 858108 h 1200001"/>
              <a:gd name="connsiteX4" fmla="*/ 741378 w 1140000"/>
              <a:gd name="connsiteY4" fmla="*/ 942912 h 1200001"/>
              <a:gd name="connsiteX5" fmla="*/ 741378 w 1140000"/>
              <a:gd name="connsiteY5" fmla="*/ 1126392 h 1200001"/>
              <a:gd name="connsiteX6" fmla="*/ 814974 w 1140000"/>
              <a:gd name="connsiteY6" fmla="*/ 1200000 h 1200001"/>
              <a:gd name="connsiteX7" fmla="*/ 932628 w 1140000"/>
              <a:gd name="connsiteY7" fmla="*/ 1200000 h 1200001"/>
              <a:gd name="connsiteX8" fmla="*/ 1079232 w 1140000"/>
              <a:gd name="connsiteY8" fmla="*/ 1140042 h 1200001"/>
              <a:gd name="connsiteX9" fmla="*/ 1140000 w 1140000"/>
              <a:gd name="connsiteY9" fmla="*/ 994650 h 1200001"/>
              <a:gd name="connsiteX10" fmla="*/ 1140000 w 1140000"/>
              <a:gd name="connsiteY10" fmla="*/ 471951 h 1200001"/>
              <a:gd name="connsiteX11" fmla="*/ 1086276 w 1140000"/>
              <a:gd name="connsiteY11" fmla="*/ 357810 h 1200001"/>
              <a:gd name="connsiteX12" fmla="*/ 686580 w 1140000"/>
              <a:gd name="connsiteY12" fmla="*/ 40456 h 1200001"/>
              <a:gd name="connsiteX13" fmla="*/ 449123 w 1140000"/>
              <a:gd name="connsiteY13" fmla="*/ 44723 h 1200001"/>
              <a:gd name="connsiteX14" fmla="*/ 58021 w 1140000"/>
              <a:gd name="connsiteY14" fmla="*/ 357810 h 1200001"/>
              <a:gd name="connsiteX15" fmla="*/ 0 w 1140000"/>
              <a:gd name="connsiteY15" fmla="*/ 471951 h 1200001"/>
              <a:gd name="connsiteX16" fmla="*/ 0 w 1140000"/>
              <a:gd name="connsiteY16" fmla="*/ 994116 h 1200001"/>
              <a:gd name="connsiteX17" fmla="*/ 207370 w 1140000"/>
              <a:gd name="connsiteY17" fmla="*/ 1200000 h 1200001"/>
              <a:gd name="connsiteX18" fmla="*/ 322337 w 1140000"/>
              <a:gd name="connsiteY18" fmla="*/ 1200000 h 1200001"/>
              <a:gd name="connsiteX19" fmla="*/ 374728 w 1140000"/>
              <a:gd name="connsiteY19" fmla="*/ 1178784 h 1200001"/>
              <a:gd name="connsiteX20" fmla="*/ 396475 w 1140000"/>
              <a:gd name="connsiteY20" fmla="*/ 1126926 h 1200001"/>
              <a:gd name="connsiteX21" fmla="*/ 398624 w 1140000"/>
              <a:gd name="connsiteY21" fmla="*/ 1126926 h 12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40000" h="1200001">
                <a:moveTo>
                  <a:pt x="398624" y="1126926"/>
                </a:moveTo>
                <a:lnTo>
                  <a:pt x="398624" y="942912"/>
                </a:lnTo>
                <a:cubicBezTo>
                  <a:pt x="398623" y="896286"/>
                  <a:pt x="436540" y="858402"/>
                  <a:pt x="483504" y="858108"/>
                </a:cubicBezTo>
                <a:lnTo>
                  <a:pt x="655956" y="858108"/>
                </a:lnTo>
                <a:cubicBezTo>
                  <a:pt x="703134" y="858108"/>
                  <a:pt x="741378" y="896076"/>
                  <a:pt x="741378" y="942912"/>
                </a:cubicBezTo>
                <a:lnTo>
                  <a:pt x="741378" y="1126392"/>
                </a:lnTo>
                <a:cubicBezTo>
                  <a:pt x="741372" y="1166838"/>
                  <a:pt x="774240" y="1199706"/>
                  <a:pt x="814974" y="1200000"/>
                </a:cubicBezTo>
                <a:lnTo>
                  <a:pt x="932628" y="1200000"/>
                </a:lnTo>
                <a:cubicBezTo>
                  <a:pt x="987576" y="1200138"/>
                  <a:pt x="1040328" y="1178568"/>
                  <a:pt x="1079232" y="1140042"/>
                </a:cubicBezTo>
                <a:cubicBezTo>
                  <a:pt x="1118136" y="1101516"/>
                  <a:pt x="1140000" y="1049208"/>
                  <a:pt x="1140000" y="994650"/>
                </a:cubicBezTo>
                <a:lnTo>
                  <a:pt x="1140000" y="471951"/>
                </a:lnTo>
                <a:cubicBezTo>
                  <a:pt x="1140000" y="427883"/>
                  <a:pt x="1120326" y="386083"/>
                  <a:pt x="1086276" y="357810"/>
                </a:cubicBezTo>
                <a:lnTo>
                  <a:pt x="686580" y="40456"/>
                </a:lnTo>
                <a:cubicBezTo>
                  <a:pt x="616710" y="-15053"/>
                  <a:pt x="516924" y="-13259"/>
                  <a:pt x="449123" y="44723"/>
                </a:cubicBezTo>
                <a:lnTo>
                  <a:pt x="58021" y="357810"/>
                </a:lnTo>
                <a:cubicBezTo>
                  <a:pt x="22364" y="385249"/>
                  <a:pt x="1053" y="427174"/>
                  <a:pt x="0" y="471951"/>
                </a:cubicBezTo>
                <a:lnTo>
                  <a:pt x="0" y="994116"/>
                </a:lnTo>
                <a:cubicBezTo>
                  <a:pt x="0" y="1107822"/>
                  <a:pt x="92843" y="1200000"/>
                  <a:pt x="207370" y="1200000"/>
                </a:cubicBezTo>
                <a:lnTo>
                  <a:pt x="322337" y="1200000"/>
                </a:lnTo>
                <a:cubicBezTo>
                  <a:pt x="341950" y="1200138"/>
                  <a:pt x="360809" y="1192506"/>
                  <a:pt x="374728" y="1178784"/>
                </a:cubicBezTo>
                <a:cubicBezTo>
                  <a:pt x="388648" y="1165068"/>
                  <a:pt x="396476" y="1146402"/>
                  <a:pt x="396475" y="1126926"/>
                </a:cubicBezTo>
                <a:lnTo>
                  <a:pt x="398624" y="1126926"/>
                </a:lnTo>
                <a:close/>
              </a:path>
            </a:pathLst>
          </a:custGeom>
          <a:solidFill>
            <a:srgbClr val="F2482E"/>
          </a:solidFill>
          <a:ln w="59928" cap="flat">
            <a:noFill/>
            <a:prstDash val="solid"/>
            <a:miter/>
          </a:ln>
        </p:spPr>
        <p:txBody>
          <a:bodyPr rtlCol="1" anchor="ctr"/>
          <a:lstStyle/>
          <a:p>
            <a:endParaRPr lang="ar-MA"/>
          </a:p>
        </p:txBody>
      </p:sp>
      <p:sp>
        <p:nvSpPr>
          <p:cNvPr id="31" name="شكل حر: شكل 30">
            <a:extLst>
              <a:ext uri="{FF2B5EF4-FFF2-40B4-BE49-F238E27FC236}">
                <a16:creationId xmlns:a16="http://schemas.microsoft.com/office/drawing/2014/main" id="{2629B9F2-0296-49B7-9A46-C9D7B286D066}"/>
              </a:ext>
            </a:extLst>
          </p:cNvPr>
          <p:cNvSpPr/>
          <p:nvPr/>
        </p:nvSpPr>
        <p:spPr>
          <a:xfrm>
            <a:off x="1097090" y="317310"/>
            <a:ext cx="1200000" cy="1200000"/>
          </a:xfrm>
          <a:custGeom>
            <a:avLst/>
            <a:gdLst>
              <a:gd name="connsiteX0" fmla="*/ 152311 w 1200000"/>
              <a:gd name="connsiteY0" fmla="*/ 0 h 1200000"/>
              <a:gd name="connsiteX1" fmla="*/ 355469 w 1200000"/>
              <a:gd name="connsiteY1" fmla="*/ 0 h 1200000"/>
              <a:gd name="connsiteX2" fmla="*/ 507780 w 1200000"/>
              <a:gd name="connsiteY2" fmla="*/ 153598 h 1200000"/>
              <a:gd name="connsiteX3" fmla="*/ 507780 w 1200000"/>
              <a:gd name="connsiteY3" fmla="*/ 358471 h 1200000"/>
              <a:gd name="connsiteX4" fmla="*/ 355469 w 1200000"/>
              <a:gd name="connsiteY4" fmla="*/ 512070 h 1200000"/>
              <a:gd name="connsiteX5" fmla="*/ 152311 w 1200000"/>
              <a:gd name="connsiteY5" fmla="*/ 512070 h 1200000"/>
              <a:gd name="connsiteX6" fmla="*/ 0 w 1200000"/>
              <a:gd name="connsiteY6" fmla="*/ 358471 h 1200000"/>
              <a:gd name="connsiteX7" fmla="*/ 0 w 1200000"/>
              <a:gd name="connsiteY7" fmla="*/ 153598 h 1200000"/>
              <a:gd name="connsiteX8" fmla="*/ 152311 w 1200000"/>
              <a:gd name="connsiteY8" fmla="*/ 0 h 1200000"/>
              <a:gd name="connsiteX9" fmla="*/ 152311 w 1200000"/>
              <a:gd name="connsiteY9" fmla="*/ 687930 h 1200000"/>
              <a:gd name="connsiteX10" fmla="*/ 355469 w 1200000"/>
              <a:gd name="connsiteY10" fmla="*/ 687930 h 1200000"/>
              <a:gd name="connsiteX11" fmla="*/ 507780 w 1200000"/>
              <a:gd name="connsiteY11" fmla="*/ 841530 h 1200000"/>
              <a:gd name="connsiteX12" fmla="*/ 507780 w 1200000"/>
              <a:gd name="connsiteY12" fmla="*/ 1046400 h 1200000"/>
              <a:gd name="connsiteX13" fmla="*/ 355469 w 1200000"/>
              <a:gd name="connsiteY13" fmla="*/ 1200000 h 1200000"/>
              <a:gd name="connsiteX14" fmla="*/ 152311 w 1200000"/>
              <a:gd name="connsiteY14" fmla="*/ 1200000 h 1200000"/>
              <a:gd name="connsiteX15" fmla="*/ 0 w 1200000"/>
              <a:gd name="connsiteY15" fmla="*/ 1046400 h 1200000"/>
              <a:gd name="connsiteX16" fmla="*/ 0 w 1200000"/>
              <a:gd name="connsiteY16" fmla="*/ 841530 h 1200000"/>
              <a:gd name="connsiteX17" fmla="*/ 152311 w 1200000"/>
              <a:gd name="connsiteY17" fmla="*/ 687930 h 1200000"/>
              <a:gd name="connsiteX18" fmla="*/ 1047690 w 1200000"/>
              <a:gd name="connsiteY18" fmla="*/ 687930 h 1200000"/>
              <a:gd name="connsiteX19" fmla="*/ 844530 w 1200000"/>
              <a:gd name="connsiteY19" fmla="*/ 687930 h 1200000"/>
              <a:gd name="connsiteX20" fmla="*/ 692220 w 1200000"/>
              <a:gd name="connsiteY20" fmla="*/ 841530 h 1200000"/>
              <a:gd name="connsiteX21" fmla="*/ 692220 w 1200000"/>
              <a:gd name="connsiteY21" fmla="*/ 1046400 h 1200000"/>
              <a:gd name="connsiteX22" fmla="*/ 844530 w 1200000"/>
              <a:gd name="connsiteY22" fmla="*/ 1200000 h 1200000"/>
              <a:gd name="connsiteX23" fmla="*/ 1047690 w 1200000"/>
              <a:gd name="connsiteY23" fmla="*/ 1200000 h 1200000"/>
              <a:gd name="connsiteX24" fmla="*/ 1200000 w 1200000"/>
              <a:gd name="connsiteY24" fmla="*/ 1046400 h 1200000"/>
              <a:gd name="connsiteX25" fmla="*/ 1200000 w 1200000"/>
              <a:gd name="connsiteY25" fmla="*/ 841530 h 1200000"/>
              <a:gd name="connsiteX26" fmla="*/ 1047690 w 1200000"/>
              <a:gd name="connsiteY26" fmla="*/ 687930 h 1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00000" h="1200000">
                <a:moveTo>
                  <a:pt x="152311" y="0"/>
                </a:moveTo>
                <a:lnTo>
                  <a:pt x="355469" y="0"/>
                </a:lnTo>
                <a:cubicBezTo>
                  <a:pt x="439606" y="0"/>
                  <a:pt x="507780" y="68751"/>
                  <a:pt x="507780" y="153598"/>
                </a:cubicBezTo>
                <a:lnTo>
                  <a:pt x="507780" y="358471"/>
                </a:lnTo>
                <a:cubicBezTo>
                  <a:pt x="507780" y="443318"/>
                  <a:pt x="439606" y="512070"/>
                  <a:pt x="355469" y="512070"/>
                </a:cubicBezTo>
                <a:lnTo>
                  <a:pt x="152311" y="512070"/>
                </a:lnTo>
                <a:cubicBezTo>
                  <a:pt x="68176" y="512070"/>
                  <a:pt x="0" y="443318"/>
                  <a:pt x="0" y="358471"/>
                </a:cubicBezTo>
                <a:lnTo>
                  <a:pt x="0" y="153598"/>
                </a:lnTo>
                <a:cubicBezTo>
                  <a:pt x="0" y="68751"/>
                  <a:pt x="68176" y="0"/>
                  <a:pt x="152311" y="0"/>
                </a:cubicBezTo>
                <a:close/>
                <a:moveTo>
                  <a:pt x="152311" y="687930"/>
                </a:moveTo>
                <a:lnTo>
                  <a:pt x="355469" y="687930"/>
                </a:lnTo>
                <a:cubicBezTo>
                  <a:pt x="439606" y="687930"/>
                  <a:pt x="507780" y="756684"/>
                  <a:pt x="507780" y="841530"/>
                </a:cubicBezTo>
                <a:lnTo>
                  <a:pt x="507780" y="1046400"/>
                </a:lnTo>
                <a:cubicBezTo>
                  <a:pt x="507780" y="1131192"/>
                  <a:pt x="439606" y="1200000"/>
                  <a:pt x="355469" y="1200000"/>
                </a:cubicBezTo>
                <a:lnTo>
                  <a:pt x="152311" y="1200000"/>
                </a:lnTo>
                <a:cubicBezTo>
                  <a:pt x="68176" y="1200000"/>
                  <a:pt x="0" y="1131192"/>
                  <a:pt x="0" y="1046400"/>
                </a:cubicBezTo>
                <a:lnTo>
                  <a:pt x="0" y="841530"/>
                </a:lnTo>
                <a:cubicBezTo>
                  <a:pt x="0" y="756684"/>
                  <a:pt x="68176" y="687930"/>
                  <a:pt x="152311" y="687930"/>
                </a:cubicBezTo>
                <a:close/>
                <a:moveTo>
                  <a:pt x="1047690" y="687930"/>
                </a:moveTo>
                <a:lnTo>
                  <a:pt x="844530" y="687930"/>
                </a:lnTo>
                <a:cubicBezTo>
                  <a:pt x="760392" y="687930"/>
                  <a:pt x="692220" y="756684"/>
                  <a:pt x="692220" y="841530"/>
                </a:cubicBezTo>
                <a:lnTo>
                  <a:pt x="692220" y="1046400"/>
                </a:lnTo>
                <a:cubicBezTo>
                  <a:pt x="692220" y="1131192"/>
                  <a:pt x="760392" y="1200000"/>
                  <a:pt x="844530" y="1200000"/>
                </a:cubicBezTo>
                <a:lnTo>
                  <a:pt x="1047690" y="1200000"/>
                </a:lnTo>
                <a:cubicBezTo>
                  <a:pt x="1131822" y="1200000"/>
                  <a:pt x="1200000" y="1131192"/>
                  <a:pt x="1200000" y="1046400"/>
                </a:cubicBezTo>
                <a:lnTo>
                  <a:pt x="1200000" y="841530"/>
                </a:lnTo>
                <a:cubicBezTo>
                  <a:pt x="1200000" y="756684"/>
                  <a:pt x="1131822" y="687930"/>
                  <a:pt x="1047690" y="687930"/>
                </a:cubicBezTo>
                <a:close/>
              </a:path>
            </a:pathLst>
          </a:custGeom>
          <a:solidFill>
            <a:srgbClr val="14589B"/>
          </a:solidFill>
          <a:ln w="59928" cap="flat">
            <a:noFill/>
            <a:prstDash val="solid"/>
            <a:miter/>
          </a:ln>
        </p:spPr>
        <p:txBody>
          <a:bodyPr rtlCol="1" anchor="ctr"/>
          <a:lstStyle/>
          <a:p>
            <a:endParaRPr lang="ar-MA" dirty="0"/>
          </a:p>
        </p:txBody>
      </p:sp>
      <p:grpSp>
        <p:nvGrpSpPr>
          <p:cNvPr id="92" name="مجموعة 91">
            <a:extLst>
              <a:ext uri="{FF2B5EF4-FFF2-40B4-BE49-F238E27FC236}">
                <a16:creationId xmlns:a16="http://schemas.microsoft.com/office/drawing/2014/main" id="{C99A4AC2-6A4E-4E63-B124-22379021D1C7}"/>
              </a:ext>
            </a:extLst>
          </p:cNvPr>
          <p:cNvGrpSpPr/>
          <p:nvPr/>
        </p:nvGrpSpPr>
        <p:grpSpPr>
          <a:xfrm>
            <a:off x="4248325" y="4316430"/>
            <a:ext cx="360000" cy="360000"/>
            <a:chOff x="4248325" y="4316430"/>
            <a:chExt cx="1200001" cy="1199999"/>
          </a:xfrm>
        </p:grpSpPr>
        <p:sp>
          <p:nvSpPr>
            <p:cNvPr id="42" name="شكل حر: شكل 41">
              <a:extLst>
                <a:ext uri="{FF2B5EF4-FFF2-40B4-BE49-F238E27FC236}">
                  <a16:creationId xmlns:a16="http://schemas.microsoft.com/office/drawing/2014/main" id="{C130ADE4-4AA1-43C3-9872-5EE483F22D39}"/>
                </a:ext>
              </a:extLst>
            </p:cNvPr>
            <p:cNvSpPr/>
            <p:nvPr/>
          </p:nvSpPr>
          <p:spPr>
            <a:xfrm>
              <a:off x="4248325" y="4316430"/>
              <a:ext cx="1200001" cy="1199999"/>
            </a:xfrm>
            <a:custGeom>
              <a:avLst/>
              <a:gdLst>
                <a:gd name="connsiteX0" fmla="*/ 1200001 w 1200001"/>
                <a:gd name="connsiteY0" fmla="*/ 600000 h 1199999"/>
                <a:gd name="connsiteX1" fmla="*/ 600001 w 1200001"/>
                <a:gd name="connsiteY1" fmla="*/ 1200000 h 1199999"/>
                <a:gd name="connsiteX2" fmla="*/ 0 w 1200001"/>
                <a:gd name="connsiteY2" fmla="*/ 600000 h 1199999"/>
                <a:gd name="connsiteX3" fmla="*/ 600001 w 1200001"/>
                <a:gd name="connsiteY3" fmla="*/ 0 h 1199999"/>
                <a:gd name="connsiteX4" fmla="*/ 1200001 w 1200001"/>
                <a:gd name="connsiteY4" fmla="*/ 600000 h 119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001" h="1199999">
                  <a:moveTo>
                    <a:pt x="1200001" y="600000"/>
                  </a:moveTo>
                  <a:cubicBezTo>
                    <a:pt x="1200001" y="931440"/>
                    <a:pt x="931381" y="1200000"/>
                    <a:pt x="600001" y="1200000"/>
                  </a:cubicBezTo>
                  <a:cubicBezTo>
                    <a:pt x="268620" y="1200000"/>
                    <a:pt x="0" y="931440"/>
                    <a:pt x="0" y="600000"/>
                  </a:cubicBezTo>
                  <a:cubicBezTo>
                    <a:pt x="0" y="268680"/>
                    <a:pt x="268620" y="0"/>
                    <a:pt x="600001" y="0"/>
                  </a:cubicBezTo>
                  <a:cubicBezTo>
                    <a:pt x="931381" y="0"/>
                    <a:pt x="1200001" y="268680"/>
                    <a:pt x="1200001" y="60000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43" name="شكل حر: شكل 42">
              <a:extLst>
                <a:ext uri="{FF2B5EF4-FFF2-40B4-BE49-F238E27FC236}">
                  <a16:creationId xmlns:a16="http://schemas.microsoft.com/office/drawing/2014/main" id="{9F60C27C-2A91-427D-834F-99C55361FDDD}"/>
                </a:ext>
              </a:extLst>
            </p:cNvPr>
            <p:cNvSpPr/>
            <p:nvPr/>
          </p:nvSpPr>
          <p:spPr>
            <a:xfrm>
              <a:off x="4795532" y="4636585"/>
              <a:ext cx="105600" cy="560567"/>
            </a:xfrm>
            <a:custGeom>
              <a:avLst/>
              <a:gdLst>
                <a:gd name="connsiteX0" fmla="*/ 105000 w 105600"/>
                <a:gd name="connsiteY0" fmla="*/ 317700 h 560567"/>
                <a:gd name="connsiteX1" fmla="*/ 52500 w 105600"/>
                <a:gd name="connsiteY1" fmla="*/ 370200 h 560567"/>
                <a:gd name="connsiteX2" fmla="*/ 0 w 105600"/>
                <a:gd name="connsiteY2" fmla="*/ 317700 h 560567"/>
                <a:gd name="connsiteX3" fmla="*/ 0 w 105600"/>
                <a:gd name="connsiteY3" fmla="*/ 52500 h 560567"/>
                <a:gd name="connsiteX4" fmla="*/ 52500 w 105600"/>
                <a:gd name="connsiteY4" fmla="*/ 0 h 560567"/>
                <a:gd name="connsiteX5" fmla="*/ 105000 w 105600"/>
                <a:gd name="connsiteY5" fmla="*/ 52500 h 560567"/>
                <a:gd name="connsiteX6" fmla="*/ 105000 w 105600"/>
                <a:gd name="connsiteY6" fmla="*/ 317700 h 560567"/>
                <a:gd name="connsiteX7" fmla="*/ 300 w 105600"/>
                <a:gd name="connsiteY7" fmla="*/ 508068 h 560567"/>
                <a:gd name="connsiteX8" fmla="*/ 52500 w 105600"/>
                <a:gd name="connsiteY8" fmla="*/ 455568 h 560567"/>
                <a:gd name="connsiteX9" fmla="*/ 105600 w 105600"/>
                <a:gd name="connsiteY9" fmla="*/ 508068 h 560567"/>
                <a:gd name="connsiteX10" fmla="*/ 53100 w 105600"/>
                <a:gd name="connsiteY10" fmla="*/ 560568 h 560567"/>
                <a:gd name="connsiteX11" fmla="*/ 300 w 105600"/>
                <a:gd name="connsiteY11" fmla="*/ 508068 h 5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600" h="560567">
                  <a:moveTo>
                    <a:pt x="105000" y="317700"/>
                  </a:moveTo>
                  <a:cubicBezTo>
                    <a:pt x="105000" y="346620"/>
                    <a:pt x="81420" y="370200"/>
                    <a:pt x="52500" y="370200"/>
                  </a:cubicBezTo>
                  <a:cubicBezTo>
                    <a:pt x="23580" y="370200"/>
                    <a:pt x="0" y="346620"/>
                    <a:pt x="0" y="317700"/>
                  </a:cubicBezTo>
                  <a:lnTo>
                    <a:pt x="0" y="52500"/>
                  </a:lnTo>
                  <a:cubicBezTo>
                    <a:pt x="0" y="23580"/>
                    <a:pt x="23580" y="0"/>
                    <a:pt x="52500" y="0"/>
                  </a:cubicBezTo>
                  <a:cubicBezTo>
                    <a:pt x="81420" y="0"/>
                    <a:pt x="105000" y="23580"/>
                    <a:pt x="105000" y="52500"/>
                  </a:cubicBezTo>
                  <a:lnTo>
                    <a:pt x="105000" y="317700"/>
                  </a:lnTo>
                  <a:close/>
                  <a:moveTo>
                    <a:pt x="300" y="508068"/>
                  </a:moveTo>
                  <a:cubicBezTo>
                    <a:pt x="300" y="479148"/>
                    <a:pt x="23760" y="455568"/>
                    <a:pt x="52500" y="455568"/>
                  </a:cubicBezTo>
                  <a:cubicBezTo>
                    <a:pt x="82080" y="455568"/>
                    <a:pt x="105600" y="479148"/>
                    <a:pt x="105600" y="508068"/>
                  </a:cubicBezTo>
                  <a:cubicBezTo>
                    <a:pt x="105600" y="536988"/>
                    <a:pt x="82080" y="560568"/>
                    <a:pt x="53100" y="560568"/>
                  </a:cubicBezTo>
                  <a:cubicBezTo>
                    <a:pt x="24000" y="560568"/>
                    <a:pt x="300" y="536988"/>
                    <a:pt x="300" y="508068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403B8E4C-D924-4DFF-B511-16E548AD0AC7}"/>
              </a:ext>
            </a:extLst>
          </p:cNvPr>
          <p:cNvGrpSpPr/>
          <p:nvPr/>
        </p:nvGrpSpPr>
        <p:grpSpPr>
          <a:xfrm>
            <a:off x="7300645" y="509021"/>
            <a:ext cx="1080000" cy="1320000"/>
            <a:chOff x="9661816" y="3716429"/>
            <a:chExt cx="1080000" cy="1320000"/>
          </a:xfrm>
        </p:grpSpPr>
        <p:sp>
          <p:nvSpPr>
            <p:cNvPr id="49" name="شكل حر: شكل 48">
              <a:extLst>
                <a:ext uri="{FF2B5EF4-FFF2-40B4-BE49-F238E27FC236}">
                  <a16:creationId xmlns:a16="http://schemas.microsoft.com/office/drawing/2014/main" id="{87906ABA-9D1F-499F-BF35-EF6337C9CBFD}"/>
                </a:ext>
              </a:extLst>
            </p:cNvPr>
            <p:cNvSpPr/>
            <p:nvPr/>
          </p:nvSpPr>
          <p:spPr>
            <a:xfrm>
              <a:off x="9661816" y="3716429"/>
              <a:ext cx="1080000" cy="1320000"/>
            </a:xfrm>
            <a:custGeom>
              <a:avLst/>
              <a:gdLst>
                <a:gd name="connsiteX0" fmla="*/ 0 w 1080000"/>
                <a:gd name="connsiteY0" fmla="*/ 671999 h 1200000"/>
                <a:gd name="connsiteX1" fmla="*/ 1080000 w 1080000"/>
                <a:gd name="connsiteY1" fmla="*/ 671999 h 1200000"/>
                <a:gd name="connsiteX2" fmla="*/ 1080000 w 1080000"/>
                <a:gd name="connsiteY2" fmla="*/ 909600 h 1200000"/>
                <a:gd name="connsiteX3" fmla="*/ 791460 w 1080000"/>
                <a:gd name="connsiteY3" fmla="*/ 1200000 h 1200000"/>
                <a:gd name="connsiteX4" fmla="*/ 288600 w 1080000"/>
                <a:gd name="connsiteY4" fmla="*/ 1200000 h 1200000"/>
                <a:gd name="connsiteX5" fmla="*/ 0 w 1080000"/>
                <a:gd name="connsiteY5" fmla="*/ 909600 h 1200000"/>
                <a:gd name="connsiteX6" fmla="*/ 288600 w 1080000"/>
                <a:gd name="connsiteY6" fmla="*/ 0 h 1200000"/>
                <a:gd name="connsiteX7" fmla="*/ 791460 w 1080000"/>
                <a:gd name="connsiteY7" fmla="*/ 0 h 1200000"/>
                <a:gd name="connsiteX8" fmla="*/ 1080000 w 1080000"/>
                <a:gd name="connsiteY8" fmla="*/ 289800 h 1200000"/>
                <a:gd name="connsiteX9" fmla="*/ 1080000 w 1080000"/>
                <a:gd name="connsiteY9" fmla="*/ 599999 h 1200000"/>
                <a:gd name="connsiteX10" fmla="*/ 0 w 1080000"/>
                <a:gd name="connsiteY10" fmla="*/ 599999 h 1200000"/>
                <a:gd name="connsiteX11" fmla="*/ 0 w 1080000"/>
                <a:gd name="connsiteY11" fmla="*/ 289800 h 1200000"/>
                <a:gd name="connsiteX12" fmla="*/ 288600 w 1080000"/>
                <a:gd name="connsiteY12" fmla="*/ 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000" h="1200000">
                  <a:moveTo>
                    <a:pt x="0" y="671999"/>
                  </a:moveTo>
                  <a:lnTo>
                    <a:pt x="1080000" y="671999"/>
                  </a:lnTo>
                  <a:lnTo>
                    <a:pt x="1080000" y="909600"/>
                  </a:lnTo>
                  <a:cubicBezTo>
                    <a:pt x="1080000" y="1095600"/>
                    <a:pt x="976800" y="1200000"/>
                    <a:pt x="791460" y="1200000"/>
                  </a:cubicBezTo>
                  <a:lnTo>
                    <a:pt x="288600" y="1200000"/>
                  </a:lnTo>
                  <a:cubicBezTo>
                    <a:pt x="106200" y="1200000"/>
                    <a:pt x="0" y="1095600"/>
                    <a:pt x="0" y="909600"/>
                  </a:cubicBezTo>
                  <a:close/>
                  <a:moveTo>
                    <a:pt x="288600" y="0"/>
                  </a:moveTo>
                  <a:lnTo>
                    <a:pt x="791460" y="0"/>
                  </a:lnTo>
                  <a:cubicBezTo>
                    <a:pt x="976800" y="0"/>
                    <a:pt x="1080000" y="106800"/>
                    <a:pt x="1080000" y="289800"/>
                  </a:cubicBezTo>
                  <a:lnTo>
                    <a:pt x="1080000" y="599999"/>
                  </a:lnTo>
                  <a:lnTo>
                    <a:pt x="0" y="599999"/>
                  </a:lnTo>
                  <a:lnTo>
                    <a:pt x="0" y="289800"/>
                  </a:lnTo>
                  <a:cubicBezTo>
                    <a:pt x="0" y="106800"/>
                    <a:pt x="106200" y="0"/>
                    <a:pt x="288600" y="0"/>
                  </a:cubicBezTo>
                  <a:close/>
                </a:path>
              </a:pathLst>
            </a:custGeom>
            <a:solidFill>
              <a:srgbClr val="1481CE">
                <a:alpha val="40000"/>
              </a:srgbClr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 dirty="0"/>
            </a:p>
          </p:txBody>
        </p:sp>
        <p:sp>
          <p:nvSpPr>
            <p:cNvPr id="50" name="مثلث متساوي الساقين 49">
              <a:extLst>
                <a:ext uri="{FF2B5EF4-FFF2-40B4-BE49-F238E27FC236}">
                  <a16:creationId xmlns:a16="http://schemas.microsoft.com/office/drawing/2014/main" id="{8D8A61E4-7654-49AF-96FF-73D2DA805773}"/>
                </a:ext>
              </a:extLst>
            </p:cNvPr>
            <p:cNvSpPr/>
            <p:nvPr/>
          </p:nvSpPr>
          <p:spPr>
            <a:xfrm>
              <a:off x="9992962" y="3866124"/>
              <a:ext cx="360000" cy="360000"/>
            </a:xfrm>
            <a:prstGeom prst="triangle">
              <a:avLst/>
            </a:prstGeom>
            <a:solidFill>
              <a:srgbClr val="148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51" name="مثلث متساوي الساقين 50">
              <a:extLst>
                <a:ext uri="{FF2B5EF4-FFF2-40B4-BE49-F238E27FC236}">
                  <a16:creationId xmlns:a16="http://schemas.microsoft.com/office/drawing/2014/main" id="{1CA1E6D2-B72A-4437-8F1F-CB23D6F2A496}"/>
                </a:ext>
              </a:extLst>
            </p:cNvPr>
            <p:cNvSpPr/>
            <p:nvPr/>
          </p:nvSpPr>
          <p:spPr>
            <a:xfrm flipV="1">
              <a:off x="9992962" y="4561816"/>
              <a:ext cx="360000" cy="360000"/>
            </a:xfrm>
            <a:prstGeom prst="triangle">
              <a:avLst/>
            </a:prstGeom>
            <a:solidFill>
              <a:srgbClr val="1481CE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sp>
        <p:nvSpPr>
          <p:cNvPr id="56" name="مستطيل 55">
            <a:extLst>
              <a:ext uri="{FF2B5EF4-FFF2-40B4-BE49-F238E27FC236}">
                <a16:creationId xmlns:a16="http://schemas.microsoft.com/office/drawing/2014/main" id="{C7210409-7AC0-4475-A083-976BFDD45535}"/>
              </a:ext>
            </a:extLst>
          </p:cNvPr>
          <p:cNvSpPr/>
          <p:nvPr/>
        </p:nvSpPr>
        <p:spPr>
          <a:xfrm>
            <a:off x="7291248" y="5036429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26445242-B5C5-4ACE-BE38-3F20EEBBFFF7}"/>
              </a:ext>
            </a:extLst>
          </p:cNvPr>
          <p:cNvGrpSpPr/>
          <p:nvPr/>
        </p:nvGrpSpPr>
        <p:grpSpPr>
          <a:xfrm>
            <a:off x="1653424" y="4741822"/>
            <a:ext cx="360000" cy="419296"/>
            <a:chOff x="1653424" y="4741822"/>
            <a:chExt cx="360000" cy="419296"/>
          </a:xfrm>
        </p:grpSpPr>
        <p:sp>
          <p:nvSpPr>
            <p:cNvPr id="78" name="شكل حر: شكل 77">
              <a:extLst>
                <a:ext uri="{FF2B5EF4-FFF2-40B4-BE49-F238E27FC236}">
                  <a16:creationId xmlns:a16="http://schemas.microsoft.com/office/drawing/2014/main" id="{DB9120F7-93E8-40EE-8360-5339A325A53F}"/>
                </a:ext>
              </a:extLst>
            </p:cNvPr>
            <p:cNvSpPr/>
            <p:nvPr/>
          </p:nvSpPr>
          <p:spPr>
            <a:xfrm>
              <a:off x="1653424" y="4741822"/>
              <a:ext cx="360000" cy="419296"/>
            </a:xfrm>
            <a:custGeom>
              <a:avLst/>
              <a:gdLst>
                <a:gd name="connsiteX0" fmla="*/ 918528 w 1020000"/>
                <a:gd name="connsiteY0" fmla="*/ 421260 h 1200000"/>
                <a:gd name="connsiteX1" fmla="*/ 810876 w 1020000"/>
                <a:gd name="connsiteY1" fmla="*/ 420660 h 1200000"/>
                <a:gd name="connsiteX2" fmla="*/ 612330 w 1020000"/>
                <a:gd name="connsiteY2" fmla="*/ 220500 h 1200000"/>
                <a:gd name="connsiteX3" fmla="*/ 612330 w 1020000"/>
                <a:gd name="connsiteY3" fmla="*/ 27540 h 1200000"/>
                <a:gd name="connsiteX4" fmla="*/ 585180 w 1020000"/>
                <a:gd name="connsiteY4" fmla="*/ 0 h 1200000"/>
                <a:gd name="connsiteX5" fmla="*/ 267818 w 1020000"/>
                <a:gd name="connsiteY5" fmla="*/ 0 h 1200000"/>
                <a:gd name="connsiteX6" fmla="*/ 0 w 1020000"/>
                <a:gd name="connsiteY6" fmla="*/ 270540 h 1200000"/>
                <a:gd name="connsiteX7" fmla="*/ 0 w 1020000"/>
                <a:gd name="connsiteY7" fmla="*/ 917040 h 1200000"/>
                <a:gd name="connsiteX8" fmla="*/ 280175 w 1020000"/>
                <a:gd name="connsiteY8" fmla="*/ 1200000 h 1200000"/>
                <a:gd name="connsiteX9" fmla="*/ 752718 w 1020000"/>
                <a:gd name="connsiteY9" fmla="*/ 1200000 h 1200000"/>
                <a:gd name="connsiteX10" fmla="*/ 1020000 w 1020000"/>
                <a:gd name="connsiteY10" fmla="*/ 930120 h 1200000"/>
                <a:gd name="connsiteX11" fmla="*/ 1020000 w 1020000"/>
                <a:gd name="connsiteY11" fmla="*/ 448260 h 1200000"/>
                <a:gd name="connsiteX12" fmla="*/ 992790 w 1020000"/>
                <a:gd name="connsiteY12" fmla="*/ 420780 h 1200000"/>
                <a:gd name="connsiteX13" fmla="*/ 918528 w 1020000"/>
                <a:gd name="connsiteY13" fmla="*/ 42126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0000" h="1200000">
                  <a:moveTo>
                    <a:pt x="918528" y="421260"/>
                  </a:moveTo>
                  <a:cubicBezTo>
                    <a:pt x="891438" y="421260"/>
                    <a:pt x="855552" y="420660"/>
                    <a:pt x="810876" y="420660"/>
                  </a:cubicBezTo>
                  <a:cubicBezTo>
                    <a:pt x="701922" y="420660"/>
                    <a:pt x="612330" y="330480"/>
                    <a:pt x="612330" y="220500"/>
                  </a:cubicBezTo>
                  <a:lnTo>
                    <a:pt x="612330" y="27540"/>
                  </a:lnTo>
                  <a:cubicBezTo>
                    <a:pt x="612330" y="12360"/>
                    <a:pt x="600156" y="0"/>
                    <a:pt x="585180" y="0"/>
                  </a:cubicBezTo>
                  <a:lnTo>
                    <a:pt x="267818" y="0"/>
                  </a:lnTo>
                  <a:cubicBezTo>
                    <a:pt x="119710" y="0"/>
                    <a:pt x="0" y="121560"/>
                    <a:pt x="0" y="270540"/>
                  </a:cubicBezTo>
                  <a:lnTo>
                    <a:pt x="0" y="917040"/>
                  </a:lnTo>
                  <a:cubicBezTo>
                    <a:pt x="0" y="1073340"/>
                    <a:pt x="125413" y="1200000"/>
                    <a:pt x="280175" y="1200000"/>
                  </a:cubicBezTo>
                  <a:lnTo>
                    <a:pt x="752718" y="1200000"/>
                  </a:lnTo>
                  <a:cubicBezTo>
                    <a:pt x="900348" y="1200000"/>
                    <a:pt x="1020000" y="1079220"/>
                    <a:pt x="1020000" y="930120"/>
                  </a:cubicBezTo>
                  <a:lnTo>
                    <a:pt x="1020000" y="448260"/>
                  </a:lnTo>
                  <a:cubicBezTo>
                    <a:pt x="1020000" y="433020"/>
                    <a:pt x="1007880" y="420720"/>
                    <a:pt x="992790" y="420780"/>
                  </a:cubicBezTo>
                  <a:cubicBezTo>
                    <a:pt x="967482" y="420960"/>
                    <a:pt x="937008" y="421260"/>
                    <a:pt x="918528" y="42126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79" name="شكل حر: شكل 78">
              <a:extLst>
                <a:ext uri="{FF2B5EF4-FFF2-40B4-BE49-F238E27FC236}">
                  <a16:creationId xmlns:a16="http://schemas.microsoft.com/office/drawing/2014/main" id="{69CBAABB-A4FA-4E86-A784-E7388D20F6C7}"/>
                </a:ext>
              </a:extLst>
            </p:cNvPr>
            <p:cNvSpPr/>
            <p:nvPr/>
          </p:nvSpPr>
          <p:spPr>
            <a:xfrm>
              <a:off x="1902525" y="4750624"/>
              <a:ext cx="105494" cy="107825"/>
            </a:xfrm>
            <a:custGeom>
              <a:avLst/>
              <a:gdLst>
                <a:gd name="connsiteX0" fmla="*/ 49260 w 298900"/>
                <a:gd name="connsiteY0" fmla="*/ 8847 h 308590"/>
                <a:gd name="connsiteX1" fmla="*/ 0 w 298900"/>
                <a:gd name="connsiteY1" fmla="*/ 28887 h 308590"/>
                <a:gd name="connsiteX2" fmla="*/ 0 w 298900"/>
                <a:gd name="connsiteY2" fmla="*/ 187107 h 308590"/>
                <a:gd name="connsiteX3" fmla="*/ 120960 w 298900"/>
                <a:gd name="connsiteY3" fmla="*/ 308067 h 308590"/>
                <a:gd name="connsiteX4" fmla="*/ 270240 w 298900"/>
                <a:gd name="connsiteY4" fmla="*/ 308547 h 308590"/>
                <a:gd name="connsiteX5" fmla="*/ 290820 w 298900"/>
                <a:gd name="connsiteY5" fmla="*/ 260067 h 308590"/>
                <a:gd name="connsiteX6" fmla="*/ 49260 w 298900"/>
                <a:gd name="connsiteY6" fmla="*/ 8847 h 30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900" h="308590">
                  <a:moveTo>
                    <a:pt x="49260" y="8847"/>
                  </a:moveTo>
                  <a:cubicBezTo>
                    <a:pt x="31320" y="-9813"/>
                    <a:pt x="0" y="3027"/>
                    <a:pt x="0" y="28887"/>
                  </a:cubicBezTo>
                  <a:lnTo>
                    <a:pt x="0" y="187107"/>
                  </a:lnTo>
                  <a:cubicBezTo>
                    <a:pt x="0" y="253467"/>
                    <a:pt x="54660" y="308067"/>
                    <a:pt x="120960" y="308067"/>
                  </a:cubicBezTo>
                  <a:cubicBezTo>
                    <a:pt x="162840" y="308547"/>
                    <a:pt x="220920" y="308667"/>
                    <a:pt x="270240" y="308547"/>
                  </a:cubicBezTo>
                  <a:cubicBezTo>
                    <a:pt x="295500" y="308487"/>
                    <a:pt x="308340" y="278307"/>
                    <a:pt x="290820" y="260067"/>
                  </a:cubicBezTo>
                  <a:cubicBezTo>
                    <a:pt x="227520" y="194247"/>
                    <a:pt x="114180" y="76287"/>
                    <a:pt x="49260" y="8847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80" name="شكل حر: شكل 79">
              <a:extLst>
                <a:ext uri="{FF2B5EF4-FFF2-40B4-BE49-F238E27FC236}">
                  <a16:creationId xmlns:a16="http://schemas.microsoft.com/office/drawing/2014/main" id="{DEF9E530-B007-46CA-976B-924ACA2C84A7}"/>
                </a:ext>
              </a:extLst>
            </p:cNvPr>
            <p:cNvSpPr/>
            <p:nvPr/>
          </p:nvSpPr>
          <p:spPr>
            <a:xfrm>
              <a:off x="1728526" y="4876071"/>
              <a:ext cx="190588" cy="188683"/>
            </a:xfrm>
            <a:custGeom>
              <a:avLst/>
              <a:gdLst>
                <a:gd name="connsiteX0" fmla="*/ 341279 w 385978"/>
                <a:gd name="connsiteY0" fmla="*/ 148320 h 385979"/>
                <a:gd name="connsiteX1" fmla="*/ 237599 w 385978"/>
                <a:gd name="connsiteY1" fmla="*/ 148320 h 385979"/>
                <a:gd name="connsiteX2" fmla="*/ 237599 w 385978"/>
                <a:gd name="connsiteY2" fmla="*/ 44700 h 385979"/>
                <a:gd name="connsiteX3" fmla="*/ 192959 w 385978"/>
                <a:gd name="connsiteY3" fmla="*/ 0 h 385979"/>
                <a:gd name="connsiteX4" fmla="*/ 148259 w 385978"/>
                <a:gd name="connsiteY4" fmla="*/ 44700 h 385979"/>
                <a:gd name="connsiteX5" fmla="*/ 148259 w 385978"/>
                <a:gd name="connsiteY5" fmla="*/ 148320 h 385979"/>
                <a:gd name="connsiteX6" fmla="*/ 44640 w 385978"/>
                <a:gd name="connsiteY6" fmla="*/ 148320 h 385979"/>
                <a:gd name="connsiteX7" fmla="*/ 0 w 385978"/>
                <a:gd name="connsiteY7" fmla="*/ 193020 h 385979"/>
                <a:gd name="connsiteX8" fmla="*/ 44640 w 385978"/>
                <a:gd name="connsiteY8" fmla="*/ 237720 h 385979"/>
                <a:gd name="connsiteX9" fmla="*/ 148259 w 385978"/>
                <a:gd name="connsiteY9" fmla="*/ 237720 h 385979"/>
                <a:gd name="connsiteX10" fmla="*/ 148259 w 385978"/>
                <a:gd name="connsiteY10" fmla="*/ 341280 h 385979"/>
                <a:gd name="connsiteX11" fmla="*/ 192959 w 385978"/>
                <a:gd name="connsiteY11" fmla="*/ 385980 h 385979"/>
                <a:gd name="connsiteX12" fmla="*/ 237599 w 385978"/>
                <a:gd name="connsiteY12" fmla="*/ 341280 h 385979"/>
                <a:gd name="connsiteX13" fmla="*/ 237599 w 385978"/>
                <a:gd name="connsiteY13" fmla="*/ 237720 h 385979"/>
                <a:gd name="connsiteX14" fmla="*/ 341279 w 385978"/>
                <a:gd name="connsiteY14" fmla="*/ 237720 h 385979"/>
                <a:gd name="connsiteX15" fmla="*/ 385979 w 385978"/>
                <a:gd name="connsiteY15" fmla="*/ 193020 h 385979"/>
                <a:gd name="connsiteX16" fmla="*/ 341279 w 385978"/>
                <a:gd name="connsiteY16" fmla="*/ 148320 h 38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5978" h="385979">
                  <a:moveTo>
                    <a:pt x="341279" y="148320"/>
                  </a:moveTo>
                  <a:lnTo>
                    <a:pt x="237599" y="148320"/>
                  </a:lnTo>
                  <a:lnTo>
                    <a:pt x="237599" y="44700"/>
                  </a:lnTo>
                  <a:cubicBezTo>
                    <a:pt x="237599" y="20040"/>
                    <a:pt x="217619" y="0"/>
                    <a:pt x="192959" y="0"/>
                  </a:cubicBezTo>
                  <a:cubicBezTo>
                    <a:pt x="168299" y="0"/>
                    <a:pt x="148259" y="20040"/>
                    <a:pt x="148259" y="44700"/>
                  </a:cubicBezTo>
                  <a:lnTo>
                    <a:pt x="148259" y="148320"/>
                  </a:lnTo>
                  <a:lnTo>
                    <a:pt x="44640" y="148320"/>
                  </a:lnTo>
                  <a:cubicBezTo>
                    <a:pt x="19980" y="148320"/>
                    <a:pt x="0" y="168360"/>
                    <a:pt x="0" y="193020"/>
                  </a:cubicBezTo>
                  <a:cubicBezTo>
                    <a:pt x="0" y="217680"/>
                    <a:pt x="19980" y="237720"/>
                    <a:pt x="44640" y="237720"/>
                  </a:cubicBezTo>
                  <a:lnTo>
                    <a:pt x="148259" y="237720"/>
                  </a:lnTo>
                  <a:lnTo>
                    <a:pt x="148259" y="341280"/>
                  </a:lnTo>
                  <a:cubicBezTo>
                    <a:pt x="148259" y="365940"/>
                    <a:pt x="168299" y="385980"/>
                    <a:pt x="192959" y="385980"/>
                  </a:cubicBezTo>
                  <a:cubicBezTo>
                    <a:pt x="217619" y="385980"/>
                    <a:pt x="237599" y="365940"/>
                    <a:pt x="237599" y="341280"/>
                  </a:cubicBezTo>
                  <a:lnTo>
                    <a:pt x="237599" y="237720"/>
                  </a:lnTo>
                  <a:lnTo>
                    <a:pt x="341279" y="237720"/>
                  </a:lnTo>
                  <a:cubicBezTo>
                    <a:pt x="365939" y="237720"/>
                    <a:pt x="385979" y="217680"/>
                    <a:pt x="385979" y="193020"/>
                  </a:cubicBezTo>
                  <a:cubicBezTo>
                    <a:pt x="385979" y="168360"/>
                    <a:pt x="365939" y="148320"/>
                    <a:pt x="341279" y="148320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90" name="مجموعة 89">
            <a:extLst>
              <a:ext uri="{FF2B5EF4-FFF2-40B4-BE49-F238E27FC236}">
                <a16:creationId xmlns:a16="http://schemas.microsoft.com/office/drawing/2014/main" id="{225146DB-F49A-4B48-85E6-ACB55D9E0F40}"/>
              </a:ext>
            </a:extLst>
          </p:cNvPr>
          <p:cNvGrpSpPr>
            <a:grpSpLocks noChangeAspect="1"/>
          </p:cNvGrpSpPr>
          <p:nvPr/>
        </p:nvGrpSpPr>
        <p:grpSpPr>
          <a:xfrm>
            <a:off x="690443" y="2447189"/>
            <a:ext cx="323234" cy="360000"/>
            <a:chOff x="690443" y="2447189"/>
            <a:chExt cx="1080000" cy="1202842"/>
          </a:xfrm>
        </p:grpSpPr>
        <p:sp>
          <p:nvSpPr>
            <p:cNvPr id="71" name="شكل حر: شكل 70">
              <a:extLst>
                <a:ext uri="{FF2B5EF4-FFF2-40B4-BE49-F238E27FC236}">
                  <a16:creationId xmlns:a16="http://schemas.microsoft.com/office/drawing/2014/main" id="{815F84D1-DF57-4BA3-BC74-210FFA14916F}"/>
                </a:ext>
              </a:extLst>
            </p:cNvPr>
            <p:cNvSpPr/>
            <p:nvPr/>
          </p:nvSpPr>
          <p:spPr>
            <a:xfrm>
              <a:off x="690443" y="2450031"/>
              <a:ext cx="1080000" cy="1200000"/>
            </a:xfrm>
            <a:custGeom>
              <a:avLst/>
              <a:gdLst>
                <a:gd name="connsiteX0" fmla="*/ 158787 w 1080000"/>
                <a:gd name="connsiteY0" fmla="*/ 23303 h 1200000"/>
                <a:gd name="connsiteX1" fmla="*/ 743475 w 1080000"/>
                <a:gd name="connsiteY1" fmla="*/ 1200000 h 1200000"/>
                <a:gd name="connsiteX2" fmla="*/ 288600 w 1080000"/>
                <a:gd name="connsiteY2" fmla="*/ 1200000 h 1200000"/>
                <a:gd name="connsiteX3" fmla="*/ 0 w 1080000"/>
                <a:gd name="connsiteY3" fmla="*/ 909600 h 1200000"/>
                <a:gd name="connsiteX4" fmla="*/ 0 w 1080000"/>
                <a:gd name="connsiteY4" fmla="*/ 289800 h 1200000"/>
                <a:gd name="connsiteX5" fmla="*/ 117129 w 1080000"/>
                <a:gd name="connsiteY5" fmla="*/ 43443 h 1200000"/>
                <a:gd name="connsiteX6" fmla="*/ 288600 w 1080000"/>
                <a:gd name="connsiteY6" fmla="*/ 0 h 1200000"/>
                <a:gd name="connsiteX7" fmla="*/ 791460 w 1080000"/>
                <a:gd name="connsiteY7" fmla="*/ 0 h 1200000"/>
                <a:gd name="connsiteX8" fmla="*/ 1080000 w 1080000"/>
                <a:gd name="connsiteY8" fmla="*/ 289800 h 1200000"/>
                <a:gd name="connsiteX9" fmla="*/ 1080000 w 1080000"/>
                <a:gd name="connsiteY9" fmla="*/ 909600 h 1200000"/>
                <a:gd name="connsiteX10" fmla="*/ 914735 w 1080000"/>
                <a:gd name="connsiteY10" fmla="*/ 1180781 h 1200000"/>
                <a:gd name="connsiteX11" fmla="*/ 861157 w 1080000"/>
                <a:gd name="connsiteY11" fmla="*/ 1194133 h 1200000"/>
                <a:gd name="connsiteX12" fmla="*/ 268567 w 1080000"/>
                <a:gd name="connsiteY12" fmla="*/ 153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000" h="1200000">
                  <a:moveTo>
                    <a:pt x="158787" y="23303"/>
                  </a:moveTo>
                  <a:lnTo>
                    <a:pt x="743475" y="1200000"/>
                  </a:lnTo>
                  <a:lnTo>
                    <a:pt x="288600" y="1200000"/>
                  </a:lnTo>
                  <a:cubicBezTo>
                    <a:pt x="106200" y="1200000"/>
                    <a:pt x="0" y="1095600"/>
                    <a:pt x="0" y="909600"/>
                  </a:cubicBezTo>
                  <a:lnTo>
                    <a:pt x="0" y="289800"/>
                  </a:lnTo>
                  <a:cubicBezTo>
                    <a:pt x="0" y="175425"/>
                    <a:pt x="41484" y="90816"/>
                    <a:pt x="117129" y="43443"/>
                  </a:cubicBezTo>
                  <a:close/>
                  <a:moveTo>
                    <a:pt x="288600" y="0"/>
                  </a:moveTo>
                  <a:lnTo>
                    <a:pt x="791460" y="0"/>
                  </a:lnTo>
                  <a:cubicBezTo>
                    <a:pt x="976800" y="0"/>
                    <a:pt x="1080000" y="106800"/>
                    <a:pt x="1080000" y="289800"/>
                  </a:cubicBezTo>
                  <a:lnTo>
                    <a:pt x="1080000" y="909600"/>
                  </a:lnTo>
                  <a:cubicBezTo>
                    <a:pt x="1080000" y="1049100"/>
                    <a:pt x="1021950" y="1142700"/>
                    <a:pt x="914735" y="1180781"/>
                  </a:cubicBezTo>
                  <a:lnTo>
                    <a:pt x="861157" y="1194133"/>
                  </a:lnTo>
                  <a:lnTo>
                    <a:pt x="268567" y="1530"/>
                  </a:ln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89" name="شكل حر: شكل 88">
              <a:extLst>
                <a:ext uri="{FF2B5EF4-FFF2-40B4-BE49-F238E27FC236}">
                  <a16:creationId xmlns:a16="http://schemas.microsoft.com/office/drawing/2014/main" id="{2AF81884-5468-48FD-9508-E8A273121A69}"/>
                </a:ext>
              </a:extLst>
            </p:cNvPr>
            <p:cNvSpPr/>
            <p:nvPr/>
          </p:nvSpPr>
          <p:spPr>
            <a:xfrm>
              <a:off x="951759" y="2447189"/>
              <a:ext cx="818684" cy="1194133"/>
            </a:xfrm>
            <a:custGeom>
              <a:avLst/>
              <a:gdLst>
                <a:gd name="connsiteX0" fmla="*/ 52200 w 818684"/>
                <a:gd name="connsiteY0" fmla="*/ 819540 h 1194133"/>
                <a:gd name="connsiteX1" fmla="*/ 413710 w 818684"/>
                <a:gd name="connsiteY1" fmla="*/ 819540 h 1194133"/>
                <a:gd name="connsiteX2" fmla="*/ 460517 w 818684"/>
                <a:gd name="connsiteY2" fmla="*/ 913740 h 1194133"/>
                <a:gd name="connsiteX3" fmla="*/ 52200 w 818684"/>
                <a:gd name="connsiteY3" fmla="*/ 913740 h 1194133"/>
                <a:gd name="connsiteX4" fmla="*/ 7200 w 818684"/>
                <a:gd name="connsiteY4" fmla="*/ 892140 h 1194133"/>
                <a:gd name="connsiteX5" fmla="*/ 7200 w 818684"/>
                <a:gd name="connsiteY5" fmla="*/ 841740 h 1194133"/>
                <a:gd name="connsiteX6" fmla="*/ 52200 w 818684"/>
                <a:gd name="connsiteY6" fmla="*/ 819540 h 1194133"/>
                <a:gd name="connsiteX7" fmla="*/ 52200 w 818684"/>
                <a:gd name="connsiteY7" fmla="*/ 545880 h 1194133"/>
                <a:gd name="connsiteX8" fmla="*/ 277732 w 818684"/>
                <a:gd name="connsiteY8" fmla="*/ 545880 h 1194133"/>
                <a:gd name="connsiteX9" fmla="*/ 324271 w 818684"/>
                <a:gd name="connsiteY9" fmla="*/ 639540 h 1194133"/>
                <a:gd name="connsiteX10" fmla="*/ 52200 w 818684"/>
                <a:gd name="connsiteY10" fmla="*/ 639540 h 1194133"/>
                <a:gd name="connsiteX11" fmla="*/ 5400 w 818684"/>
                <a:gd name="connsiteY11" fmla="*/ 592740 h 1194133"/>
                <a:gd name="connsiteX12" fmla="*/ 52200 w 818684"/>
                <a:gd name="connsiteY12" fmla="*/ 545880 h 1194133"/>
                <a:gd name="connsiteX13" fmla="*/ 52200 w 818684"/>
                <a:gd name="connsiteY13" fmla="*/ 274140 h 1194133"/>
                <a:gd name="connsiteX14" fmla="*/ 142708 w 818684"/>
                <a:gd name="connsiteY14" fmla="*/ 274140 h 1194133"/>
                <a:gd name="connsiteX15" fmla="*/ 189515 w 818684"/>
                <a:gd name="connsiteY15" fmla="*/ 368340 h 1194133"/>
                <a:gd name="connsiteX16" fmla="*/ 52200 w 818684"/>
                <a:gd name="connsiteY16" fmla="*/ 368340 h 1194133"/>
                <a:gd name="connsiteX17" fmla="*/ 5400 w 818684"/>
                <a:gd name="connsiteY17" fmla="*/ 321540 h 1194133"/>
                <a:gd name="connsiteX18" fmla="*/ 52200 w 818684"/>
                <a:gd name="connsiteY18" fmla="*/ 274740 h 1194133"/>
                <a:gd name="connsiteX19" fmla="*/ 27284 w 818684"/>
                <a:gd name="connsiteY19" fmla="*/ 0 h 1194133"/>
                <a:gd name="connsiteX20" fmla="*/ 530144 w 818684"/>
                <a:gd name="connsiteY20" fmla="*/ 0 h 1194133"/>
                <a:gd name="connsiteX21" fmla="*/ 818684 w 818684"/>
                <a:gd name="connsiteY21" fmla="*/ 289800 h 1194133"/>
                <a:gd name="connsiteX22" fmla="*/ 818684 w 818684"/>
                <a:gd name="connsiteY22" fmla="*/ 909600 h 1194133"/>
                <a:gd name="connsiteX23" fmla="*/ 653419 w 818684"/>
                <a:gd name="connsiteY23" fmla="*/ 1180781 h 1194133"/>
                <a:gd name="connsiteX24" fmla="*/ 599841 w 818684"/>
                <a:gd name="connsiteY24" fmla="*/ 1194133 h 1194133"/>
                <a:gd name="connsiteX25" fmla="*/ 460517 w 818684"/>
                <a:gd name="connsiteY25" fmla="*/ 913740 h 1194133"/>
                <a:gd name="connsiteX26" fmla="*/ 522600 w 818684"/>
                <a:gd name="connsiteY26" fmla="*/ 913740 h 1194133"/>
                <a:gd name="connsiteX27" fmla="*/ 564600 w 818684"/>
                <a:gd name="connsiteY27" fmla="*/ 866940 h 1194133"/>
                <a:gd name="connsiteX28" fmla="*/ 522600 w 818684"/>
                <a:gd name="connsiteY28" fmla="*/ 819540 h 1194133"/>
                <a:gd name="connsiteX29" fmla="*/ 413710 w 818684"/>
                <a:gd name="connsiteY29" fmla="*/ 819540 h 1194133"/>
                <a:gd name="connsiteX30" fmla="*/ 324271 w 818684"/>
                <a:gd name="connsiteY30" fmla="*/ 639540 h 1194133"/>
                <a:gd name="connsiteX31" fmla="*/ 522600 w 818684"/>
                <a:gd name="connsiteY31" fmla="*/ 639540 h 1194133"/>
                <a:gd name="connsiteX32" fmla="*/ 569400 w 818684"/>
                <a:gd name="connsiteY32" fmla="*/ 592740 h 1194133"/>
                <a:gd name="connsiteX33" fmla="*/ 522600 w 818684"/>
                <a:gd name="connsiteY33" fmla="*/ 545880 h 1194133"/>
                <a:gd name="connsiteX34" fmla="*/ 277732 w 818684"/>
                <a:gd name="connsiteY34" fmla="*/ 545880 h 1194133"/>
                <a:gd name="connsiteX35" fmla="*/ 189515 w 818684"/>
                <a:gd name="connsiteY35" fmla="*/ 368340 h 1194133"/>
                <a:gd name="connsiteX36" fmla="*/ 231540 w 818684"/>
                <a:gd name="connsiteY36" fmla="*/ 368340 h 1194133"/>
                <a:gd name="connsiteX37" fmla="*/ 278400 w 818684"/>
                <a:gd name="connsiteY37" fmla="*/ 320880 h 1194133"/>
                <a:gd name="connsiteX38" fmla="*/ 231540 w 818684"/>
                <a:gd name="connsiteY38" fmla="*/ 274140 h 1194133"/>
                <a:gd name="connsiteX39" fmla="*/ 142708 w 818684"/>
                <a:gd name="connsiteY39" fmla="*/ 274140 h 1194133"/>
                <a:gd name="connsiteX40" fmla="*/ 7251 w 818684"/>
                <a:gd name="connsiteY40" fmla="*/ 1530 h 119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18684" h="1194133">
                  <a:moveTo>
                    <a:pt x="52200" y="819540"/>
                  </a:moveTo>
                  <a:lnTo>
                    <a:pt x="413710" y="819540"/>
                  </a:lnTo>
                  <a:lnTo>
                    <a:pt x="460517" y="913740"/>
                  </a:lnTo>
                  <a:lnTo>
                    <a:pt x="52200" y="913740"/>
                  </a:lnTo>
                  <a:cubicBezTo>
                    <a:pt x="34200" y="916140"/>
                    <a:pt x="16800" y="907140"/>
                    <a:pt x="7200" y="892140"/>
                  </a:cubicBezTo>
                  <a:cubicBezTo>
                    <a:pt x="-2400" y="876540"/>
                    <a:pt x="-2400" y="856740"/>
                    <a:pt x="7200" y="841740"/>
                  </a:cubicBezTo>
                  <a:cubicBezTo>
                    <a:pt x="16800" y="826140"/>
                    <a:pt x="34200" y="817740"/>
                    <a:pt x="52200" y="819540"/>
                  </a:cubicBezTo>
                  <a:close/>
                  <a:moveTo>
                    <a:pt x="52200" y="545880"/>
                  </a:moveTo>
                  <a:lnTo>
                    <a:pt x="277732" y="545880"/>
                  </a:lnTo>
                  <a:lnTo>
                    <a:pt x="324271" y="639540"/>
                  </a:lnTo>
                  <a:lnTo>
                    <a:pt x="52200" y="639540"/>
                  </a:lnTo>
                  <a:cubicBezTo>
                    <a:pt x="26340" y="639540"/>
                    <a:pt x="5400" y="618540"/>
                    <a:pt x="5400" y="592740"/>
                  </a:cubicBezTo>
                  <a:cubicBezTo>
                    <a:pt x="5400" y="566940"/>
                    <a:pt x="26340" y="545880"/>
                    <a:pt x="52200" y="545880"/>
                  </a:cubicBezTo>
                  <a:close/>
                  <a:moveTo>
                    <a:pt x="52200" y="274140"/>
                  </a:moveTo>
                  <a:lnTo>
                    <a:pt x="142708" y="274140"/>
                  </a:lnTo>
                  <a:lnTo>
                    <a:pt x="189515" y="368340"/>
                  </a:lnTo>
                  <a:lnTo>
                    <a:pt x="52200" y="368340"/>
                  </a:lnTo>
                  <a:cubicBezTo>
                    <a:pt x="26340" y="368340"/>
                    <a:pt x="5400" y="347340"/>
                    <a:pt x="5400" y="321540"/>
                  </a:cubicBezTo>
                  <a:cubicBezTo>
                    <a:pt x="5400" y="295740"/>
                    <a:pt x="26340" y="274740"/>
                    <a:pt x="52200" y="274740"/>
                  </a:cubicBezTo>
                  <a:close/>
                  <a:moveTo>
                    <a:pt x="27284" y="0"/>
                  </a:moveTo>
                  <a:lnTo>
                    <a:pt x="530144" y="0"/>
                  </a:lnTo>
                  <a:cubicBezTo>
                    <a:pt x="715484" y="0"/>
                    <a:pt x="818684" y="106800"/>
                    <a:pt x="818684" y="289800"/>
                  </a:cubicBezTo>
                  <a:lnTo>
                    <a:pt x="818684" y="909600"/>
                  </a:lnTo>
                  <a:cubicBezTo>
                    <a:pt x="818684" y="1049100"/>
                    <a:pt x="760634" y="1142700"/>
                    <a:pt x="653419" y="1180781"/>
                  </a:cubicBezTo>
                  <a:lnTo>
                    <a:pt x="599841" y="1194133"/>
                  </a:lnTo>
                  <a:lnTo>
                    <a:pt x="460517" y="913740"/>
                  </a:lnTo>
                  <a:lnTo>
                    <a:pt x="522600" y="913740"/>
                  </a:lnTo>
                  <a:cubicBezTo>
                    <a:pt x="546540" y="911340"/>
                    <a:pt x="564600" y="890880"/>
                    <a:pt x="564600" y="866940"/>
                  </a:cubicBezTo>
                  <a:cubicBezTo>
                    <a:pt x="564600" y="842340"/>
                    <a:pt x="546540" y="821940"/>
                    <a:pt x="522600" y="819540"/>
                  </a:cubicBezTo>
                  <a:lnTo>
                    <a:pt x="413710" y="819540"/>
                  </a:lnTo>
                  <a:lnTo>
                    <a:pt x="324271" y="639540"/>
                  </a:lnTo>
                  <a:lnTo>
                    <a:pt x="522600" y="639540"/>
                  </a:lnTo>
                  <a:cubicBezTo>
                    <a:pt x="548400" y="639540"/>
                    <a:pt x="569400" y="618540"/>
                    <a:pt x="569400" y="592740"/>
                  </a:cubicBezTo>
                  <a:cubicBezTo>
                    <a:pt x="569400" y="566940"/>
                    <a:pt x="548400" y="545880"/>
                    <a:pt x="522600" y="545880"/>
                  </a:cubicBezTo>
                  <a:lnTo>
                    <a:pt x="277732" y="545880"/>
                  </a:lnTo>
                  <a:lnTo>
                    <a:pt x="189515" y="368340"/>
                  </a:lnTo>
                  <a:lnTo>
                    <a:pt x="231540" y="368340"/>
                  </a:lnTo>
                  <a:cubicBezTo>
                    <a:pt x="257400" y="368340"/>
                    <a:pt x="278400" y="347340"/>
                    <a:pt x="278400" y="320880"/>
                  </a:cubicBezTo>
                  <a:cubicBezTo>
                    <a:pt x="278400" y="295140"/>
                    <a:pt x="257400" y="274140"/>
                    <a:pt x="231540" y="274140"/>
                  </a:cubicBezTo>
                  <a:lnTo>
                    <a:pt x="142708" y="274140"/>
                  </a:lnTo>
                  <a:lnTo>
                    <a:pt x="7251" y="1530"/>
                  </a:ln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98" name="مجموعة 97">
            <a:extLst>
              <a:ext uri="{FF2B5EF4-FFF2-40B4-BE49-F238E27FC236}">
                <a16:creationId xmlns:a16="http://schemas.microsoft.com/office/drawing/2014/main" id="{5622A760-548E-4DDC-B311-2588E6A13171}"/>
              </a:ext>
            </a:extLst>
          </p:cNvPr>
          <p:cNvGrpSpPr/>
          <p:nvPr/>
        </p:nvGrpSpPr>
        <p:grpSpPr>
          <a:xfrm>
            <a:off x="4958962" y="145599"/>
            <a:ext cx="376329" cy="360000"/>
            <a:chOff x="4958963" y="145600"/>
            <a:chExt cx="1188611" cy="1131999"/>
          </a:xfrm>
        </p:grpSpPr>
        <p:sp>
          <p:nvSpPr>
            <p:cNvPr id="30" name="شكل حر: شكل 29">
              <a:extLst>
                <a:ext uri="{FF2B5EF4-FFF2-40B4-BE49-F238E27FC236}">
                  <a16:creationId xmlns:a16="http://schemas.microsoft.com/office/drawing/2014/main" id="{90D5B7FB-7AA7-4538-8E89-4BA7968CE819}"/>
                </a:ext>
              </a:extLst>
            </p:cNvPr>
            <p:cNvSpPr/>
            <p:nvPr/>
          </p:nvSpPr>
          <p:spPr>
            <a:xfrm>
              <a:off x="5607573" y="145600"/>
              <a:ext cx="540001" cy="540001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37B7F1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93" name="شكل حر: شكل 92">
              <a:extLst>
                <a:ext uri="{FF2B5EF4-FFF2-40B4-BE49-F238E27FC236}">
                  <a16:creationId xmlns:a16="http://schemas.microsoft.com/office/drawing/2014/main" id="{BABA844A-74A7-4303-A052-AE4A28AAD30C}"/>
                </a:ext>
              </a:extLst>
            </p:cNvPr>
            <p:cNvSpPr/>
            <p:nvPr/>
          </p:nvSpPr>
          <p:spPr>
            <a:xfrm>
              <a:off x="4958963" y="145600"/>
              <a:ext cx="540000" cy="540000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94" name="شكل حر: شكل 93">
              <a:extLst>
                <a:ext uri="{FF2B5EF4-FFF2-40B4-BE49-F238E27FC236}">
                  <a16:creationId xmlns:a16="http://schemas.microsoft.com/office/drawing/2014/main" id="{DE42B1DB-D3B7-43B8-8D46-A687EF67A504}"/>
                </a:ext>
              </a:extLst>
            </p:cNvPr>
            <p:cNvSpPr/>
            <p:nvPr/>
          </p:nvSpPr>
          <p:spPr>
            <a:xfrm>
              <a:off x="5607573" y="737598"/>
              <a:ext cx="540001" cy="540001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14589B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95" name="شكل حر: شكل 94">
              <a:extLst>
                <a:ext uri="{FF2B5EF4-FFF2-40B4-BE49-F238E27FC236}">
                  <a16:creationId xmlns:a16="http://schemas.microsoft.com/office/drawing/2014/main" id="{F70392D9-D0B3-44CC-8BA1-58079E72DF28}"/>
                </a:ext>
              </a:extLst>
            </p:cNvPr>
            <p:cNvSpPr/>
            <p:nvPr/>
          </p:nvSpPr>
          <p:spPr>
            <a:xfrm>
              <a:off x="4958963" y="737599"/>
              <a:ext cx="540000" cy="540000"/>
            </a:xfrm>
            <a:custGeom>
              <a:avLst/>
              <a:gdLst>
                <a:gd name="connsiteX0" fmla="*/ 152310 w 507780"/>
                <a:gd name="connsiteY0" fmla="*/ 0 h 512070"/>
                <a:gd name="connsiteX1" fmla="*/ 355470 w 507780"/>
                <a:gd name="connsiteY1" fmla="*/ 0 h 512070"/>
                <a:gd name="connsiteX2" fmla="*/ 507780 w 507780"/>
                <a:gd name="connsiteY2" fmla="*/ 153598 h 512070"/>
                <a:gd name="connsiteX3" fmla="*/ 507780 w 507780"/>
                <a:gd name="connsiteY3" fmla="*/ 358471 h 512070"/>
                <a:gd name="connsiteX4" fmla="*/ 355470 w 507780"/>
                <a:gd name="connsiteY4" fmla="*/ 512070 h 512070"/>
                <a:gd name="connsiteX5" fmla="*/ 152310 w 507780"/>
                <a:gd name="connsiteY5" fmla="*/ 512070 h 512070"/>
                <a:gd name="connsiteX6" fmla="*/ 0 w 507780"/>
                <a:gd name="connsiteY6" fmla="*/ 358471 h 512070"/>
                <a:gd name="connsiteX7" fmla="*/ 0 w 507780"/>
                <a:gd name="connsiteY7" fmla="*/ 153598 h 512070"/>
                <a:gd name="connsiteX8" fmla="*/ 152310 w 507780"/>
                <a:gd name="connsiteY8" fmla="*/ 0 h 51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780" h="512070">
                  <a:moveTo>
                    <a:pt x="152310" y="0"/>
                  </a:moveTo>
                  <a:lnTo>
                    <a:pt x="355470" y="0"/>
                  </a:lnTo>
                  <a:cubicBezTo>
                    <a:pt x="439602" y="0"/>
                    <a:pt x="507780" y="68751"/>
                    <a:pt x="507780" y="153598"/>
                  </a:cubicBezTo>
                  <a:lnTo>
                    <a:pt x="507780" y="358471"/>
                  </a:lnTo>
                  <a:cubicBezTo>
                    <a:pt x="507780" y="443318"/>
                    <a:pt x="439602" y="512070"/>
                    <a:pt x="355470" y="512070"/>
                  </a:cubicBezTo>
                  <a:lnTo>
                    <a:pt x="152310" y="512070"/>
                  </a:lnTo>
                  <a:cubicBezTo>
                    <a:pt x="68172" y="512070"/>
                    <a:pt x="0" y="443318"/>
                    <a:pt x="0" y="358471"/>
                  </a:cubicBezTo>
                  <a:lnTo>
                    <a:pt x="0" y="153598"/>
                  </a:lnTo>
                  <a:cubicBezTo>
                    <a:pt x="0" y="68751"/>
                    <a:pt x="68172" y="0"/>
                    <a:pt x="152310" y="0"/>
                  </a:cubicBezTo>
                  <a:close/>
                </a:path>
              </a:pathLst>
            </a:custGeom>
            <a:solidFill>
              <a:srgbClr val="1187CE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C22713D2-0538-40DF-A712-7259956C378C}"/>
              </a:ext>
            </a:extLst>
          </p:cNvPr>
          <p:cNvGrpSpPr/>
          <p:nvPr/>
        </p:nvGrpSpPr>
        <p:grpSpPr>
          <a:xfrm>
            <a:off x="9377962" y="663735"/>
            <a:ext cx="1950000" cy="1793529"/>
            <a:chOff x="6691645" y="145599"/>
            <a:chExt cx="1950000" cy="1793529"/>
          </a:xfrm>
        </p:grpSpPr>
        <p:pic>
          <p:nvPicPr>
            <p:cNvPr id="37" name="رسم 36">
              <a:extLst>
                <a:ext uri="{FF2B5EF4-FFF2-40B4-BE49-F238E27FC236}">
                  <a16:creationId xmlns:a16="http://schemas.microsoft.com/office/drawing/2014/main" id="{C68974E7-5413-4DE0-A366-143E8FFB6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1645" y="499128"/>
              <a:ext cx="1440000" cy="1440000"/>
            </a:xfrm>
            <a:prstGeom prst="rect">
              <a:avLst/>
            </a:prstGeom>
          </p:spPr>
        </p:pic>
        <p:sp>
          <p:nvSpPr>
            <p:cNvPr id="38" name="شكل حر: شكل 37">
              <a:extLst>
                <a:ext uri="{FF2B5EF4-FFF2-40B4-BE49-F238E27FC236}">
                  <a16:creationId xmlns:a16="http://schemas.microsoft.com/office/drawing/2014/main" id="{99EFE120-3B0E-4A71-B878-FC10651649B1}"/>
                </a:ext>
              </a:extLst>
            </p:cNvPr>
            <p:cNvSpPr/>
            <p:nvPr/>
          </p:nvSpPr>
          <p:spPr>
            <a:xfrm>
              <a:off x="7417088" y="612657"/>
              <a:ext cx="300000" cy="726471"/>
            </a:xfrm>
            <a:custGeom>
              <a:avLst/>
              <a:gdLst>
                <a:gd name="connsiteX0" fmla="*/ 267921 w 300000"/>
                <a:gd name="connsiteY0" fmla="*/ 0 h 726471"/>
                <a:gd name="connsiteX1" fmla="*/ 300000 w 300000"/>
                <a:gd name="connsiteY1" fmla="*/ 0 h 726471"/>
                <a:gd name="connsiteX2" fmla="*/ 300000 w 300000"/>
                <a:gd name="connsiteY2" fmla="*/ 457071 h 726471"/>
                <a:gd name="connsiteX3" fmla="*/ 297195 w 300000"/>
                <a:gd name="connsiteY3" fmla="*/ 485179 h 726471"/>
                <a:gd name="connsiteX4" fmla="*/ 294134 w 300000"/>
                <a:gd name="connsiteY4" fmla="*/ 487275 h 726471"/>
                <a:gd name="connsiteX5" fmla="*/ 280990 w 300000"/>
                <a:gd name="connsiteY5" fmla="*/ 519000 h 726471"/>
                <a:gd name="connsiteX6" fmla="*/ 287473 w 300000"/>
                <a:gd name="connsiteY6" fmla="*/ 534501 h 726471"/>
                <a:gd name="connsiteX7" fmla="*/ 279041 w 300000"/>
                <a:gd name="connsiteY7" fmla="*/ 561940 h 726471"/>
                <a:gd name="connsiteX8" fmla="*/ 33270 w 300000"/>
                <a:gd name="connsiteY8" fmla="*/ 726471 h 726471"/>
                <a:gd name="connsiteX9" fmla="*/ 0 w 300000"/>
                <a:gd name="connsiteY9" fmla="*/ 726471 h 726471"/>
                <a:gd name="connsiteX10" fmla="*/ 0 w 300000"/>
                <a:gd name="connsiteY10" fmla="*/ 270600 h 726471"/>
                <a:gd name="connsiteX11" fmla="*/ 267921 w 300000"/>
                <a:gd name="connsiteY11" fmla="*/ 0 h 726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00" h="726471">
                  <a:moveTo>
                    <a:pt x="267921" y="0"/>
                  </a:moveTo>
                  <a:lnTo>
                    <a:pt x="300000" y="0"/>
                  </a:lnTo>
                  <a:lnTo>
                    <a:pt x="300000" y="457071"/>
                  </a:lnTo>
                  <a:lnTo>
                    <a:pt x="297195" y="485179"/>
                  </a:lnTo>
                  <a:lnTo>
                    <a:pt x="294134" y="487275"/>
                  </a:lnTo>
                  <a:cubicBezTo>
                    <a:pt x="286040" y="495450"/>
                    <a:pt x="280990" y="506700"/>
                    <a:pt x="280990" y="519000"/>
                  </a:cubicBezTo>
                  <a:lnTo>
                    <a:pt x="287473" y="534501"/>
                  </a:lnTo>
                  <a:lnTo>
                    <a:pt x="279041" y="561940"/>
                  </a:lnTo>
                  <a:cubicBezTo>
                    <a:pt x="238552" y="658634"/>
                    <a:pt x="143763" y="726471"/>
                    <a:pt x="33270" y="726471"/>
                  </a:cubicBezTo>
                  <a:lnTo>
                    <a:pt x="0" y="726471"/>
                  </a:lnTo>
                  <a:lnTo>
                    <a:pt x="0" y="270600"/>
                  </a:lnTo>
                  <a:cubicBezTo>
                    <a:pt x="0" y="121800"/>
                    <a:pt x="120000" y="0"/>
                    <a:pt x="267921" y="0"/>
                  </a:cubicBezTo>
                  <a:close/>
                </a:path>
              </a:pathLst>
            </a:custGeom>
            <a:solidFill>
              <a:srgbClr val="0070C0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39" name="رسم 4">
              <a:extLst>
                <a:ext uri="{FF2B5EF4-FFF2-40B4-BE49-F238E27FC236}">
                  <a16:creationId xmlns:a16="http://schemas.microsoft.com/office/drawing/2014/main" id="{2D5CB502-CBED-48B5-9100-1CDC38F64D8A}"/>
                </a:ext>
              </a:extLst>
            </p:cNvPr>
            <p:cNvSpPr/>
            <p:nvPr/>
          </p:nvSpPr>
          <p:spPr>
            <a:xfrm>
              <a:off x="6691645" y="145599"/>
              <a:ext cx="1020000" cy="1200000"/>
            </a:xfrm>
            <a:custGeom>
              <a:avLst/>
              <a:gdLst>
                <a:gd name="connsiteX0" fmla="*/ 325544 w 1020000"/>
                <a:gd name="connsiteY0" fmla="*/ 863400 h 1200000"/>
                <a:gd name="connsiteX1" fmla="*/ 648714 w 1020000"/>
                <a:gd name="connsiteY1" fmla="*/ 863400 h 1200000"/>
                <a:gd name="connsiteX2" fmla="*/ 693270 w 1020000"/>
                <a:gd name="connsiteY2" fmla="*/ 818400 h 1200000"/>
                <a:gd name="connsiteX3" fmla="*/ 648714 w 1020000"/>
                <a:gd name="connsiteY3" fmla="*/ 774000 h 1200000"/>
                <a:gd name="connsiteX4" fmla="*/ 325544 w 1020000"/>
                <a:gd name="connsiteY4" fmla="*/ 774000 h 1200000"/>
                <a:gd name="connsiteX5" fmla="*/ 280990 w 1020000"/>
                <a:gd name="connsiteY5" fmla="*/ 818400 h 1200000"/>
                <a:gd name="connsiteX6" fmla="*/ 325544 w 1020000"/>
                <a:gd name="connsiteY6" fmla="*/ 863400 h 1200000"/>
                <a:gd name="connsiteX7" fmla="*/ 526338 w 1020000"/>
                <a:gd name="connsiteY7" fmla="*/ 474000 h 1200000"/>
                <a:gd name="connsiteX8" fmla="*/ 325544 w 1020000"/>
                <a:gd name="connsiteY8" fmla="*/ 474000 h 1200000"/>
                <a:gd name="connsiteX9" fmla="*/ 280990 w 1020000"/>
                <a:gd name="connsiteY9" fmla="*/ 519000 h 1200000"/>
                <a:gd name="connsiteX10" fmla="*/ 325544 w 1020000"/>
                <a:gd name="connsiteY10" fmla="*/ 563400 h 1200000"/>
                <a:gd name="connsiteX11" fmla="*/ 526338 w 1020000"/>
                <a:gd name="connsiteY11" fmla="*/ 563400 h 1200000"/>
                <a:gd name="connsiteX12" fmla="*/ 570894 w 1020000"/>
                <a:gd name="connsiteY12" fmla="*/ 519000 h 1200000"/>
                <a:gd name="connsiteX13" fmla="*/ 526338 w 1020000"/>
                <a:gd name="connsiteY13" fmla="*/ 474000 h 1200000"/>
                <a:gd name="connsiteX14" fmla="*/ 950286 w 1020000"/>
                <a:gd name="connsiteY14" fmla="*/ 421537 h 1200000"/>
                <a:gd name="connsiteX15" fmla="*/ 993270 w 1020000"/>
                <a:gd name="connsiteY15" fmla="*/ 421200 h 1200000"/>
                <a:gd name="connsiteX16" fmla="*/ 1020000 w 1020000"/>
                <a:gd name="connsiteY16" fmla="*/ 448200 h 1200000"/>
                <a:gd name="connsiteX17" fmla="*/ 1020000 w 1020000"/>
                <a:gd name="connsiteY17" fmla="*/ 930600 h 1200000"/>
                <a:gd name="connsiteX18" fmla="*/ 753270 w 1020000"/>
                <a:gd name="connsiteY18" fmla="*/ 1200000 h 1200000"/>
                <a:gd name="connsiteX19" fmla="*/ 280396 w 1020000"/>
                <a:gd name="connsiteY19" fmla="*/ 1200000 h 1200000"/>
                <a:gd name="connsiteX20" fmla="*/ 0 w 1020000"/>
                <a:gd name="connsiteY20" fmla="*/ 917400 h 1200000"/>
                <a:gd name="connsiteX21" fmla="*/ 0 w 1020000"/>
                <a:gd name="connsiteY21" fmla="*/ 270600 h 1200000"/>
                <a:gd name="connsiteX22" fmla="*/ 267921 w 1020000"/>
                <a:gd name="connsiteY22" fmla="*/ 0 h 1200000"/>
                <a:gd name="connsiteX23" fmla="*/ 585150 w 1020000"/>
                <a:gd name="connsiteY23" fmla="*/ 0 h 1200000"/>
                <a:gd name="connsiteX24" fmla="*/ 612474 w 1020000"/>
                <a:gd name="connsiteY24" fmla="*/ 27600 h 1200000"/>
                <a:gd name="connsiteX25" fmla="*/ 612474 w 1020000"/>
                <a:gd name="connsiteY25" fmla="*/ 220800 h 1200000"/>
                <a:gd name="connsiteX26" fmla="*/ 810894 w 1020000"/>
                <a:gd name="connsiteY26" fmla="*/ 421200 h 1200000"/>
                <a:gd name="connsiteX27" fmla="*/ 878262 w 1020000"/>
                <a:gd name="connsiteY27" fmla="*/ 421556 h 1200000"/>
                <a:gd name="connsiteX28" fmla="*/ 919008 w 1020000"/>
                <a:gd name="connsiteY28" fmla="*/ 421800 h 1200000"/>
                <a:gd name="connsiteX29" fmla="*/ 950286 w 1020000"/>
                <a:gd name="connsiteY29" fmla="*/ 421537 h 1200000"/>
                <a:gd name="connsiteX30" fmla="*/ 966666 w 1020000"/>
                <a:gd name="connsiteY30" fmla="*/ 333960 h 1200000"/>
                <a:gd name="connsiteX31" fmla="*/ 818862 w 1020000"/>
                <a:gd name="connsiteY31" fmla="*/ 333540 h 1200000"/>
                <a:gd name="connsiteX32" fmla="*/ 699042 w 1020000"/>
                <a:gd name="connsiteY32" fmla="*/ 212520 h 1200000"/>
                <a:gd name="connsiteX33" fmla="*/ 699042 w 1020000"/>
                <a:gd name="connsiteY33" fmla="*/ 54360 h 1200000"/>
                <a:gd name="connsiteX34" fmla="*/ 747876 w 1020000"/>
                <a:gd name="connsiteY34" fmla="*/ 34320 h 1200000"/>
                <a:gd name="connsiteX35" fmla="*/ 868194 w 1020000"/>
                <a:gd name="connsiteY35" fmla="*/ 160702 h 1200000"/>
                <a:gd name="connsiteX36" fmla="*/ 987042 w 1020000"/>
                <a:gd name="connsiteY36" fmla="*/ 285540 h 1200000"/>
                <a:gd name="connsiteX37" fmla="*/ 966666 w 1020000"/>
                <a:gd name="connsiteY37" fmla="*/ 333960 h 12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20000" h="1200000">
                  <a:moveTo>
                    <a:pt x="325544" y="863400"/>
                  </a:moveTo>
                  <a:lnTo>
                    <a:pt x="648714" y="863400"/>
                  </a:lnTo>
                  <a:cubicBezTo>
                    <a:pt x="673068" y="863400"/>
                    <a:pt x="693270" y="843000"/>
                    <a:pt x="693270" y="818400"/>
                  </a:cubicBezTo>
                  <a:cubicBezTo>
                    <a:pt x="693270" y="793800"/>
                    <a:pt x="673068" y="774000"/>
                    <a:pt x="648714" y="774000"/>
                  </a:cubicBezTo>
                  <a:lnTo>
                    <a:pt x="325544" y="774000"/>
                  </a:lnTo>
                  <a:cubicBezTo>
                    <a:pt x="301188" y="774000"/>
                    <a:pt x="280990" y="793800"/>
                    <a:pt x="280990" y="818400"/>
                  </a:cubicBezTo>
                  <a:cubicBezTo>
                    <a:pt x="280990" y="843000"/>
                    <a:pt x="301188" y="863400"/>
                    <a:pt x="325544" y="863400"/>
                  </a:cubicBezTo>
                  <a:close/>
                  <a:moveTo>
                    <a:pt x="526338" y="474000"/>
                  </a:moveTo>
                  <a:lnTo>
                    <a:pt x="325544" y="474000"/>
                  </a:lnTo>
                  <a:cubicBezTo>
                    <a:pt x="301188" y="474000"/>
                    <a:pt x="280990" y="494400"/>
                    <a:pt x="280990" y="519000"/>
                  </a:cubicBezTo>
                  <a:cubicBezTo>
                    <a:pt x="280990" y="543600"/>
                    <a:pt x="301188" y="563400"/>
                    <a:pt x="325544" y="563400"/>
                  </a:cubicBezTo>
                  <a:lnTo>
                    <a:pt x="526338" y="563400"/>
                  </a:lnTo>
                  <a:cubicBezTo>
                    <a:pt x="550692" y="563400"/>
                    <a:pt x="570894" y="543600"/>
                    <a:pt x="570894" y="519000"/>
                  </a:cubicBezTo>
                  <a:cubicBezTo>
                    <a:pt x="570894" y="494400"/>
                    <a:pt x="550692" y="474000"/>
                    <a:pt x="526338" y="474000"/>
                  </a:cubicBezTo>
                  <a:close/>
                  <a:moveTo>
                    <a:pt x="950286" y="421537"/>
                  </a:moveTo>
                  <a:cubicBezTo>
                    <a:pt x="964248" y="421375"/>
                    <a:pt x="979452" y="421200"/>
                    <a:pt x="993270" y="421200"/>
                  </a:cubicBezTo>
                  <a:cubicBezTo>
                    <a:pt x="1008120" y="421200"/>
                    <a:pt x="1020000" y="433200"/>
                    <a:pt x="1020000" y="448200"/>
                  </a:cubicBezTo>
                  <a:lnTo>
                    <a:pt x="1020000" y="930600"/>
                  </a:lnTo>
                  <a:cubicBezTo>
                    <a:pt x="1020000" y="1079400"/>
                    <a:pt x="900594" y="1200000"/>
                    <a:pt x="753270" y="1200000"/>
                  </a:cubicBezTo>
                  <a:lnTo>
                    <a:pt x="280396" y="1200000"/>
                  </a:lnTo>
                  <a:cubicBezTo>
                    <a:pt x="125941" y="1200000"/>
                    <a:pt x="0" y="1073400"/>
                    <a:pt x="0" y="917400"/>
                  </a:cubicBezTo>
                  <a:lnTo>
                    <a:pt x="0" y="270600"/>
                  </a:lnTo>
                  <a:cubicBezTo>
                    <a:pt x="0" y="121800"/>
                    <a:pt x="120000" y="0"/>
                    <a:pt x="267921" y="0"/>
                  </a:cubicBezTo>
                  <a:lnTo>
                    <a:pt x="585150" y="0"/>
                  </a:lnTo>
                  <a:cubicBezTo>
                    <a:pt x="600594" y="0"/>
                    <a:pt x="612474" y="12600"/>
                    <a:pt x="612474" y="27600"/>
                  </a:cubicBezTo>
                  <a:lnTo>
                    <a:pt x="612474" y="220800"/>
                  </a:lnTo>
                  <a:cubicBezTo>
                    <a:pt x="612474" y="330600"/>
                    <a:pt x="702180" y="420600"/>
                    <a:pt x="810894" y="421200"/>
                  </a:cubicBezTo>
                  <a:cubicBezTo>
                    <a:pt x="836286" y="421200"/>
                    <a:pt x="858672" y="421390"/>
                    <a:pt x="878262" y="421556"/>
                  </a:cubicBezTo>
                  <a:cubicBezTo>
                    <a:pt x="893502" y="421685"/>
                    <a:pt x="907050" y="421800"/>
                    <a:pt x="919008" y="421800"/>
                  </a:cubicBezTo>
                  <a:cubicBezTo>
                    <a:pt x="927468" y="421800"/>
                    <a:pt x="938430" y="421673"/>
                    <a:pt x="950286" y="421537"/>
                  </a:cubicBezTo>
                  <a:close/>
                  <a:moveTo>
                    <a:pt x="966666" y="333960"/>
                  </a:moveTo>
                  <a:cubicBezTo>
                    <a:pt x="917832" y="334140"/>
                    <a:pt x="860268" y="333960"/>
                    <a:pt x="818862" y="333540"/>
                  </a:cubicBezTo>
                  <a:cubicBezTo>
                    <a:pt x="753162" y="333540"/>
                    <a:pt x="699042" y="278880"/>
                    <a:pt x="699042" y="212520"/>
                  </a:cubicBezTo>
                  <a:lnTo>
                    <a:pt x="699042" y="54360"/>
                  </a:lnTo>
                  <a:cubicBezTo>
                    <a:pt x="699042" y="28500"/>
                    <a:pt x="730110" y="15660"/>
                    <a:pt x="747876" y="34320"/>
                  </a:cubicBezTo>
                  <a:cubicBezTo>
                    <a:pt x="780024" y="68086"/>
                    <a:pt x="824208" y="114500"/>
                    <a:pt x="868194" y="160702"/>
                  </a:cubicBezTo>
                  <a:cubicBezTo>
                    <a:pt x="912054" y="206779"/>
                    <a:pt x="955716" y="252644"/>
                    <a:pt x="987042" y="285540"/>
                  </a:cubicBezTo>
                  <a:cubicBezTo>
                    <a:pt x="1004388" y="303720"/>
                    <a:pt x="991674" y="333900"/>
                    <a:pt x="966666" y="333960"/>
                  </a:cubicBezTo>
                  <a:close/>
                </a:path>
              </a:pathLst>
            </a:custGeom>
            <a:solidFill>
              <a:srgbClr val="1481CE">
                <a:alpha val="50000"/>
              </a:srgbClr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 dirty="0"/>
            </a:p>
          </p:txBody>
        </p:sp>
        <p:sp>
          <p:nvSpPr>
            <p:cNvPr id="40" name="شكل حر: شكل 39">
              <a:extLst>
                <a:ext uri="{FF2B5EF4-FFF2-40B4-BE49-F238E27FC236}">
                  <a16:creationId xmlns:a16="http://schemas.microsoft.com/office/drawing/2014/main" id="{00C30734-850F-4C92-8C3A-B66D0DB8E2E0}"/>
                </a:ext>
              </a:extLst>
            </p:cNvPr>
            <p:cNvSpPr/>
            <p:nvPr/>
          </p:nvSpPr>
          <p:spPr>
            <a:xfrm>
              <a:off x="7412745" y="190538"/>
              <a:ext cx="298900" cy="308590"/>
            </a:xfrm>
            <a:custGeom>
              <a:avLst/>
              <a:gdLst>
                <a:gd name="connsiteX0" fmla="*/ 49260 w 298900"/>
                <a:gd name="connsiteY0" fmla="*/ 8847 h 308590"/>
                <a:gd name="connsiteX1" fmla="*/ 0 w 298900"/>
                <a:gd name="connsiteY1" fmla="*/ 28887 h 308590"/>
                <a:gd name="connsiteX2" fmla="*/ 0 w 298900"/>
                <a:gd name="connsiteY2" fmla="*/ 187107 h 308590"/>
                <a:gd name="connsiteX3" fmla="*/ 120960 w 298900"/>
                <a:gd name="connsiteY3" fmla="*/ 308067 h 308590"/>
                <a:gd name="connsiteX4" fmla="*/ 270240 w 298900"/>
                <a:gd name="connsiteY4" fmla="*/ 308547 h 308590"/>
                <a:gd name="connsiteX5" fmla="*/ 290820 w 298900"/>
                <a:gd name="connsiteY5" fmla="*/ 260067 h 308590"/>
                <a:gd name="connsiteX6" fmla="*/ 49260 w 298900"/>
                <a:gd name="connsiteY6" fmla="*/ 8847 h 30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900" h="308590">
                  <a:moveTo>
                    <a:pt x="49260" y="8847"/>
                  </a:moveTo>
                  <a:cubicBezTo>
                    <a:pt x="31320" y="-9813"/>
                    <a:pt x="0" y="3027"/>
                    <a:pt x="0" y="28887"/>
                  </a:cubicBezTo>
                  <a:lnTo>
                    <a:pt x="0" y="187107"/>
                  </a:lnTo>
                  <a:cubicBezTo>
                    <a:pt x="0" y="253467"/>
                    <a:pt x="54660" y="308067"/>
                    <a:pt x="120960" y="308067"/>
                  </a:cubicBezTo>
                  <a:cubicBezTo>
                    <a:pt x="162840" y="308547"/>
                    <a:pt x="220920" y="308667"/>
                    <a:pt x="270240" y="308547"/>
                  </a:cubicBezTo>
                  <a:cubicBezTo>
                    <a:pt x="295500" y="308487"/>
                    <a:pt x="308340" y="278307"/>
                    <a:pt x="290820" y="260067"/>
                  </a:cubicBezTo>
                  <a:cubicBezTo>
                    <a:pt x="227520" y="194247"/>
                    <a:pt x="114180" y="76287"/>
                    <a:pt x="49260" y="8847"/>
                  </a:cubicBezTo>
                  <a:close/>
                </a:path>
              </a:pathLst>
            </a:custGeom>
            <a:solidFill>
              <a:srgbClr val="0070C0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  <p:sp>
          <p:nvSpPr>
            <p:cNvPr id="41" name="شكل حر: شكل 40">
              <a:extLst>
                <a:ext uri="{FF2B5EF4-FFF2-40B4-BE49-F238E27FC236}">
                  <a16:creationId xmlns:a16="http://schemas.microsoft.com/office/drawing/2014/main" id="{98F558F3-9EC1-4CD3-ADA7-E2284ECE2694}"/>
                </a:ext>
              </a:extLst>
            </p:cNvPr>
            <p:cNvSpPr/>
            <p:nvPr/>
          </p:nvSpPr>
          <p:spPr>
            <a:xfrm>
              <a:off x="8109693" y="667302"/>
              <a:ext cx="298900" cy="308590"/>
            </a:xfrm>
            <a:custGeom>
              <a:avLst/>
              <a:gdLst>
                <a:gd name="connsiteX0" fmla="*/ 49260 w 298900"/>
                <a:gd name="connsiteY0" fmla="*/ 8847 h 308590"/>
                <a:gd name="connsiteX1" fmla="*/ 0 w 298900"/>
                <a:gd name="connsiteY1" fmla="*/ 28887 h 308590"/>
                <a:gd name="connsiteX2" fmla="*/ 0 w 298900"/>
                <a:gd name="connsiteY2" fmla="*/ 187107 h 308590"/>
                <a:gd name="connsiteX3" fmla="*/ 120960 w 298900"/>
                <a:gd name="connsiteY3" fmla="*/ 308067 h 308590"/>
                <a:gd name="connsiteX4" fmla="*/ 270240 w 298900"/>
                <a:gd name="connsiteY4" fmla="*/ 308547 h 308590"/>
                <a:gd name="connsiteX5" fmla="*/ 290820 w 298900"/>
                <a:gd name="connsiteY5" fmla="*/ 260067 h 308590"/>
                <a:gd name="connsiteX6" fmla="*/ 49260 w 298900"/>
                <a:gd name="connsiteY6" fmla="*/ 8847 h 30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900" h="308590">
                  <a:moveTo>
                    <a:pt x="49260" y="8847"/>
                  </a:moveTo>
                  <a:cubicBezTo>
                    <a:pt x="31320" y="-9813"/>
                    <a:pt x="0" y="3027"/>
                    <a:pt x="0" y="28887"/>
                  </a:cubicBezTo>
                  <a:lnTo>
                    <a:pt x="0" y="187107"/>
                  </a:lnTo>
                  <a:cubicBezTo>
                    <a:pt x="0" y="253467"/>
                    <a:pt x="54660" y="308067"/>
                    <a:pt x="120960" y="308067"/>
                  </a:cubicBezTo>
                  <a:cubicBezTo>
                    <a:pt x="162840" y="308547"/>
                    <a:pt x="220920" y="308667"/>
                    <a:pt x="270240" y="308547"/>
                  </a:cubicBezTo>
                  <a:cubicBezTo>
                    <a:pt x="295500" y="308487"/>
                    <a:pt x="308340" y="278307"/>
                    <a:pt x="290820" y="260067"/>
                  </a:cubicBezTo>
                  <a:cubicBezTo>
                    <a:pt x="227520" y="194247"/>
                    <a:pt x="114180" y="76287"/>
                    <a:pt x="49260" y="8847"/>
                  </a:cubicBezTo>
                  <a:close/>
                </a:path>
              </a:pathLst>
            </a:custGeom>
            <a:solidFill>
              <a:srgbClr val="0070C0"/>
            </a:solidFill>
            <a:ln w="59928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MA"/>
            </a:p>
          </p:txBody>
        </p:sp>
      </p:grpSp>
      <p:pic>
        <p:nvPicPr>
          <p:cNvPr id="44" name="صورة 43" descr="صورة تحتوي على نص, شاشة عرض, شاشة&#10;&#10;تم إنشاء الوصف تلقائياً">
            <a:extLst>
              <a:ext uri="{FF2B5EF4-FFF2-40B4-BE49-F238E27FC236}">
                <a16:creationId xmlns:a16="http://schemas.microsoft.com/office/drawing/2014/main" id="{6747CA80-C07C-4AB7-8DB3-48751D860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991" y="4774707"/>
            <a:ext cx="952500" cy="952500"/>
          </a:xfrm>
          <a:prstGeom prst="rect">
            <a:avLst/>
          </a:prstGeom>
        </p:spPr>
      </p:pic>
      <p:grpSp>
        <p:nvGrpSpPr>
          <p:cNvPr id="45" name="مجموعة 44">
            <a:extLst>
              <a:ext uri="{FF2B5EF4-FFF2-40B4-BE49-F238E27FC236}">
                <a16:creationId xmlns:a16="http://schemas.microsoft.com/office/drawing/2014/main" id="{41B25937-95A9-4309-86C0-620414C5F462}"/>
              </a:ext>
            </a:extLst>
          </p:cNvPr>
          <p:cNvGrpSpPr/>
          <p:nvPr/>
        </p:nvGrpSpPr>
        <p:grpSpPr>
          <a:xfrm>
            <a:off x="7454406" y="2782077"/>
            <a:ext cx="1125855" cy="952500"/>
            <a:chOff x="6863715" y="483870"/>
            <a:chExt cx="1125855" cy="952500"/>
          </a:xfrm>
        </p:grpSpPr>
        <p:pic>
          <p:nvPicPr>
            <p:cNvPr id="46" name="صورة 45">
              <a:extLst>
                <a:ext uri="{FF2B5EF4-FFF2-40B4-BE49-F238E27FC236}">
                  <a16:creationId xmlns:a16="http://schemas.microsoft.com/office/drawing/2014/main" id="{8C2EA246-E864-4690-9BE5-B3CFC746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070" y="483870"/>
              <a:ext cx="952500" cy="952500"/>
            </a:xfrm>
            <a:prstGeom prst="rect">
              <a:avLst/>
            </a:prstGeom>
          </p:spPr>
        </p:pic>
        <p:pic>
          <p:nvPicPr>
            <p:cNvPr id="47" name="صورة 46">
              <a:extLst>
                <a:ext uri="{FF2B5EF4-FFF2-40B4-BE49-F238E27FC236}">
                  <a16:creationId xmlns:a16="http://schemas.microsoft.com/office/drawing/2014/main" id="{AA486106-7E37-4166-8EB5-B59B2A902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0" t="24200" b="22600"/>
            <a:stretch/>
          </p:blipFill>
          <p:spPr>
            <a:xfrm flipH="1">
              <a:off x="6863715" y="742949"/>
              <a:ext cx="822960" cy="506731"/>
            </a:xfrm>
            <a:prstGeom prst="snipRoundRect">
              <a:avLst>
                <a:gd name="adj1" fmla="val 50000"/>
                <a:gd name="adj2" fmla="val 16667"/>
              </a:avLst>
            </a:prstGeom>
          </p:spPr>
        </p:pic>
      </p:grpSp>
      <p:grpSp>
        <p:nvGrpSpPr>
          <p:cNvPr id="48" name="مجموعة 47">
            <a:extLst>
              <a:ext uri="{FF2B5EF4-FFF2-40B4-BE49-F238E27FC236}">
                <a16:creationId xmlns:a16="http://schemas.microsoft.com/office/drawing/2014/main" id="{0709C5FB-3749-4163-84B8-4BCB4BFCEE75}"/>
              </a:ext>
            </a:extLst>
          </p:cNvPr>
          <p:cNvGrpSpPr/>
          <p:nvPr/>
        </p:nvGrpSpPr>
        <p:grpSpPr>
          <a:xfrm>
            <a:off x="7302958" y="4534677"/>
            <a:ext cx="1125855" cy="952500"/>
            <a:chOff x="6863715" y="483870"/>
            <a:chExt cx="1125855" cy="952500"/>
          </a:xfrm>
        </p:grpSpPr>
        <p:pic>
          <p:nvPicPr>
            <p:cNvPr id="52" name="صورة 51">
              <a:extLst>
                <a:ext uri="{FF2B5EF4-FFF2-40B4-BE49-F238E27FC236}">
                  <a16:creationId xmlns:a16="http://schemas.microsoft.com/office/drawing/2014/main" id="{BECB7683-9312-458C-8F23-478E367AD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070" y="483870"/>
              <a:ext cx="952500" cy="952500"/>
            </a:xfrm>
            <a:prstGeom prst="rect">
              <a:avLst/>
            </a:prstGeom>
          </p:spPr>
        </p:pic>
        <p:pic>
          <p:nvPicPr>
            <p:cNvPr id="53" name="صورة 52">
              <a:extLst>
                <a:ext uri="{FF2B5EF4-FFF2-40B4-BE49-F238E27FC236}">
                  <a16:creationId xmlns:a16="http://schemas.microsoft.com/office/drawing/2014/main" id="{E5DAE15C-886F-4E48-A525-C1F6EFB50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0" t="24200" b="22600"/>
            <a:stretch/>
          </p:blipFill>
          <p:spPr>
            <a:xfrm flipH="1">
              <a:off x="6863715" y="742949"/>
              <a:ext cx="822960" cy="506731"/>
            </a:xfrm>
            <a:prstGeom prst="snipRoundRect">
              <a:avLst>
                <a:gd name="adj1" fmla="val 50000"/>
                <a:gd name="adj2" fmla="val 16667"/>
              </a:avLst>
            </a:prstGeom>
          </p:spPr>
        </p:pic>
      </p:grp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16F3FBCA-E53A-49B3-B004-FFB66ED1B994}"/>
              </a:ext>
            </a:extLst>
          </p:cNvPr>
          <p:cNvSpPr/>
          <p:nvPr/>
        </p:nvSpPr>
        <p:spPr>
          <a:xfrm>
            <a:off x="9165730" y="2783653"/>
            <a:ext cx="954000" cy="9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pic>
        <p:nvPicPr>
          <p:cNvPr id="55" name="صورة 54">
            <a:extLst>
              <a:ext uri="{FF2B5EF4-FFF2-40B4-BE49-F238E27FC236}">
                <a16:creationId xmlns:a16="http://schemas.microsoft.com/office/drawing/2014/main" id="{E55277FB-320B-43D3-82A3-5AF001162C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25" r="15548"/>
          <a:stretch/>
        </p:blipFill>
        <p:spPr>
          <a:xfrm>
            <a:off x="9210613" y="2782076"/>
            <a:ext cx="864235" cy="957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1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325E187B-C12B-4E5F-8B97-1D91637AC077}"/>
              </a:ext>
            </a:extLst>
          </p:cNvPr>
          <p:cNvGrpSpPr/>
          <p:nvPr/>
        </p:nvGrpSpPr>
        <p:grpSpPr>
          <a:xfrm>
            <a:off x="3421356" y="1542722"/>
            <a:ext cx="3051822" cy="3288777"/>
            <a:chOff x="7416800" y="1699789"/>
            <a:chExt cx="3051822" cy="3288777"/>
          </a:xfrm>
        </p:grpSpPr>
        <p:sp>
          <p:nvSpPr>
            <p:cNvPr id="3" name="مستطيل: زوايا مستديرة 2">
              <a:extLst>
                <a:ext uri="{FF2B5EF4-FFF2-40B4-BE49-F238E27FC236}">
                  <a16:creationId xmlns:a16="http://schemas.microsoft.com/office/drawing/2014/main" id="{45631CA9-6FC2-4141-A1CA-E599FB4BD824}"/>
                </a:ext>
              </a:extLst>
            </p:cNvPr>
            <p:cNvSpPr/>
            <p:nvPr/>
          </p:nvSpPr>
          <p:spPr>
            <a:xfrm>
              <a:off x="7416800" y="1886760"/>
              <a:ext cx="3051822" cy="3051822"/>
            </a:xfrm>
            <a:prstGeom prst="roundRect">
              <a:avLst>
                <a:gd name="adj" fmla="val 10425"/>
              </a:avLst>
            </a:prstGeom>
            <a:solidFill>
              <a:srgbClr val="F24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grpSp>
          <p:nvGrpSpPr>
            <p:cNvPr id="6" name="رسم 4" descr="أدوات مع تعبئة خالصة">
              <a:extLst>
                <a:ext uri="{FF2B5EF4-FFF2-40B4-BE49-F238E27FC236}">
                  <a16:creationId xmlns:a16="http://schemas.microsoft.com/office/drawing/2014/main" id="{B6B00F0F-2ADA-46B6-BFD2-C2A166E08C45}"/>
                </a:ext>
              </a:extLst>
            </p:cNvPr>
            <p:cNvGrpSpPr/>
            <p:nvPr/>
          </p:nvGrpSpPr>
          <p:grpSpPr>
            <a:xfrm>
              <a:off x="8436622" y="2959100"/>
              <a:ext cx="2032000" cy="2029466"/>
              <a:chOff x="8436622" y="2922911"/>
              <a:chExt cx="2032000" cy="2032000"/>
            </a:xfrm>
            <a:solidFill>
              <a:schemeClr val="bg1"/>
            </a:solidFill>
          </p:grpSpPr>
          <p:sp>
            <p:nvSpPr>
              <p:cNvPr id="7" name="شكل حر: شكل 6">
                <a:extLst>
                  <a:ext uri="{FF2B5EF4-FFF2-40B4-BE49-F238E27FC236}">
                    <a16:creationId xmlns:a16="http://schemas.microsoft.com/office/drawing/2014/main" id="{D3F64E22-7439-4842-9F53-68E91F4CE749}"/>
                  </a:ext>
                </a:extLst>
              </p:cNvPr>
              <p:cNvSpPr/>
              <p:nvPr/>
            </p:nvSpPr>
            <p:spPr>
              <a:xfrm>
                <a:off x="8605739" y="3093158"/>
                <a:ext cx="1694101" cy="1694751"/>
              </a:xfrm>
              <a:custGeom>
                <a:avLst/>
                <a:gdLst>
                  <a:gd name="connsiteX0" fmla="*/ 180133 w 1694101"/>
                  <a:gd name="connsiteY0" fmla="*/ 1582352 h 1694751"/>
                  <a:gd name="connsiteX1" fmla="*/ 127216 w 1694101"/>
                  <a:gd name="connsiteY1" fmla="*/ 1592935 h 1694751"/>
                  <a:gd name="connsiteX2" fmla="*/ 97583 w 1694101"/>
                  <a:gd name="connsiteY2" fmla="*/ 1548485 h 1694751"/>
                  <a:gd name="connsiteX3" fmla="*/ 127216 w 1694101"/>
                  <a:gd name="connsiteY3" fmla="*/ 1504035 h 1694751"/>
                  <a:gd name="connsiteX4" fmla="*/ 180133 w 1694101"/>
                  <a:gd name="connsiteY4" fmla="*/ 1514619 h 1694751"/>
                  <a:gd name="connsiteX5" fmla="*/ 180133 w 1694101"/>
                  <a:gd name="connsiteY5" fmla="*/ 1582352 h 1694751"/>
                  <a:gd name="connsiteX6" fmla="*/ 1674500 w 1694101"/>
                  <a:gd name="connsiteY6" fmla="*/ 187469 h 1694751"/>
                  <a:gd name="connsiteX7" fmla="*/ 1503050 w 1694101"/>
                  <a:gd name="connsiteY7" fmla="*/ 358919 h 1694751"/>
                  <a:gd name="connsiteX8" fmla="*/ 1367583 w 1694101"/>
                  <a:gd name="connsiteY8" fmla="*/ 322935 h 1694751"/>
                  <a:gd name="connsiteX9" fmla="*/ 1333716 w 1694101"/>
                  <a:gd name="connsiteY9" fmla="*/ 189585 h 1694751"/>
                  <a:gd name="connsiteX10" fmla="*/ 1505166 w 1694101"/>
                  <a:gd name="connsiteY10" fmla="*/ 18135 h 1694751"/>
                  <a:gd name="connsiteX11" fmla="*/ 1208833 w 1694101"/>
                  <a:gd name="connsiteY11" fmla="*/ 75285 h 1694751"/>
                  <a:gd name="connsiteX12" fmla="*/ 1124166 w 1694101"/>
                  <a:gd name="connsiteY12" fmla="*/ 365269 h 1694751"/>
                  <a:gd name="connsiteX13" fmla="*/ 44666 w 1694101"/>
                  <a:gd name="connsiteY13" fmla="*/ 1444769 h 1694751"/>
                  <a:gd name="connsiteX14" fmla="*/ 4450 w 1694101"/>
                  <a:gd name="connsiteY14" fmla="*/ 1586585 h 1694751"/>
                  <a:gd name="connsiteX15" fmla="*/ 108166 w 1694101"/>
                  <a:gd name="connsiteY15" fmla="*/ 1690302 h 1694751"/>
                  <a:gd name="connsiteX16" fmla="*/ 249983 w 1694101"/>
                  <a:gd name="connsiteY16" fmla="*/ 1650085 h 1694751"/>
                  <a:gd name="connsiteX17" fmla="*/ 1329483 w 1694101"/>
                  <a:gd name="connsiteY17" fmla="*/ 570585 h 1694751"/>
                  <a:gd name="connsiteX18" fmla="*/ 1619466 w 1694101"/>
                  <a:gd name="connsiteY18" fmla="*/ 485919 h 1694751"/>
                  <a:gd name="connsiteX19" fmla="*/ 1674500 w 1694101"/>
                  <a:gd name="connsiteY19" fmla="*/ 187469 h 1694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94101" h="1694751">
                    <a:moveTo>
                      <a:pt x="180133" y="1582352"/>
                    </a:moveTo>
                    <a:cubicBezTo>
                      <a:pt x="165316" y="1597169"/>
                      <a:pt x="146266" y="1601402"/>
                      <a:pt x="127216" y="1592935"/>
                    </a:cubicBezTo>
                    <a:cubicBezTo>
                      <a:pt x="108166" y="1584469"/>
                      <a:pt x="97583" y="1567535"/>
                      <a:pt x="97583" y="1548485"/>
                    </a:cubicBezTo>
                    <a:cubicBezTo>
                      <a:pt x="97583" y="1529435"/>
                      <a:pt x="110283" y="1510385"/>
                      <a:pt x="127216" y="1504035"/>
                    </a:cubicBezTo>
                    <a:cubicBezTo>
                      <a:pt x="146266" y="1495569"/>
                      <a:pt x="165316" y="1499802"/>
                      <a:pt x="180133" y="1514619"/>
                    </a:cubicBezTo>
                    <a:cubicBezTo>
                      <a:pt x="199183" y="1531552"/>
                      <a:pt x="199183" y="1563302"/>
                      <a:pt x="180133" y="1582352"/>
                    </a:cubicBezTo>
                    <a:close/>
                    <a:moveTo>
                      <a:pt x="1674500" y="187469"/>
                    </a:moveTo>
                    <a:lnTo>
                      <a:pt x="1503050" y="358919"/>
                    </a:lnTo>
                    <a:lnTo>
                      <a:pt x="1367583" y="322935"/>
                    </a:lnTo>
                    <a:lnTo>
                      <a:pt x="1333716" y="189585"/>
                    </a:lnTo>
                    <a:lnTo>
                      <a:pt x="1505166" y="18135"/>
                    </a:lnTo>
                    <a:cubicBezTo>
                      <a:pt x="1403566" y="-19965"/>
                      <a:pt x="1289266" y="3319"/>
                      <a:pt x="1208833" y="75285"/>
                    </a:cubicBezTo>
                    <a:cubicBezTo>
                      <a:pt x="1128400" y="149369"/>
                      <a:pt x="1096650" y="259435"/>
                      <a:pt x="1124166" y="365269"/>
                    </a:cubicBezTo>
                    <a:lnTo>
                      <a:pt x="44666" y="1444769"/>
                    </a:lnTo>
                    <a:cubicBezTo>
                      <a:pt x="6566" y="1480752"/>
                      <a:pt x="-8250" y="1535785"/>
                      <a:pt x="4450" y="1586585"/>
                    </a:cubicBezTo>
                    <a:cubicBezTo>
                      <a:pt x="17150" y="1637385"/>
                      <a:pt x="57366" y="1677602"/>
                      <a:pt x="108166" y="1690302"/>
                    </a:cubicBezTo>
                    <a:cubicBezTo>
                      <a:pt x="158966" y="1703002"/>
                      <a:pt x="211883" y="1688185"/>
                      <a:pt x="249983" y="1650085"/>
                    </a:cubicBezTo>
                    <a:lnTo>
                      <a:pt x="1329483" y="570585"/>
                    </a:lnTo>
                    <a:cubicBezTo>
                      <a:pt x="1435316" y="598102"/>
                      <a:pt x="1545383" y="566352"/>
                      <a:pt x="1619466" y="485919"/>
                    </a:cubicBezTo>
                    <a:cubicBezTo>
                      <a:pt x="1691433" y="405485"/>
                      <a:pt x="1714716" y="289069"/>
                      <a:pt x="1674500" y="187469"/>
                    </a:cubicBez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MA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شكل حر: شكل 7">
                <a:extLst>
                  <a:ext uri="{FF2B5EF4-FFF2-40B4-BE49-F238E27FC236}">
                    <a16:creationId xmlns:a16="http://schemas.microsoft.com/office/drawing/2014/main" id="{FD5CDA15-3550-4BB0-B1A9-716A1F72704B}"/>
                  </a:ext>
                </a:extLst>
              </p:cNvPr>
              <p:cNvSpPr/>
              <p:nvPr/>
            </p:nvSpPr>
            <p:spPr>
              <a:xfrm>
                <a:off x="9505538" y="3991827"/>
                <a:ext cx="794018" cy="794898"/>
              </a:xfrm>
              <a:custGeom>
                <a:avLst/>
                <a:gdLst>
                  <a:gd name="connsiteX0" fmla="*/ 766233 w 794018"/>
                  <a:gd name="connsiteY0" fmla="*/ 546100 h 794898"/>
                  <a:gd name="connsiteX1" fmla="*/ 220133 w 794018"/>
                  <a:gd name="connsiteY1" fmla="*/ 0 h 794898"/>
                  <a:gd name="connsiteX2" fmla="*/ 0 w 794018"/>
                  <a:gd name="connsiteY2" fmla="*/ 220133 h 794898"/>
                  <a:gd name="connsiteX3" fmla="*/ 529167 w 794018"/>
                  <a:gd name="connsiteY3" fmla="*/ 749300 h 794898"/>
                  <a:gd name="connsiteX4" fmla="*/ 548217 w 794018"/>
                  <a:gd name="connsiteY4" fmla="*/ 768350 h 794898"/>
                  <a:gd name="connsiteX5" fmla="*/ 550333 w 794018"/>
                  <a:gd name="connsiteY5" fmla="*/ 766233 h 794898"/>
                  <a:gd name="connsiteX6" fmla="*/ 749300 w 794018"/>
                  <a:gd name="connsiteY6" fmla="*/ 749300 h 794898"/>
                  <a:gd name="connsiteX7" fmla="*/ 766233 w 794018"/>
                  <a:gd name="connsiteY7" fmla="*/ 546100 h 794898"/>
                  <a:gd name="connsiteX8" fmla="*/ 766233 w 794018"/>
                  <a:gd name="connsiteY8" fmla="*/ 546100 h 79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4018" h="794898">
                    <a:moveTo>
                      <a:pt x="766233" y="546100"/>
                    </a:moveTo>
                    <a:lnTo>
                      <a:pt x="220133" y="0"/>
                    </a:lnTo>
                    <a:lnTo>
                      <a:pt x="0" y="220133"/>
                    </a:lnTo>
                    <a:lnTo>
                      <a:pt x="529167" y="749300"/>
                    </a:lnTo>
                    <a:lnTo>
                      <a:pt x="548217" y="768350"/>
                    </a:lnTo>
                    <a:lnTo>
                      <a:pt x="550333" y="766233"/>
                    </a:lnTo>
                    <a:cubicBezTo>
                      <a:pt x="611717" y="810683"/>
                      <a:pt x="696383" y="802217"/>
                      <a:pt x="749300" y="749300"/>
                    </a:cubicBezTo>
                    <a:cubicBezTo>
                      <a:pt x="802217" y="694267"/>
                      <a:pt x="808567" y="609600"/>
                      <a:pt x="766233" y="546100"/>
                    </a:cubicBezTo>
                    <a:lnTo>
                      <a:pt x="766233" y="546100"/>
                    </a:ln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MA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شكل حر: شكل 8">
                <a:extLst>
                  <a:ext uri="{FF2B5EF4-FFF2-40B4-BE49-F238E27FC236}">
                    <a16:creationId xmlns:a16="http://schemas.microsoft.com/office/drawing/2014/main" id="{D1760CDC-7E72-4FEC-BC32-47F87EEE1963}"/>
                  </a:ext>
                </a:extLst>
              </p:cNvPr>
              <p:cNvSpPr/>
              <p:nvPr/>
            </p:nvSpPr>
            <p:spPr>
              <a:xfrm>
                <a:off x="8605955" y="3092244"/>
                <a:ext cx="713316" cy="713316"/>
              </a:xfrm>
              <a:custGeom>
                <a:avLst/>
                <a:gdLst>
                  <a:gd name="connsiteX0" fmla="*/ 309033 w 713316"/>
                  <a:gd name="connsiteY0" fmla="*/ 249767 h 713316"/>
                  <a:gd name="connsiteX1" fmla="*/ 311150 w 713316"/>
                  <a:gd name="connsiteY1" fmla="*/ 247650 h 713316"/>
                  <a:gd name="connsiteX2" fmla="*/ 256117 w 713316"/>
                  <a:gd name="connsiteY2" fmla="*/ 146050 h 713316"/>
                  <a:gd name="connsiteX3" fmla="*/ 74083 w 713316"/>
                  <a:gd name="connsiteY3" fmla="*/ 0 h 713316"/>
                  <a:gd name="connsiteX4" fmla="*/ 0 w 713316"/>
                  <a:gd name="connsiteY4" fmla="*/ 74083 h 713316"/>
                  <a:gd name="connsiteX5" fmla="*/ 146050 w 713316"/>
                  <a:gd name="connsiteY5" fmla="*/ 256117 h 713316"/>
                  <a:gd name="connsiteX6" fmla="*/ 247650 w 713316"/>
                  <a:gd name="connsiteY6" fmla="*/ 311150 h 713316"/>
                  <a:gd name="connsiteX7" fmla="*/ 249767 w 713316"/>
                  <a:gd name="connsiteY7" fmla="*/ 309033 h 713316"/>
                  <a:gd name="connsiteX8" fmla="*/ 654050 w 713316"/>
                  <a:gd name="connsiteY8" fmla="*/ 713317 h 713316"/>
                  <a:gd name="connsiteX9" fmla="*/ 713317 w 713316"/>
                  <a:gd name="connsiteY9" fmla="*/ 654050 h 71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316" h="713316">
                    <a:moveTo>
                      <a:pt x="309033" y="249767"/>
                    </a:moveTo>
                    <a:lnTo>
                      <a:pt x="311150" y="247650"/>
                    </a:lnTo>
                    <a:lnTo>
                      <a:pt x="256117" y="146050"/>
                    </a:lnTo>
                    <a:lnTo>
                      <a:pt x="74083" y="0"/>
                    </a:lnTo>
                    <a:lnTo>
                      <a:pt x="0" y="74083"/>
                    </a:lnTo>
                    <a:lnTo>
                      <a:pt x="146050" y="256117"/>
                    </a:lnTo>
                    <a:lnTo>
                      <a:pt x="247650" y="311150"/>
                    </a:lnTo>
                    <a:lnTo>
                      <a:pt x="249767" y="309033"/>
                    </a:lnTo>
                    <a:lnTo>
                      <a:pt x="654050" y="713317"/>
                    </a:lnTo>
                    <a:lnTo>
                      <a:pt x="713317" y="654050"/>
                    </a:lnTo>
                    <a:close/>
                  </a:path>
                </a:pathLst>
              </a:custGeom>
              <a:grpFill/>
              <a:ln w="21134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MA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مربع نص 9">
              <a:extLst>
                <a:ext uri="{FF2B5EF4-FFF2-40B4-BE49-F238E27FC236}">
                  <a16:creationId xmlns:a16="http://schemas.microsoft.com/office/drawing/2014/main" id="{5603644F-8F31-43AC-BC88-8299CE2A00B4}"/>
                </a:ext>
              </a:extLst>
            </p:cNvPr>
            <p:cNvSpPr txBox="1"/>
            <p:nvPr/>
          </p:nvSpPr>
          <p:spPr>
            <a:xfrm>
              <a:off x="7523132" y="1699789"/>
              <a:ext cx="2472152" cy="17851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0" b="1" dirty="0">
                  <a:solidFill>
                    <a:schemeClr val="bg1"/>
                  </a:solidFill>
                </a:rPr>
                <a:t>PDF</a:t>
              </a:r>
              <a:endParaRPr lang="ar-MA" sz="1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D30C7690-ACEB-4397-A7C5-B866BE3E4925}"/>
              </a:ext>
            </a:extLst>
          </p:cNvPr>
          <p:cNvSpPr/>
          <p:nvPr/>
        </p:nvSpPr>
        <p:spPr>
          <a:xfrm>
            <a:off x="1126185" y="1817428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148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B5BD1CCA-15B9-4A6F-AC8A-D2F197132171}"/>
              </a:ext>
            </a:extLst>
          </p:cNvPr>
          <p:cNvSpPr/>
          <p:nvPr/>
        </p:nvSpPr>
        <p:spPr>
          <a:xfrm>
            <a:off x="1126184" y="2227644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37B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B353972B-D3C7-48CD-A4D1-EA478C40D0B4}"/>
              </a:ext>
            </a:extLst>
          </p:cNvPr>
          <p:cNvSpPr/>
          <p:nvPr/>
        </p:nvSpPr>
        <p:spPr>
          <a:xfrm>
            <a:off x="1126183" y="2637860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145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85557F52-40E5-43D9-AF1A-F0304C989CA5}"/>
              </a:ext>
            </a:extLst>
          </p:cNvPr>
          <p:cNvSpPr/>
          <p:nvPr/>
        </p:nvSpPr>
        <p:spPr>
          <a:xfrm>
            <a:off x="1126182" y="3048076"/>
            <a:ext cx="1193495" cy="278071"/>
          </a:xfrm>
          <a:prstGeom prst="roundRect">
            <a:avLst>
              <a:gd name="adj" fmla="val 13662"/>
            </a:avLst>
          </a:prstGeom>
          <a:solidFill>
            <a:srgbClr val="9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A98A18A-AC33-42AA-AF88-FEEA8578122D}"/>
              </a:ext>
            </a:extLst>
          </p:cNvPr>
          <p:cNvSpPr txBox="1"/>
          <p:nvPr/>
        </p:nvSpPr>
        <p:spPr>
          <a:xfrm>
            <a:off x="669278" y="864851"/>
            <a:ext cx="210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Buttons</a:t>
            </a:r>
            <a:endParaRPr lang="ar-MA" b="1" dirty="0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A2342D90-BE89-4AEB-BB8D-B617AAA138DE}"/>
              </a:ext>
            </a:extLst>
          </p:cNvPr>
          <p:cNvSpPr txBox="1"/>
          <p:nvPr/>
        </p:nvSpPr>
        <p:spPr>
          <a:xfrm>
            <a:off x="3913069" y="872433"/>
            <a:ext cx="210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App icons</a:t>
            </a: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1716314C-F387-4DD2-AC41-B0422E7E1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00" y="1485899"/>
            <a:ext cx="1219200" cy="1219200"/>
          </a:xfrm>
          <a:prstGeom prst="rect">
            <a:avLst/>
          </a:prstGeom>
        </p:spPr>
      </p:pic>
      <p:pic>
        <p:nvPicPr>
          <p:cNvPr id="18" name="صورة 1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863AE7A7-5B07-40E0-B51D-6E3459769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289949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0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51E87A1-ACDC-423F-8ED0-B8E0A86B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53" y="2724149"/>
            <a:ext cx="7859222" cy="2105319"/>
          </a:xfrm>
          <a:prstGeom prst="rect">
            <a:avLst/>
          </a:prstGeom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C6D8644E-4E95-4373-90E0-089DA37125E5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00CA7758-281C-46F0-B4D5-28F0CAB49C6B}"/>
              </a:ext>
            </a:extLst>
          </p:cNvPr>
          <p:cNvGrpSpPr/>
          <p:nvPr/>
        </p:nvGrpSpPr>
        <p:grpSpPr>
          <a:xfrm>
            <a:off x="4530345" y="226162"/>
            <a:ext cx="1333500" cy="1790700"/>
            <a:chOff x="3781425" y="261824"/>
            <a:chExt cx="1333500" cy="1790700"/>
          </a:xfrm>
        </p:grpSpPr>
        <p:sp>
          <p:nvSpPr>
            <p:cNvPr id="4" name="مستطيل: زوايا مستديرة 3">
              <a:extLst>
                <a:ext uri="{FF2B5EF4-FFF2-40B4-BE49-F238E27FC236}">
                  <a16:creationId xmlns:a16="http://schemas.microsoft.com/office/drawing/2014/main" id="{FA3A3D88-6898-4081-84F4-FC25FDE48092}"/>
                </a:ext>
              </a:extLst>
            </p:cNvPr>
            <p:cNvSpPr/>
            <p:nvPr/>
          </p:nvSpPr>
          <p:spPr>
            <a:xfrm>
              <a:off x="3781425" y="261824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6" name="مستطيل: زوايا مستديرة 5">
              <a:extLst>
                <a:ext uri="{FF2B5EF4-FFF2-40B4-BE49-F238E27FC236}">
                  <a16:creationId xmlns:a16="http://schemas.microsoft.com/office/drawing/2014/main" id="{21B66E90-621B-4D80-AB55-16B890B734A9}"/>
                </a:ext>
              </a:extLst>
            </p:cNvPr>
            <p:cNvSpPr/>
            <p:nvPr/>
          </p:nvSpPr>
          <p:spPr>
            <a:xfrm>
              <a:off x="4024312" y="676275"/>
              <a:ext cx="847725" cy="342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PDF</a:t>
              </a:r>
              <a:endParaRPr lang="ar-MA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مستطيل: زوايا مستديرة 6">
              <a:extLst>
                <a:ext uri="{FF2B5EF4-FFF2-40B4-BE49-F238E27FC236}">
                  <a16:creationId xmlns:a16="http://schemas.microsoft.com/office/drawing/2014/main" id="{83885602-B9E4-4C58-8A22-DABD65E4395C}"/>
                </a:ext>
              </a:extLst>
            </p:cNvPr>
            <p:cNvSpPr/>
            <p:nvPr/>
          </p:nvSpPr>
          <p:spPr>
            <a:xfrm>
              <a:off x="4024312" y="1128599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8" name="مستطيل: زوايا مستديرة 7">
              <a:extLst>
                <a:ext uri="{FF2B5EF4-FFF2-40B4-BE49-F238E27FC236}">
                  <a16:creationId xmlns:a16="http://schemas.microsoft.com/office/drawing/2014/main" id="{32BA6DCB-306C-47BF-9021-A4825C64E060}"/>
                </a:ext>
              </a:extLst>
            </p:cNvPr>
            <p:cNvSpPr/>
            <p:nvPr/>
          </p:nvSpPr>
          <p:spPr>
            <a:xfrm>
              <a:off x="4024311" y="1314450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9" name="مستطيل: زوايا مستديرة 8">
              <a:extLst>
                <a:ext uri="{FF2B5EF4-FFF2-40B4-BE49-F238E27FC236}">
                  <a16:creationId xmlns:a16="http://schemas.microsoft.com/office/drawing/2014/main" id="{D5853C93-00B0-4B51-B8CE-688BF9436409}"/>
                </a:ext>
              </a:extLst>
            </p:cNvPr>
            <p:cNvSpPr/>
            <p:nvPr/>
          </p:nvSpPr>
          <p:spPr>
            <a:xfrm>
              <a:off x="4024310" y="15003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28" name="مجموعة 27">
            <a:extLst>
              <a:ext uri="{FF2B5EF4-FFF2-40B4-BE49-F238E27FC236}">
                <a16:creationId xmlns:a16="http://schemas.microsoft.com/office/drawing/2014/main" id="{F2CC4A70-56B1-4B52-B5BC-E9941CE52A9A}"/>
              </a:ext>
            </a:extLst>
          </p:cNvPr>
          <p:cNvGrpSpPr/>
          <p:nvPr/>
        </p:nvGrpSpPr>
        <p:grpSpPr>
          <a:xfrm>
            <a:off x="8635957" y="254737"/>
            <a:ext cx="1333500" cy="1790700"/>
            <a:chOff x="3781425" y="261824"/>
            <a:chExt cx="1333500" cy="1790700"/>
          </a:xfrm>
        </p:grpSpPr>
        <p:sp>
          <p:nvSpPr>
            <p:cNvPr id="29" name="مستطيل: زوايا مستديرة 28">
              <a:extLst>
                <a:ext uri="{FF2B5EF4-FFF2-40B4-BE49-F238E27FC236}">
                  <a16:creationId xmlns:a16="http://schemas.microsoft.com/office/drawing/2014/main" id="{5DDB16F1-6604-4F49-A23A-324ADA8CE3D5}"/>
                </a:ext>
              </a:extLst>
            </p:cNvPr>
            <p:cNvSpPr/>
            <p:nvPr/>
          </p:nvSpPr>
          <p:spPr>
            <a:xfrm>
              <a:off x="3781425" y="261824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30" name="مستطيل: زوايا مستديرة 29">
              <a:extLst>
                <a:ext uri="{FF2B5EF4-FFF2-40B4-BE49-F238E27FC236}">
                  <a16:creationId xmlns:a16="http://schemas.microsoft.com/office/drawing/2014/main" id="{FB92EBED-9537-4396-BB31-F75F75E82D17}"/>
                </a:ext>
              </a:extLst>
            </p:cNvPr>
            <p:cNvSpPr/>
            <p:nvPr/>
          </p:nvSpPr>
          <p:spPr>
            <a:xfrm>
              <a:off x="4024312" y="676275"/>
              <a:ext cx="847725" cy="3429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PNG</a:t>
              </a:r>
              <a:endParaRPr lang="ar-MA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مستطيل: زوايا مستديرة 30">
              <a:extLst>
                <a:ext uri="{FF2B5EF4-FFF2-40B4-BE49-F238E27FC236}">
                  <a16:creationId xmlns:a16="http://schemas.microsoft.com/office/drawing/2014/main" id="{8ABAD255-3E17-4C47-996C-FF39DF5F55D0}"/>
                </a:ext>
              </a:extLst>
            </p:cNvPr>
            <p:cNvSpPr/>
            <p:nvPr/>
          </p:nvSpPr>
          <p:spPr>
            <a:xfrm>
              <a:off x="4024312" y="1128599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2" name="مستطيل: زوايا مستديرة 31">
              <a:extLst>
                <a:ext uri="{FF2B5EF4-FFF2-40B4-BE49-F238E27FC236}">
                  <a16:creationId xmlns:a16="http://schemas.microsoft.com/office/drawing/2014/main" id="{C2000C81-738C-4249-B92B-0B97B03CA420}"/>
                </a:ext>
              </a:extLst>
            </p:cNvPr>
            <p:cNvSpPr/>
            <p:nvPr/>
          </p:nvSpPr>
          <p:spPr>
            <a:xfrm>
              <a:off x="4024311" y="1314450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3" name="مستطيل: زوايا مستديرة 32">
              <a:extLst>
                <a:ext uri="{FF2B5EF4-FFF2-40B4-BE49-F238E27FC236}">
                  <a16:creationId xmlns:a16="http://schemas.microsoft.com/office/drawing/2014/main" id="{56730331-5C3B-4912-B605-1B0389762ED6}"/>
                </a:ext>
              </a:extLst>
            </p:cNvPr>
            <p:cNvSpPr/>
            <p:nvPr/>
          </p:nvSpPr>
          <p:spPr>
            <a:xfrm>
              <a:off x="4024310" y="15003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E79740B0-7201-4E92-8C53-A073ECB5779F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3A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8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51E87A1-ACDC-423F-8ED0-B8E0A86B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53" y="2724149"/>
            <a:ext cx="7859222" cy="2105319"/>
          </a:xfrm>
          <a:prstGeom prst="rect">
            <a:avLst/>
          </a:prstGeom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C6D8644E-4E95-4373-90E0-089DA37125E5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pic>
        <p:nvPicPr>
          <p:cNvPr id="91" name="صورة 90">
            <a:extLst>
              <a:ext uri="{FF2B5EF4-FFF2-40B4-BE49-F238E27FC236}">
                <a16:creationId xmlns:a16="http://schemas.microsoft.com/office/drawing/2014/main" id="{0BAAB495-B25B-4906-955D-3D27DFE53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9253">
            <a:off x="7959923" y="420777"/>
            <a:ext cx="1388579" cy="13885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E79740B0-7201-4E92-8C53-A073ECB5779F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صورة 85">
            <a:extLst>
              <a:ext uri="{FF2B5EF4-FFF2-40B4-BE49-F238E27FC236}">
                <a16:creationId xmlns:a16="http://schemas.microsoft.com/office/drawing/2014/main" id="{0BC8838D-1211-4215-B42D-52A86E305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324">
            <a:off x="7899747" y="629955"/>
            <a:ext cx="1333499" cy="13334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8" name="مجموعة 107">
            <a:extLst>
              <a:ext uri="{FF2B5EF4-FFF2-40B4-BE49-F238E27FC236}">
                <a16:creationId xmlns:a16="http://schemas.microsoft.com/office/drawing/2014/main" id="{58E5BB4A-02E3-4562-B05F-57C3F962FB27}"/>
              </a:ext>
            </a:extLst>
          </p:cNvPr>
          <p:cNvGrpSpPr/>
          <p:nvPr/>
        </p:nvGrpSpPr>
        <p:grpSpPr>
          <a:xfrm>
            <a:off x="5187627" y="244078"/>
            <a:ext cx="1333500" cy="1790700"/>
            <a:chOff x="4403715" y="217091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4" name="مجموعة 33">
              <a:extLst>
                <a:ext uri="{FF2B5EF4-FFF2-40B4-BE49-F238E27FC236}">
                  <a16:creationId xmlns:a16="http://schemas.microsoft.com/office/drawing/2014/main" id="{822E0372-54EC-43FD-BF30-F5759D937494}"/>
                </a:ext>
              </a:extLst>
            </p:cNvPr>
            <p:cNvGrpSpPr/>
            <p:nvPr/>
          </p:nvGrpSpPr>
          <p:grpSpPr>
            <a:xfrm>
              <a:off x="4403715" y="217091"/>
              <a:ext cx="1333500" cy="1790700"/>
              <a:chOff x="4691060" y="366826"/>
              <a:chExt cx="1333500" cy="1790700"/>
            </a:xfrm>
          </p:grpSpPr>
          <p:sp>
            <p:nvSpPr>
              <p:cNvPr id="35" name="مستطيل: زوايا مستديرة 34">
                <a:extLst>
                  <a:ext uri="{FF2B5EF4-FFF2-40B4-BE49-F238E27FC236}">
                    <a16:creationId xmlns:a16="http://schemas.microsoft.com/office/drawing/2014/main" id="{056B3F43-AB0C-4667-93A1-A62B4811093E}"/>
                  </a:ext>
                </a:extLst>
              </p:cNvPr>
              <p:cNvSpPr/>
              <p:nvPr/>
            </p:nvSpPr>
            <p:spPr>
              <a:xfrm>
                <a:off x="4691060" y="366826"/>
                <a:ext cx="1333500" cy="1790700"/>
              </a:xfrm>
              <a:prstGeom prst="roundRect">
                <a:avLst>
                  <a:gd name="adj" fmla="val 73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 dirty="0"/>
              </a:p>
            </p:txBody>
          </p:sp>
          <p:sp>
            <p:nvSpPr>
              <p:cNvPr id="37" name="مستطيل: زوايا مستديرة 36">
                <a:extLst>
                  <a:ext uri="{FF2B5EF4-FFF2-40B4-BE49-F238E27FC236}">
                    <a16:creationId xmlns:a16="http://schemas.microsoft.com/office/drawing/2014/main" id="{427F54B2-66F5-4B1A-88BE-AAF580013B28}"/>
                  </a:ext>
                </a:extLst>
              </p:cNvPr>
              <p:cNvSpPr/>
              <p:nvPr/>
            </p:nvSpPr>
            <p:spPr>
              <a:xfrm>
                <a:off x="4933947" y="1233601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38" name="مستطيل: زوايا مستديرة 37">
                <a:extLst>
                  <a:ext uri="{FF2B5EF4-FFF2-40B4-BE49-F238E27FC236}">
                    <a16:creationId xmlns:a16="http://schemas.microsoft.com/office/drawing/2014/main" id="{2A3EE502-ABAF-4AE2-A7F8-6B338F634E91}"/>
                  </a:ext>
                </a:extLst>
              </p:cNvPr>
              <p:cNvSpPr/>
              <p:nvPr/>
            </p:nvSpPr>
            <p:spPr>
              <a:xfrm>
                <a:off x="4933946" y="1419452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39" name="مستطيل: زوايا مستديرة 38">
                <a:extLst>
                  <a:ext uri="{FF2B5EF4-FFF2-40B4-BE49-F238E27FC236}">
                    <a16:creationId xmlns:a16="http://schemas.microsoft.com/office/drawing/2014/main" id="{D7C9C1DD-A613-41D6-842E-2EFBF3ED89A1}"/>
                  </a:ext>
                </a:extLst>
              </p:cNvPr>
              <p:cNvSpPr/>
              <p:nvPr/>
            </p:nvSpPr>
            <p:spPr>
              <a:xfrm>
                <a:off x="4933945" y="1605303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grpSp>
            <p:nvGrpSpPr>
              <p:cNvPr id="40" name="مجموعة 39">
                <a:extLst>
                  <a:ext uri="{FF2B5EF4-FFF2-40B4-BE49-F238E27FC236}">
                    <a16:creationId xmlns:a16="http://schemas.microsoft.com/office/drawing/2014/main" id="{4EFEF88A-7EF7-4C40-9CD2-7DAC8F3BD14F}"/>
                  </a:ext>
                </a:extLst>
              </p:cNvPr>
              <p:cNvGrpSpPr/>
              <p:nvPr/>
            </p:nvGrpSpPr>
            <p:grpSpPr>
              <a:xfrm>
                <a:off x="5419307" y="840752"/>
                <a:ext cx="395292" cy="266927"/>
                <a:chOff x="5086345" y="1571852"/>
                <a:chExt cx="847726" cy="266927"/>
              </a:xfrm>
            </p:grpSpPr>
            <p:sp>
              <p:nvSpPr>
                <p:cNvPr id="41" name="مستطيل: زوايا مستديرة 40">
                  <a:extLst>
                    <a:ext uri="{FF2B5EF4-FFF2-40B4-BE49-F238E27FC236}">
                      <a16:creationId xmlns:a16="http://schemas.microsoft.com/office/drawing/2014/main" id="{2F9BE0C3-F836-4B13-BE90-93FBCCC1A076}"/>
                    </a:ext>
                  </a:extLst>
                </p:cNvPr>
                <p:cNvSpPr/>
                <p:nvPr/>
              </p:nvSpPr>
              <p:spPr>
                <a:xfrm>
                  <a:off x="5086346" y="1571852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  <p:sp>
              <p:nvSpPr>
                <p:cNvPr id="42" name="مستطيل: زوايا مستديرة 41">
                  <a:extLst>
                    <a:ext uri="{FF2B5EF4-FFF2-40B4-BE49-F238E27FC236}">
                      <a16:creationId xmlns:a16="http://schemas.microsoft.com/office/drawing/2014/main" id="{CF73FFBC-68A8-4DF8-9206-F49451B0C08A}"/>
                    </a:ext>
                  </a:extLst>
                </p:cNvPr>
                <p:cNvSpPr/>
                <p:nvPr/>
              </p:nvSpPr>
              <p:spPr>
                <a:xfrm>
                  <a:off x="5086345" y="1757703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</p:grpSp>
        </p:grpSp>
        <p:sp>
          <p:nvSpPr>
            <p:cNvPr id="99" name="مستطيل: زوايا مستديرة 98">
              <a:extLst>
                <a:ext uri="{FF2B5EF4-FFF2-40B4-BE49-F238E27FC236}">
                  <a16:creationId xmlns:a16="http://schemas.microsoft.com/office/drawing/2014/main" id="{30DA2668-894F-44BD-9A2B-7BCB44750754}"/>
                </a:ext>
              </a:extLst>
            </p:cNvPr>
            <p:cNvSpPr/>
            <p:nvPr/>
          </p:nvSpPr>
          <p:spPr>
            <a:xfrm>
              <a:off x="4621374" y="666294"/>
              <a:ext cx="457200" cy="3248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pic>
        <p:nvPicPr>
          <p:cNvPr id="135" name="صورة 134">
            <a:extLst>
              <a:ext uri="{FF2B5EF4-FFF2-40B4-BE49-F238E27FC236}">
                <a16:creationId xmlns:a16="http://schemas.microsoft.com/office/drawing/2014/main" id="{F3B23A05-E720-405C-90F6-694AEE8C9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6613" r="70166" b="11247"/>
          <a:stretch/>
        </p:blipFill>
        <p:spPr>
          <a:xfrm>
            <a:off x="5300921" y="349354"/>
            <a:ext cx="1106905" cy="1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3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>
            <a:extLst>
              <a:ext uri="{FF2B5EF4-FFF2-40B4-BE49-F238E27FC236}">
                <a16:creationId xmlns:a16="http://schemas.microsoft.com/office/drawing/2014/main" id="{1BCE2637-977F-44A2-B51B-75FECA0D0C7C}"/>
              </a:ext>
            </a:extLst>
          </p:cNvPr>
          <p:cNvSpPr/>
          <p:nvPr/>
        </p:nvSpPr>
        <p:spPr>
          <a:xfrm>
            <a:off x="3272653" y="97087"/>
            <a:ext cx="7858800" cy="2106000"/>
          </a:xfrm>
          <a:prstGeom prst="rect">
            <a:avLst/>
          </a:prstGeom>
          <a:solidFill>
            <a:srgbClr val="FF9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cxnSp>
        <p:nvCxnSpPr>
          <p:cNvPr id="4" name="رابط كسهم مستقيم 3">
            <a:extLst>
              <a:ext uri="{FF2B5EF4-FFF2-40B4-BE49-F238E27FC236}">
                <a16:creationId xmlns:a16="http://schemas.microsoft.com/office/drawing/2014/main" id="{62F9DB42-E56C-4EA1-B0EB-D05207E5CA2B}"/>
              </a:ext>
            </a:extLst>
          </p:cNvPr>
          <p:cNvCxnSpPr>
            <a:cxnSpLocks/>
          </p:cNvCxnSpPr>
          <p:nvPr/>
        </p:nvCxnSpPr>
        <p:spPr>
          <a:xfrm>
            <a:off x="7121536" y="1150087"/>
            <a:ext cx="352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2E8F8434-D776-4034-B63A-CA1C648C9EC1}"/>
              </a:ext>
            </a:extLst>
          </p:cNvPr>
          <p:cNvGrpSpPr/>
          <p:nvPr/>
        </p:nvGrpSpPr>
        <p:grpSpPr>
          <a:xfrm>
            <a:off x="4403715" y="182899"/>
            <a:ext cx="1333500" cy="1790700"/>
            <a:chOff x="4403715" y="217091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مجموعة 5">
              <a:extLst>
                <a:ext uri="{FF2B5EF4-FFF2-40B4-BE49-F238E27FC236}">
                  <a16:creationId xmlns:a16="http://schemas.microsoft.com/office/drawing/2014/main" id="{F24647CD-EC6C-491D-9838-BDC9FA5993AD}"/>
                </a:ext>
              </a:extLst>
            </p:cNvPr>
            <p:cNvGrpSpPr/>
            <p:nvPr/>
          </p:nvGrpSpPr>
          <p:grpSpPr>
            <a:xfrm>
              <a:off x="4403715" y="217091"/>
              <a:ext cx="1333500" cy="1790700"/>
              <a:chOff x="4691060" y="366826"/>
              <a:chExt cx="1333500" cy="1790700"/>
            </a:xfrm>
          </p:grpSpPr>
          <p:sp>
            <p:nvSpPr>
              <p:cNvPr id="8" name="مستطيل: زوايا مستديرة 7">
                <a:extLst>
                  <a:ext uri="{FF2B5EF4-FFF2-40B4-BE49-F238E27FC236}">
                    <a16:creationId xmlns:a16="http://schemas.microsoft.com/office/drawing/2014/main" id="{DA35C82F-DC6D-45D8-A8A8-F70F20B61105}"/>
                  </a:ext>
                </a:extLst>
              </p:cNvPr>
              <p:cNvSpPr/>
              <p:nvPr/>
            </p:nvSpPr>
            <p:spPr>
              <a:xfrm>
                <a:off x="4691060" y="366826"/>
                <a:ext cx="1333500" cy="1790700"/>
              </a:xfrm>
              <a:prstGeom prst="roundRect">
                <a:avLst>
                  <a:gd name="adj" fmla="val 738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 dirty="0"/>
              </a:p>
            </p:txBody>
          </p:sp>
          <p:sp>
            <p:nvSpPr>
              <p:cNvPr id="9" name="مستطيل: زوايا مستديرة 8">
                <a:extLst>
                  <a:ext uri="{FF2B5EF4-FFF2-40B4-BE49-F238E27FC236}">
                    <a16:creationId xmlns:a16="http://schemas.microsoft.com/office/drawing/2014/main" id="{840609FC-0E64-4904-8A72-6219847FE27C}"/>
                  </a:ext>
                </a:extLst>
              </p:cNvPr>
              <p:cNvSpPr/>
              <p:nvPr/>
            </p:nvSpPr>
            <p:spPr>
              <a:xfrm>
                <a:off x="4933947" y="1233601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10" name="مستطيل: زوايا مستديرة 9">
                <a:extLst>
                  <a:ext uri="{FF2B5EF4-FFF2-40B4-BE49-F238E27FC236}">
                    <a16:creationId xmlns:a16="http://schemas.microsoft.com/office/drawing/2014/main" id="{A0A7A059-E140-4071-95A7-3DAC5A59F339}"/>
                  </a:ext>
                </a:extLst>
              </p:cNvPr>
              <p:cNvSpPr/>
              <p:nvPr/>
            </p:nvSpPr>
            <p:spPr>
              <a:xfrm>
                <a:off x="4933946" y="1419452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sp>
            <p:nvSpPr>
              <p:cNvPr id="11" name="مستطيل: زوايا مستديرة 10">
                <a:extLst>
                  <a:ext uri="{FF2B5EF4-FFF2-40B4-BE49-F238E27FC236}">
                    <a16:creationId xmlns:a16="http://schemas.microsoft.com/office/drawing/2014/main" id="{645ABB14-5944-40AE-8296-241DC9E64390}"/>
                  </a:ext>
                </a:extLst>
              </p:cNvPr>
              <p:cNvSpPr/>
              <p:nvPr/>
            </p:nvSpPr>
            <p:spPr>
              <a:xfrm>
                <a:off x="4933945" y="1605303"/>
                <a:ext cx="847725" cy="81076"/>
              </a:xfrm>
              <a:prstGeom prst="roundRect">
                <a:avLst>
                  <a:gd name="adj" fmla="val 334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MA"/>
              </a:p>
            </p:txBody>
          </p:sp>
          <p:grpSp>
            <p:nvGrpSpPr>
              <p:cNvPr id="12" name="مجموعة 11">
                <a:extLst>
                  <a:ext uri="{FF2B5EF4-FFF2-40B4-BE49-F238E27FC236}">
                    <a16:creationId xmlns:a16="http://schemas.microsoft.com/office/drawing/2014/main" id="{EDF86B11-67AA-44BF-8B17-72E3F89B6C46}"/>
                  </a:ext>
                </a:extLst>
              </p:cNvPr>
              <p:cNvGrpSpPr/>
              <p:nvPr/>
            </p:nvGrpSpPr>
            <p:grpSpPr>
              <a:xfrm>
                <a:off x="5419307" y="840752"/>
                <a:ext cx="395292" cy="266927"/>
                <a:chOff x="5086345" y="1571852"/>
                <a:chExt cx="847726" cy="266927"/>
              </a:xfrm>
            </p:grpSpPr>
            <p:sp>
              <p:nvSpPr>
                <p:cNvPr id="13" name="مستطيل: زوايا مستديرة 12">
                  <a:extLst>
                    <a:ext uri="{FF2B5EF4-FFF2-40B4-BE49-F238E27FC236}">
                      <a16:creationId xmlns:a16="http://schemas.microsoft.com/office/drawing/2014/main" id="{C28AD0EA-732B-4F7C-8B63-A30B4CC761AD}"/>
                    </a:ext>
                  </a:extLst>
                </p:cNvPr>
                <p:cNvSpPr/>
                <p:nvPr/>
              </p:nvSpPr>
              <p:spPr>
                <a:xfrm>
                  <a:off x="5086346" y="1571852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  <p:sp>
              <p:nvSpPr>
                <p:cNvPr id="14" name="مستطيل: زوايا مستديرة 13">
                  <a:extLst>
                    <a:ext uri="{FF2B5EF4-FFF2-40B4-BE49-F238E27FC236}">
                      <a16:creationId xmlns:a16="http://schemas.microsoft.com/office/drawing/2014/main" id="{F236A0BA-9D05-44C5-90D3-3B0E842D9133}"/>
                    </a:ext>
                  </a:extLst>
                </p:cNvPr>
                <p:cNvSpPr/>
                <p:nvPr/>
              </p:nvSpPr>
              <p:spPr>
                <a:xfrm>
                  <a:off x="5086345" y="1757703"/>
                  <a:ext cx="847725" cy="81076"/>
                </a:xfrm>
                <a:prstGeom prst="roundRect">
                  <a:avLst>
                    <a:gd name="adj" fmla="val 3349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MA"/>
                </a:p>
              </p:txBody>
            </p:sp>
          </p:grpSp>
        </p:grpSp>
        <p:sp>
          <p:nvSpPr>
            <p:cNvPr id="7" name="مستطيل: زوايا مستديرة 6">
              <a:extLst>
                <a:ext uri="{FF2B5EF4-FFF2-40B4-BE49-F238E27FC236}">
                  <a16:creationId xmlns:a16="http://schemas.microsoft.com/office/drawing/2014/main" id="{3D4CD8E2-4649-484C-B9C3-B3089E4650C9}"/>
                </a:ext>
              </a:extLst>
            </p:cNvPr>
            <p:cNvSpPr/>
            <p:nvPr/>
          </p:nvSpPr>
          <p:spPr>
            <a:xfrm>
              <a:off x="4621374" y="666294"/>
              <a:ext cx="457200" cy="3248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15" name="مجموعة 14">
            <a:extLst>
              <a:ext uri="{FF2B5EF4-FFF2-40B4-BE49-F238E27FC236}">
                <a16:creationId xmlns:a16="http://schemas.microsoft.com/office/drawing/2014/main" id="{1E6EED5A-74D7-448A-9BD9-2B0001B74E3F}"/>
              </a:ext>
            </a:extLst>
          </p:cNvPr>
          <p:cNvGrpSpPr/>
          <p:nvPr/>
        </p:nvGrpSpPr>
        <p:grpSpPr>
          <a:xfrm>
            <a:off x="4830002" y="202920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مستطيل: زوايا مستديرة 15">
              <a:extLst>
                <a:ext uri="{FF2B5EF4-FFF2-40B4-BE49-F238E27FC236}">
                  <a16:creationId xmlns:a16="http://schemas.microsoft.com/office/drawing/2014/main" id="{AB958718-E844-4F5D-AEFC-FFD01C997E73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17" name="مستطيل: زوايا مستديرة 16">
              <a:extLst>
                <a:ext uri="{FF2B5EF4-FFF2-40B4-BE49-F238E27FC236}">
                  <a16:creationId xmlns:a16="http://schemas.microsoft.com/office/drawing/2014/main" id="{9A2A7C37-AE24-4674-8954-69B9CB832471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18" name="مستطيل: زوايا مستديرة 17">
              <a:extLst>
                <a:ext uri="{FF2B5EF4-FFF2-40B4-BE49-F238E27FC236}">
                  <a16:creationId xmlns:a16="http://schemas.microsoft.com/office/drawing/2014/main" id="{480D7B12-98EF-4F2B-AB61-137BFF839AB6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19" name="مستطيل: زوايا مستديرة 18">
              <a:extLst>
                <a:ext uri="{FF2B5EF4-FFF2-40B4-BE49-F238E27FC236}">
                  <a16:creationId xmlns:a16="http://schemas.microsoft.com/office/drawing/2014/main" id="{499A0ACD-27E5-4529-A3E9-00AF78175F19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0" name="مستطيل: زوايا مستديرة 19">
              <a:extLst>
                <a:ext uri="{FF2B5EF4-FFF2-40B4-BE49-F238E27FC236}">
                  <a16:creationId xmlns:a16="http://schemas.microsoft.com/office/drawing/2014/main" id="{312EEE4B-4219-422A-807D-30CB271A8514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21" name="مجموعة 20">
            <a:extLst>
              <a:ext uri="{FF2B5EF4-FFF2-40B4-BE49-F238E27FC236}">
                <a16:creationId xmlns:a16="http://schemas.microsoft.com/office/drawing/2014/main" id="{329F3B39-5511-4B99-9CB1-EA2DCC6095CE}"/>
              </a:ext>
            </a:extLst>
          </p:cNvPr>
          <p:cNvGrpSpPr/>
          <p:nvPr/>
        </p:nvGrpSpPr>
        <p:grpSpPr>
          <a:xfrm>
            <a:off x="5245505" y="195723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مستطيل: زوايا مستديرة 21">
              <a:extLst>
                <a:ext uri="{FF2B5EF4-FFF2-40B4-BE49-F238E27FC236}">
                  <a16:creationId xmlns:a16="http://schemas.microsoft.com/office/drawing/2014/main" id="{50F79477-1DB9-43CD-A5F5-DDAAB1DD53E7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23" name="مستطيل: زوايا مستديرة 22">
              <a:extLst>
                <a:ext uri="{FF2B5EF4-FFF2-40B4-BE49-F238E27FC236}">
                  <a16:creationId xmlns:a16="http://schemas.microsoft.com/office/drawing/2014/main" id="{DB05AB61-7154-46BF-A177-B5117098774D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4" name="مستطيل: زوايا مستديرة 23">
              <a:extLst>
                <a:ext uri="{FF2B5EF4-FFF2-40B4-BE49-F238E27FC236}">
                  <a16:creationId xmlns:a16="http://schemas.microsoft.com/office/drawing/2014/main" id="{0AAD2DC1-71C6-4D65-B083-7D3F4ED4E3D4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5" name="مستطيل: زوايا مستديرة 24">
              <a:extLst>
                <a:ext uri="{FF2B5EF4-FFF2-40B4-BE49-F238E27FC236}">
                  <a16:creationId xmlns:a16="http://schemas.microsoft.com/office/drawing/2014/main" id="{2FC328A9-60CD-490C-B97F-B5E63C707439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26" name="مستطيل: زوايا مستديرة 25">
              <a:extLst>
                <a:ext uri="{FF2B5EF4-FFF2-40B4-BE49-F238E27FC236}">
                  <a16:creationId xmlns:a16="http://schemas.microsoft.com/office/drawing/2014/main" id="{A5477DCA-2229-4787-BDC5-6014B55F36AE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27" name="مجموعة 26">
            <a:extLst>
              <a:ext uri="{FF2B5EF4-FFF2-40B4-BE49-F238E27FC236}">
                <a16:creationId xmlns:a16="http://schemas.microsoft.com/office/drawing/2014/main" id="{5FA16F75-8012-4B54-817B-9BE3B5BEF659}"/>
              </a:ext>
            </a:extLst>
          </p:cNvPr>
          <p:cNvGrpSpPr/>
          <p:nvPr/>
        </p:nvGrpSpPr>
        <p:grpSpPr>
          <a:xfrm>
            <a:off x="8246415" y="218671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مستطيل: زوايا مستديرة 27">
              <a:extLst>
                <a:ext uri="{FF2B5EF4-FFF2-40B4-BE49-F238E27FC236}">
                  <a16:creationId xmlns:a16="http://schemas.microsoft.com/office/drawing/2014/main" id="{6F68DEF4-9947-49A3-9A61-5EC1E91260A1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29" name="مستطيل: زوايا مستديرة 28">
              <a:extLst>
                <a:ext uri="{FF2B5EF4-FFF2-40B4-BE49-F238E27FC236}">
                  <a16:creationId xmlns:a16="http://schemas.microsoft.com/office/drawing/2014/main" id="{A41CC2B1-C617-410D-95C1-ADB60068A3E8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0" name="مستطيل: زوايا مستديرة 29">
              <a:extLst>
                <a:ext uri="{FF2B5EF4-FFF2-40B4-BE49-F238E27FC236}">
                  <a16:creationId xmlns:a16="http://schemas.microsoft.com/office/drawing/2014/main" id="{DCA7ACA4-A639-4C3E-92AC-8BD1BFA9E3B7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1" name="مستطيل: زوايا مستديرة 30">
              <a:extLst>
                <a:ext uri="{FF2B5EF4-FFF2-40B4-BE49-F238E27FC236}">
                  <a16:creationId xmlns:a16="http://schemas.microsoft.com/office/drawing/2014/main" id="{9A9F2CBA-BA10-4889-B078-F7976CAC1F7F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2" name="مستطيل: زوايا مستديرة 31">
              <a:extLst>
                <a:ext uri="{FF2B5EF4-FFF2-40B4-BE49-F238E27FC236}">
                  <a16:creationId xmlns:a16="http://schemas.microsoft.com/office/drawing/2014/main" id="{3B3E13EC-99C5-4178-91E5-60B1C48E4A1E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  <p:grpSp>
        <p:nvGrpSpPr>
          <p:cNvPr id="33" name="مجموعة 32">
            <a:extLst>
              <a:ext uri="{FF2B5EF4-FFF2-40B4-BE49-F238E27FC236}">
                <a16:creationId xmlns:a16="http://schemas.microsoft.com/office/drawing/2014/main" id="{39F33854-9F80-4453-840C-61ABE33F06F6}"/>
              </a:ext>
            </a:extLst>
          </p:cNvPr>
          <p:cNvGrpSpPr/>
          <p:nvPr/>
        </p:nvGrpSpPr>
        <p:grpSpPr>
          <a:xfrm>
            <a:off x="8661918" y="211474"/>
            <a:ext cx="1333500" cy="1790700"/>
            <a:chOff x="4691060" y="366826"/>
            <a:chExt cx="1333500" cy="1790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4" name="مستطيل: زوايا مستديرة 33">
              <a:extLst>
                <a:ext uri="{FF2B5EF4-FFF2-40B4-BE49-F238E27FC236}">
                  <a16:creationId xmlns:a16="http://schemas.microsoft.com/office/drawing/2014/main" id="{DD56B332-3406-4D9F-BCE3-5735287C7EA4}"/>
                </a:ext>
              </a:extLst>
            </p:cNvPr>
            <p:cNvSpPr/>
            <p:nvPr/>
          </p:nvSpPr>
          <p:spPr>
            <a:xfrm>
              <a:off x="4691060" y="366826"/>
              <a:ext cx="1333500" cy="1790700"/>
            </a:xfrm>
            <a:prstGeom prst="roundRect">
              <a:avLst>
                <a:gd name="adj" fmla="val 73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dirty="0"/>
            </a:p>
          </p:txBody>
        </p:sp>
        <p:sp>
          <p:nvSpPr>
            <p:cNvPr id="35" name="مستطيل: زوايا مستديرة 34">
              <a:extLst>
                <a:ext uri="{FF2B5EF4-FFF2-40B4-BE49-F238E27FC236}">
                  <a16:creationId xmlns:a16="http://schemas.microsoft.com/office/drawing/2014/main" id="{69D6F59C-8580-4311-A6F0-17296C0856E7}"/>
                </a:ext>
              </a:extLst>
            </p:cNvPr>
            <p:cNvSpPr/>
            <p:nvPr/>
          </p:nvSpPr>
          <p:spPr>
            <a:xfrm>
              <a:off x="4933947" y="1233601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6" name="مستطيل: زوايا مستديرة 35">
              <a:extLst>
                <a:ext uri="{FF2B5EF4-FFF2-40B4-BE49-F238E27FC236}">
                  <a16:creationId xmlns:a16="http://schemas.microsoft.com/office/drawing/2014/main" id="{1E75F8B8-2B87-49B1-A6E5-2E906A02350D}"/>
                </a:ext>
              </a:extLst>
            </p:cNvPr>
            <p:cNvSpPr/>
            <p:nvPr/>
          </p:nvSpPr>
          <p:spPr>
            <a:xfrm>
              <a:off x="4933946" y="1419452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7" name="مستطيل: زوايا مستديرة 36">
              <a:extLst>
                <a:ext uri="{FF2B5EF4-FFF2-40B4-BE49-F238E27FC236}">
                  <a16:creationId xmlns:a16="http://schemas.microsoft.com/office/drawing/2014/main" id="{24859FE2-59CA-4A77-A658-D2CF3E5A0D49}"/>
                </a:ext>
              </a:extLst>
            </p:cNvPr>
            <p:cNvSpPr/>
            <p:nvPr/>
          </p:nvSpPr>
          <p:spPr>
            <a:xfrm>
              <a:off x="4933945" y="1605303"/>
              <a:ext cx="847725" cy="81076"/>
            </a:xfrm>
            <a:prstGeom prst="roundRect">
              <a:avLst>
                <a:gd name="adj" fmla="val 3349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  <p:sp>
          <p:nvSpPr>
            <p:cNvPr id="38" name="مستطيل: زوايا مستديرة 37">
              <a:extLst>
                <a:ext uri="{FF2B5EF4-FFF2-40B4-BE49-F238E27FC236}">
                  <a16:creationId xmlns:a16="http://schemas.microsoft.com/office/drawing/2014/main" id="{69BAD58D-0E19-4E30-8721-5AE1A223F011}"/>
                </a:ext>
              </a:extLst>
            </p:cNvPr>
            <p:cNvSpPr/>
            <p:nvPr/>
          </p:nvSpPr>
          <p:spPr>
            <a:xfrm>
              <a:off x="4933946" y="762455"/>
              <a:ext cx="880654" cy="351890"/>
            </a:xfrm>
            <a:prstGeom prst="roundRect">
              <a:avLst>
                <a:gd name="adj" fmla="val 95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/>
            </a:p>
          </p:txBody>
        </p:sp>
      </p:grpSp>
    </p:spTree>
    <p:extLst>
      <p:ext uri="{BB962C8B-B14F-4D97-AF65-F5344CB8AC3E}">
        <p14:creationId xmlns:p14="http://schemas.microsoft.com/office/powerpoint/2010/main" val="138916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6</Words>
  <Application>Microsoft Office PowerPoint</Application>
  <PresentationFormat>شاشة عريضة</PresentationFormat>
  <Paragraphs>5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يوسف َ</dc:creator>
  <cp:lastModifiedBy>يوسف َ</cp:lastModifiedBy>
  <cp:revision>46</cp:revision>
  <dcterms:created xsi:type="dcterms:W3CDTF">2021-01-13T13:50:53Z</dcterms:created>
  <dcterms:modified xsi:type="dcterms:W3CDTF">2021-01-19T04:38:37Z</dcterms:modified>
</cp:coreProperties>
</file>