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1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81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5C822EBB-AE46-A56A-8C9D-75F3F81F6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8" r="13075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5FA75-34E2-5FE9-8BA2-79AC0ED6F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800" dirty="0"/>
              <a:t>CS 523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Final Project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/>
              <a:t>kidSafe</a:t>
            </a:r>
            <a:r>
              <a:rPr lang="en-US" sz="4800" dirty="0"/>
              <a:t>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A7F59-F779-376F-130C-98EFCC375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rmAutofit/>
          </a:bodyPr>
          <a:lstStyle/>
          <a:p>
            <a:r>
              <a:rPr lang="en-US" dirty="0"/>
              <a:t>Youssef </a:t>
            </a:r>
            <a:r>
              <a:rPr lang="en-US" dirty="0" err="1"/>
              <a:t>Imajat</a:t>
            </a:r>
            <a:r>
              <a:rPr lang="en-US" dirty="0"/>
              <a:t> (613867) Serdar </a:t>
            </a:r>
            <a:r>
              <a:rPr lang="en-US" dirty="0" err="1"/>
              <a:t>Isikli</a:t>
            </a:r>
            <a:r>
              <a:rPr lang="en-US" dirty="0"/>
              <a:t> (613483) </a:t>
            </a:r>
            <a:r>
              <a:rPr lang="en-US" dirty="0" err="1"/>
              <a:t>SmErshad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Islam (614205)</a:t>
            </a:r>
          </a:p>
        </p:txBody>
      </p:sp>
    </p:spTree>
    <p:extLst>
      <p:ext uri="{BB962C8B-B14F-4D97-AF65-F5344CB8AC3E}">
        <p14:creationId xmlns:p14="http://schemas.microsoft.com/office/powerpoint/2010/main" val="91198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77A6-38F9-506D-136A-BEFCA101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54D3-0737-DCC3-B7E4-6FDD76D1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to the Project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Code walkthrough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B2E0-6BFB-FF5C-3B4E-55E17A45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9F2A-C329-5933-102B-79066B20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A8F2-B47F-B514-47E3-E823016E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DAF9-74C6-D63B-98C8-A48320CD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85BB-378A-4862-8008-38E0F970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API (Rest API)</a:t>
            </a:r>
          </a:p>
          <a:p>
            <a:r>
              <a:rPr lang="en-US" dirty="0"/>
              <a:t>Kafka</a:t>
            </a:r>
          </a:p>
          <a:p>
            <a:r>
              <a:rPr lang="en-US" dirty="0"/>
              <a:t>Spark  Streaming</a:t>
            </a:r>
          </a:p>
          <a:p>
            <a:r>
              <a:rPr lang="en-US" dirty="0"/>
              <a:t>Spark SQL / Hive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BB76-4D22-EDB5-BCBF-0E8BBCB9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9623-554C-32A4-5310-41E371F7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EAC0-EC4B-F37F-31E4-BBFAA324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789E-B300-738A-7DE8-73D819FF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7B50-E858-8211-51B8-D0E2DD68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2767-12CB-AF87-F92F-2D3AF33D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3874-CD70-7608-63BA-81C205A4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CC2F9-2F03-0580-29FF-95C8ED748B97}"/>
              </a:ext>
            </a:extLst>
          </p:cNvPr>
          <p:cNvSpPr txBox="1">
            <a:spLocks/>
          </p:cNvSpPr>
          <p:nvPr/>
        </p:nvSpPr>
        <p:spPr>
          <a:xfrm>
            <a:off x="1362075" y="133262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FB3AA6-FCB9-DCC5-5E1D-7E44ACF732B6}"/>
              </a:ext>
            </a:extLst>
          </p:cNvPr>
          <p:cNvSpPr txBox="1">
            <a:spLocks/>
          </p:cNvSpPr>
          <p:nvPr/>
        </p:nvSpPr>
        <p:spPr>
          <a:xfrm>
            <a:off x="2463800" y="6356350"/>
            <a:ext cx="347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91C3A5-923C-4D73-A117-7C56E2131F8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6CCAA65-DC52-E6AB-2C7D-C14BC82C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63" y="2616959"/>
            <a:ext cx="2746435" cy="327265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D3C18B38-0A4B-BFAE-05FE-3CC22178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43" y="2599428"/>
            <a:ext cx="2984920" cy="749780"/>
          </a:xfrm>
          <a:prstGeom prst="rect">
            <a:avLst/>
          </a:prstGeom>
        </p:spPr>
      </p:pic>
      <p:pic>
        <p:nvPicPr>
          <p:cNvPr id="12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128E513-E021-8D19-2B92-E3CDAC4F6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78" y="3642053"/>
            <a:ext cx="2665203" cy="1681792"/>
          </a:xfrm>
          <a:prstGeom prst="rect">
            <a:avLst/>
          </a:prstGeom>
        </p:spPr>
      </p:pic>
      <p:pic>
        <p:nvPicPr>
          <p:cNvPr id="1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01B247-0A03-77E3-6532-5DC32C173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92" y="3993012"/>
            <a:ext cx="3231671" cy="1198533"/>
          </a:xfrm>
          <a:prstGeom prst="rect">
            <a:avLst/>
          </a:prstGeom>
        </p:spPr>
      </p:pic>
      <p:pic>
        <p:nvPicPr>
          <p:cNvPr id="15" name="Picture 11" descr="Logo&#10;&#10;Description automatically generated">
            <a:extLst>
              <a:ext uri="{FF2B5EF4-FFF2-40B4-BE49-F238E27FC236}">
                <a16:creationId xmlns:a16="http://schemas.microsoft.com/office/drawing/2014/main" id="{8F07AB3E-6F7E-480E-DD35-A24EC8156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393" y="3455315"/>
            <a:ext cx="2013190" cy="18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8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FA28-B12B-B60D-47E4-0202324F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0683-D20F-A6EA-E787-55F3DA00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Installation: Readme file </a:t>
            </a:r>
          </a:p>
          <a:p>
            <a:r>
              <a:rPr lang="en-US" dirty="0"/>
              <a:t>Configuration: Readme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F1BE-4629-9CF6-2D39-C35F2E0F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1AD2-6A18-5F33-364E-9DD3F257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AF75-1B41-5FC4-2718-16E4D1C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7DEF-A49E-66D3-DA57-87EFD831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pic>
        <p:nvPicPr>
          <p:cNvPr id="8" name="Content Placeholder 7" descr="A blue circle with a newspaper&#10;&#10;Description automatically generated">
            <a:extLst>
              <a:ext uri="{FF2B5EF4-FFF2-40B4-BE49-F238E27FC236}">
                <a16:creationId xmlns:a16="http://schemas.microsoft.com/office/drawing/2014/main" id="{A1EA0435-24F9-943E-81E9-42334E4D1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022" y="2533651"/>
            <a:ext cx="1422400" cy="1422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22E5-7239-EAF9-6CA2-4812F0E9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3F4E-F31D-0045-9AA6-69A80D3F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B98D3-EA93-84B2-E8AF-2582775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7FA529B-26A7-6BC7-4A55-FD01F432D0D6}"/>
              </a:ext>
            </a:extLst>
          </p:cNvPr>
          <p:cNvSpPr/>
          <p:nvPr/>
        </p:nvSpPr>
        <p:spPr>
          <a:xfrm>
            <a:off x="1690313" y="3039719"/>
            <a:ext cx="176958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77649-BC0D-707D-6ADF-5EF249068F96}"/>
              </a:ext>
            </a:extLst>
          </p:cNvPr>
          <p:cNvSpPr txBox="1"/>
          <p:nvPr/>
        </p:nvSpPr>
        <p:spPr>
          <a:xfrm>
            <a:off x="1690312" y="3684725"/>
            <a:ext cx="190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</a:p>
          <a:p>
            <a:r>
              <a:rPr lang="en-US" dirty="0"/>
              <a:t>Producer</a:t>
            </a:r>
          </a:p>
          <a:p>
            <a:endParaRPr lang="en-US" dirty="0"/>
          </a:p>
        </p:txBody>
      </p:sp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2C03814A-AAB4-BCFF-58CA-35CF55136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995" y="2061167"/>
            <a:ext cx="3626996" cy="222421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3E6E36CC-2ABD-CF94-14B9-B28A5AE9ED0A}"/>
              </a:ext>
            </a:extLst>
          </p:cNvPr>
          <p:cNvSpPr/>
          <p:nvPr/>
        </p:nvSpPr>
        <p:spPr>
          <a:xfrm>
            <a:off x="7253913" y="3002535"/>
            <a:ext cx="129617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0EF4-05EC-854C-D35C-3A332792C26D}"/>
              </a:ext>
            </a:extLst>
          </p:cNvPr>
          <p:cNvSpPr txBox="1"/>
          <p:nvPr/>
        </p:nvSpPr>
        <p:spPr>
          <a:xfrm>
            <a:off x="7166992" y="3632886"/>
            <a:ext cx="158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Consumer</a:t>
            </a:r>
          </a:p>
          <a:p>
            <a:endParaRPr lang="en-US" dirty="0"/>
          </a:p>
        </p:txBody>
      </p:sp>
      <p:pic>
        <p:nvPicPr>
          <p:cNvPr id="21" name="Picture 20" descr="A black and orange sign with a star&#10;&#10;Description automatically generated">
            <a:extLst>
              <a:ext uri="{FF2B5EF4-FFF2-40B4-BE49-F238E27FC236}">
                <a16:creationId xmlns:a16="http://schemas.microsoft.com/office/drawing/2014/main" id="{06728AE2-566A-AC93-5DDA-4C7D626A5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274" y="1511656"/>
            <a:ext cx="3810000" cy="2819400"/>
          </a:xfrm>
          <a:prstGeom prst="rect">
            <a:avLst/>
          </a:prstGeom>
        </p:spPr>
      </p:pic>
      <p:pic>
        <p:nvPicPr>
          <p:cNvPr id="23" name="Picture 22" descr="A yellow and black bee&#10;&#10;Description automatically generated">
            <a:extLst>
              <a:ext uri="{FF2B5EF4-FFF2-40B4-BE49-F238E27FC236}">
                <a16:creationId xmlns:a16="http://schemas.microsoft.com/office/drawing/2014/main" id="{C771FE6D-9212-0349-BDAA-6B202AF1B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0936" y="5346344"/>
            <a:ext cx="1498600" cy="13462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0901A549-676B-2958-34BC-739AC4C2D1A7}"/>
              </a:ext>
            </a:extLst>
          </p:cNvPr>
          <p:cNvSpPr/>
          <p:nvPr/>
        </p:nvSpPr>
        <p:spPr>
          <a:xfrm rot="5400000">
            <a:off x="9699611" y="4229015"/>
            <a:ext cx="1160361" cy="5700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26" name="Picture 25" descr="A logo with a star&#10;&#10;Description automatically generated">
            <a:extLst>
              <a:ext uri="{FF2B5EF4-FFF2-40B4-BE49-F238E27FC236}">
                <a16:creationId xmlns:a16="http://schemas.microsoft.com/office/drawing/2014/main" id="{8D5C0CFA-714D-93CE-D0C5-EDB881147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428" y="4433880"/>
            <a:ext cx="1270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219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96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DylanVTI</vt:lpstr>
      <vt:lpstr>CS 523   Final Project  kidSafe News</vt:lpstr>
      <vt:lpstr>AGENDA</vt:lpstr>
      <vt:lpstr>Technologies</vt:lpstr>
      <vt:lpstr>Technologies used :</vt:lpstr>
      <vt:lpstr>APACHE KAFKA </vt:lpstr>
      <vt:lpstr>Project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523   Final Project  </dc:title>
  <dc:creator>Serdar Isikli</dc:creator>
  <cp:lastModifiedBy>Youssef Imajat</cp:lastModifiedBy>
  <cp:revision>5</cp:revision>
  <dcterms:created xsi:type="dcterms:W3CDTF">2023-09-25T23:46:01Z</dcterms:created>
  <dcterms:modified xsi:type="dcterms:W3CDTF">2023-09-26T16:33:37Z</dcterms:modified>
</cp:coreProperties>
</file>