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78" d="100"/>
          <a:sy n="78" d="100"/>
        </p:scale>
        <p:origin x="79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447C0-37C1-44E2-B5D9-58B68B59FA5D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F59615-EC3E-4ECE-9BB9-3D9FDE1908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MA"/>
            <a:t>INTRODUCTION</a:t>
          </a:r>
          <a:endParaRPr lang="en-US"/>
        </a:p>
      </dgm:t>
    </dgm:pt>
    <dgm:pt modelId="{C791FC7A-70BA-4FC4-8311-083E6C1F7132}" type="parTrans" cxnId="{7BF8F3E5-22BF-4F47-AB03-E0E6692DCE2D}">
      <dgm:prSet/>
      <dgm:spPr/>
      <dgm:t>
        <a:bodyPr/>
        <a:lstStyle/>
        <a:p>
          <a:endParaRPr lang="en-US"/>
        </a:p>
      </dgm:t>
    </dgm:pt>
    <dgm:pt modelId="{295FEEF2-6C2B-40D9-96EB-EB2558C43FE8}" type="sibTrans" cxnId="{7BF8F3E5-22BF-4F47-AB03-E0E6692DCE2D}">
      <dgm:prSet/>
      <dgm:spPr/>
      <dgm:t>
        <a:bodyPr/>
        <a:lstStyle/>
        <a:p>
          <a:endParaRPr lang="en-US"/>
        </a:p>
      </dgm:t>
    </dgm:pt>
    <dgm:pt modelId="{0356236A-908C-4597-A75D-0B47CC7E1D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MA" dirty="0"/>
            <a:t>ALGORITHME DE RAYMOND</a:t>
          </a:r>
          <a:endParaRPr lang="en-US" dirty="0"/>
        </a:p>
      </dgm:t>
    </dgm:pt>
    <dgm:pt modelId="{3363579F-A30F-4F32-8762-9045710ADA77}" type="parTrans" cxnId="{A01775BD-8826-441C-B731-8B4E7C799BC2}">
      <dgm:prSet/>
      <dgm:spPr/>
      <dgm:t>
        <a:bodyPr/>
        <a:lstStyle/>
        <a:p>
          <a:endParaRPr lang="en-US"/>
        </a:p>
      </dgm:t>
    </dgm:pt>
    <dgm:pt modelId="{656BCBFF-E668-48E0-81A3-2F9C1DCC30D0}" type="sibTrans" cxnId="{A01775BD-8826-441C-B731-8B4E7C799BC2}">
      <dgm:prSet/>
      <dgm:spPr/>
      <dgm:t>
        <a:bodyPr/>
        <a:lstStyle/>
        <a:p>
          <a:endParaRPr lang="en-US"/>
        </a:p>
      </dgm:t>
    </dgm:pt>
    <dgm:pt modelId="{33EEF525-0839-4A69-84D6-C518298ED2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MA"/>
            <a:t>ALGORITHME DE NAIMI-TREHEL</a:t>
          </a:r>
          <a:endParaRPr lang="en-US"/>
        </a:p>
      </dgm:t>
    </dgm:pt>
    <dgm:pt modelId="{6DD5170E-2AEE-4E07-8EC5-2B04AE4C9829}" type="parTrans" cxnId="{F41B5D06-8B26-4A94-8D6A-78CBB4F1413D}">
      <dgm:prSet/>
      <dgm:spPr/>
      <dgm:t>
        <a:bodyPr/>
        <a:lstStyle/>
        <a:p>
          <a:endParaRPr lang="en-US"/>
        </a:p>
      </dgm:t>
    </dgm:pt>
    <dgm:pt modelId="{6626B8CF-67C3-4863-AE01-D19E414B1045}" type="sibTrans" cxnId="{F41B5D06-8B26-4A94-8D6A-78CBB4F1413D}">
      <dgm:prSet/>
      <dgm:spPr/>
      <dgm:t>
        <a:bodyPr/>
        <a:lstStyle/>
        <a:p>
          <a:endParaRPr lang="en-US"/>
        </a:p>
      </dgm:t>
    </dgm:pt>
    <dgm:pt modelId="{D1B23E25-1621-47E4-AE29-D2A10E7830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MA"/>
            <a:t>CONCLUSION</a:t>
          </a:r>
          <a:endParaRPr lang="en-US"/>
        </a:p>
      </dgm:t>
    </dgm:pt>
    <dgm:pt modelId="{8117FCCB-CC97-4CED-A0AC-4D3C08EF0488}" type="parTrans" cxnId="{8BD9B74F-42F2-4F19-9014-59AEF1D574CF}">
      <dgm:prSet/>
      <dgm:spPr/>
      <dgm:t>
        <a:bodyPr/>
        <a:lstStyle/>
        <a:p>
          <a:endParaRPr lang="en-US"/>
        </a:p>
      </dgm:t>
    </dgm:pt>
    <dgm:pt modelId="{6C135CFB-A4D4-459C-8815-E4F373B7A910}" type="sibTrans" cxnId="{8BD9B74F-42F2-4F19-9014-59AEF1D574CF}">
      <dgm:prSet/>
      <dgm:spPr/>
      <dgm:t>
        <a:bodyPr/>
        <a:lstStyle/>
        <a:p>
          <a:endParaRPr lang="en-US"/>
        </a:p>
      </dgm:t>
    </dgm:pt>
    <dgm:pt modelId="{A9F05BF9-EECC-4234-940E-2A1186EFDE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MA" dirty="0"/>
            <a:t>BIBLIOGRAPHIE</a:t>
          </a:r>
          <a:endParaRPr lang="en-US" dirty="0"/>
        </a:p>
      </dgm:t>
    </dgm:pt>
    <dgm:pt modelId="{B5906BC5-0244-48C2-B4DE-0C7E9E5F994D}" type="parTrans" cxnId="{880C3AD4-83EA-4BD4-835A-839B8BA5B029}">
      <dgm:prSet/>
      <dgm:spPr/>
      <dgm:t>
        <a:bodyPr/>
        <a:lstStyle/>
        <a:p>
          <a:endParaRPr lang="en-US"/>
        </a:p>
      </dgm:t>
    </dgm:pt>
    <dgm:pt modelId="{870B7A78-3B80-4F64-9BB0-D8E67914F553}" type="sibTrans" cxnId="{880C3AD4-83EA-4BD4-835A-839B8BA5B029}">
      <dgm:prSet/>
      <dgm:spPr/>
      <dgm:t>
        <a:bodyPr/>
        <a:lstStyle/>
        <a:p>
          <a:endParaRPr lang="en-US"/>
        </a:p>
      </dgm:t>
    </dgm:pt>
    <dgm:pt modelId="{FAE4768A-73B0-4068-A871-EF7A375EF7B2}" type="pres">
      <dgm:prSet presAssocID="{D8C447C0-37C1-44E2-B5D9-58B68B59FA5D}" presName="root" presStyleCnt="0">
        <dgm:presLayoutVars>
          <dgm:dir/>
          <dgm:resizeHandles val="exact"/>
        </dgm:presLayoutVars>
      </dgm:prSet>
      <dgm:spPr/>
    </dgm:pt>
    <dgm:pt modelId="{754ABD6C-1258-46A7-B023-5EEACE46F9CB}" type="pres">
      <dgm:prSet presAssocID="{C0F59615-EC3E-4ECE-9BB9-3D9FDE1908DF}" presName="compNode" presStyleCnt="0"/>
      <dgm:spPr/>
    </dgm:pt>
    <dgm:pt modelId="{B1FC6B7D-2CE5-4901-A98B-2416C19D1335}" type="pres">
      <dgm:prSet presAssocID="{C0F59615-EC3E-4ECE-9BB9-3D9FDE1908DF}" presName="iconBgRect" presStyleLbl="bgShp" presStyleIdx="0" presStyleCnt="5"/>
      <dgm:spPr/>
    </dgm:pt>
    <dgm:pt modelId="{AEF135DD-3F85-4E89-95B2-9F9E1BE72A91}" type="pres">
      <dgm:prSet presAssocID="{C0F59615-EC3E-4ECE-9BB9-3D9FDE1908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73DD07F1-C45E-4218-BEB8-4C09D914E4F3}" type="pres">
      <dgm:prSet presAssocID="{C0F59615-EC3E-4ECE-9BB9-3D9FDE1908DF}" presName="spaceRect" presStyleCnt="0"/>
      <dgm:spPr/>
    </dgm:pt>
    <dgm:pt modelId="{4CD7EAA7-F705-4D5A-B427-E420CC599500}" type="pres">
      <dgm:prSet presAssocID="{C0F59615-EC3E-4ECE-9BB9-3D9FDE1908DF}" presName="textRect" presStyleLbl="revTx" presStyleIdx="0" presStyleCnt="5">
        <dgm:presLayoutVars>
          <dgm:chMax val="1"/>
          <dgm:chPref val="1"/>
        </dgm:presLayoutVars>
      </dgm:prSet>
      <dgm:spPr/>
    </dgm:pt>
    <dgm:pt modelId="{484E9091-7414-4BD8-A489-70894F7CD6B8}" type="pres">
      <dgm:prSet presAssocID="{295FEEF2-6C2B-40D9-96EB-EB2558C43FE8}" presName="sibTrans" presStyleCnt="0"/>
      <dgm:spPr/>
    </dgm:pt>
    <dgm:pt modelId="{EB6B4DB7-EC07-4891-82B4-C0D74DB9E111}" type="pres">
      <dgm:prSet presAssocID="{0356236A-908C-4597-A75D-0B47CC7E1D2B}" presName="compNode" presStyleCnt="0"/>
      <dgm:spPr/>
    </dgm:pt>
    <dgm:pt modelId="{F0005DAE-EAAB-4A8B-9171-C011E5E02AB3}" type="pres">
      <dgm:prSet presAssocID="{0356236A-908C-4597-A75D-0B47CC7E1D2B}" presName="iconBgRect" presStyleLbl="bgShp" presStyleIdx="1" presStyleCnt="5"/>
      <dgm:spPr/>
    </dgm:pt>
    <dgm:pt modelId="{A0137197-E1CA-4F26-AF8A-2ECD332664FF}" type="pres">
      <dgm:prSet presAssocID="{0356236A-908C-4597-A75D-0B47CC7E1D2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5E41B27C-046B-4AAD-9079-3668FA5723B9}" type="pres">
      <dgm:prSet presAssocID="{0356236A-908C-4597-A75D-0B47CC7E1D2B}" presName="spaceRect" presStyleCnt="0"/>
      <dgm:spPr/>
    </dgm:pt>
    <dgm:pt modelId="{51737570-E2BF-4B55-948E-8CD16CDDF853}" type="pres">
      <dgm:prSet presAssocID="{0356236A-908C-4597-A75D-0B47CC7E1D2B}" presName="textRect" presStyleLbl="revTx" presStyleIdx="1" presStyleCnt="5">
        <dgm:presLayoutVars>
          <dgm:chMax val="1"/>
          <dgm:chPref val="1"/>
        </dgm:presLayoutVars>
      </dgm:prSet>
      <dgm:spPr/>
    </dgm:pt>
    <dgm:pt modelId="{2CFE41A5-9C41-4CAE-90E3-AC9136AACD09}" type="pres">
      <dgm:prSet presAssocID="{656BCBFF-E668-48E0-81A3-2F9C1DCC30D0}" presName="sibTrans" presStyleCnt="0"/>
      <dgm:spPr/>
    </dgm:pt>
    <dgm:pt modelId="{7541D882-F0C3-476C-B311-06E037921939}" type="pres">
      <dgm:prSet presAssocID="{33EEF525-0839-4A69-84D6-C518298ED2CC}" presName="compNode" presStyleCnt="0"/>
      <dgm:spPr/>
    </dgm:pt>
    <dgm:pt modelId="{20D54FE3-5F2E-422E-83EF-8CFB717AE4D4}" type="pres">
      <dgm:prSet presAssocID="{33EEF525-0839-4A69-84D6-C518298ED2CC}" presName="iconBgRect" presStyleLbl="bgShp" presStyleIdx="2" presStyleCnt="5"/>
      <dgm:spPr/>
    </dgm:pt>
    <dgm:pt modelId="{F0B5DDD6-027E-45A9-A55C-4BB8219E3EEA}" type="pres">
      <dgm:prSet presAssocID="{33EEF525-0839-4A69-84D6-C518298ED2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B107CD8C-2467-4CDC-9AA2-255AF87E73A6}" type="pres">
      <dgm:prSet presAssocID="{33EEF525-0839-4A69-84D6-C518298ED2CC}" presName="spaceRect" presStyleCnt="0"/>
      <dgm:spPr/>
    </dgm:pt>
    <dgm:pt modelId="{3EE7AE3A-55C7-4DB0-BCB5-0E256185CF1D}" type="pres">
      <dgm:prSet presAssocID="{33EEF525-0839-4A69-84D6-C518298ED2CC}" presName="textRect" presStyleLbl="revTx" presStyleIdx="2" presStyleCnt="5">
        <dgm:presLayoutVars>
          <dgm:chMax val="1"/>
          <dgm:chPref val="1"/>
        </dgm:presLayoutVars>
      </dgm:prSet>
      <dgm:spPr/>
    </dgm:pt>
    <dgm:pt modelId="{3FAA81BE-CA98-4263-8ADB-B7705B45F19D}" type="pres">
      <dgm:prSet presAssocID="{6626B8CF-67C3-4863-AE01-D19E414B1045}" presName="sibTrans" presStyleCnt="0"/>
      <dgm:spPr/>
    </dgm:pt>
    <dgm:pt modelId="{D2B8827C-C02F-4890-BE26-05D1975A5EE8}" type="pres">
      <dgm:prSet presAssocID="{D1B23E25-1621-47E4-AE29-D2A10E78300C}" presName="compNode" presStyleCnt="0"/>
      <dgm:spPr/>
    </dgm:pt>
    <dgm:pt modelId="{07F88EE1-1A1C-425E-93D4-138B39B2646A}" type="pres">
      <dgm:prSet presAssocID="{D1B23E25-1621-47E4-AE29-D2A10E78300C}" presName="iconBgRect" presStyleLbl="bgShp" presStyleIdx="3" presStyleCnt="5"/>
      <dgm:spPr/>
    </dgm:pt>
    <dgm:pt modelId="{D7133343-78ED-426D-B225-02C06D90B7E1}" type="pres">
      <dgm:prSet presAssocID="{D1B23E25-1621-47E4-AE29-D2A10E7830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B7F89F7-6109-4C08-A8D7-DABFD468B2F9}" type="pres">
      <dgm:prSet presAssocID="{D1B23E25-1621-47E4-AE29-D2A10E78300C}" presName="spaceRect" presStyleCnt="0"/>
      <dgm:spPr/>
    </dgm:pt>
    <dgm:pt modelId="{F662B0EF-3F22-42B0-B244-E6DFB7E38E06}" type="pres">
      <dgm:prSet presAssocID="{D1B23E25-1621-47E4-AE29-D2A10E78300C}" presName="textRect" presStyleLbl="revTx" presStyleIdx="3" presStyleCnt="5">
        <dgm:presLayoutVars>
          <dgm:chMax val="1"/>
          <dgm:chPref val="1"/>
        </dgm:presLayoutVars>
      </dgm:prSet>
      <dgm:spPr/>
    </dgm:pt>
    <dgm:pt modelId="{D6550941-7520-4C08-8A23-EA3489D006CF}" type="pres">
      <dgm:prSet presAssocID="{6C135CFB-A4D4-459C-8815-E4F373B7A910}" presName="sibTrans" presStyleCnt="0"/>
      <dgm:spPr/>
    </dgm:pt>
    <dgm:pt modelId="{740EAA33-5F7A-4E37-8E00-FD28C121D114}" type="pres">
      <dgm:prSet presAssocID="{A9F05BF9-EECC-4234-940E-2A1186EFDE69}" presName="compNode" presStyleCnt="0"/>
      <dgm:spPr/>
    </dgm:pt>
    <dgm:pt modelId="{0F075351-8833-43E9-A9A8-901BA1686E61}" type="pres">
      <dgm:prSet presAssocID="{A9F05BF9-EECC-4234-940E-2A1186EFDE69}" presName="iconBgRect" presStyleLbl="bgShp" presStyleIdx="4" presStyleCnt="5"/>
      <dgm:spPr/>
    </dgm:pt>
    <dgm:pt modelId="{F1946C83-2D31-43C4-9DBB-561A8A4DC9B5}" type="pres">
      <dgm:prSet presAssocID="{A9F05BF9-EECC-4234-940E-2A1186EFDE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C215563B-9466-4DAE-91BF-C79BAC53F3B4}" type="pres">
      <dgm:prSet presAssocID="{A9F05BF9-EECC-4234-940E-2A1186EFDE69}" presName="spaceRect" presStyleCnt="0"/>
      <dgm:spPr/>
    </dgm:pt>
    <dgm:pt modelId="{3CCBC5E9-5995-4B91-84DB-2101374C66E1}" type="pres">
      <dgm:prSet presAssocID="{A9F05BF9-EECC-4234-940E-2A1186EFDE6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1B5D06-8B26-4A94-8D6A-78CBB4F1413D}" srcId="{D8C447C0-37C1-44E2-B5D9-58B68B59FA5D}" destId="{33EEF525-0839-4A69-84D6-C518298ED2CC}" srcOrd="2" destOrd="0" parTransId="{6DD5170E-2AEE-4E07-8EC5-2B04AE4C9829}" sibTransId="{6626B8CF-67C3-4863-AE01-D19E414B1045}"/>
    <dgm:cxn modelId="{35A0C813-AD96-4F1C-B155-3FD0F66A3EF1}" type="presOf" srcId="{D8C447C0-37C1-44E2-B5D9-58B68B59FA5D}" destId="{FAE4768A-73B0-4068-A871-EF7A375EF7B2}" srcOrd="0" destOrd="0" presId="urn:microsoft.com/office/officeart/2018/5/layout/IconCircleLabelList"/>
    <dgm:cxn modelId="{FCBFE037-D25A-4897-9BCF-7993BB5165A5}" type="presOf" srcId="{C0F59615-EC3E-4ECE-9BB9-3D9FDE1908DF}" destId="{4CD7EAA7-F705-4D5A-B427-E420CC599500}" srcOrd="0" destOrd="0" presId="urn:microsoft.com/office/officeart/2018/5/layout/IconCircleLabelList"/>
    <dgm:cxn modelId="{8BD9B74F-42F2-4F19-9014-59AEF1D574CF}" srcId="{D8C447C0-37C1-44E2-B5D9-58B68B59FA5D}" destId="{D1B23E25-1621-47E4-AE29-D2A10E78300C}" srcOrd="3" destOrd="0" parTransId="{8117FCCB-CC97-4CED-A0AC-4D3C08EF0488}" sibTransId="{6C135CFB-A4D4-459C-8815-E4F373B7A910}"/>
    <dgm:cxn modelId="{924F4D8E-07FB-4AC5-8138-9F75CEDBF338}" type="presOf" srcId="{0356236A-908C-4597-A75D-0B47CC7E1D2B}" destId="{51737570-E2BF-4B55-948E-8CD16CDDF853}" srcOrd="0" destOrd="0" presId="urn:microsoft.com/office/officeart/2018/5/layout/IconCircleLabelList"/>
    <dgm:cxn modelId="{BFFD839A-A50C-4512-A323-DAE83B24225D}" type="presOf" srcId="{33EEF525-0839-4A69-84D6-C518298ED2CC}" destId="{3EE7AE3A-55C7-4DB0-BCB5-0E256185CF1D}" srcOrd="0" destOrd="0" presId="urn:microsoft.com/office/officeart/2018/5/layout/IconCircleLabelList"/>
    <dgm:cxn modelId="{A01775BD-8826-441C-B731-8B4E7C799BC2}" srcId="{D8C447C0-37C1-44E2-B5D9-58B68B59FA5D}" destId="{0356236A-908C-4597-A75D-0B47CC7E1D2B}" srcOrd="1" destOrd="0" parTransId="{3363579F-A30F-4F32-8762-9045710ADA77}" sibTransId="{656BCBFF-E668-48E0-81A3-2F9C1DCC30D0}"/>
    <dgm:cxn modelId="{880C3AD4-83EA-4BD4-835A-839B8BA5B029}" srcId="{D8C447C0-37C1-44E2-B5D9-58B68B59FA5D}" destId="{A9F05BF9-EECC-4234-940E-2A1186EFDE69}" srcOrd="4" destOrd="0" parTransId="{B5906BC5-0244-48C2-B4DE-0C7E9E5F994D}" sibTransId="{870B7A78-3B80-4F64-9BB0-D8E67914F553}"/>
    <dgm:cxn modelId="{0A7691D9-81EE-4349-8A22-39B7DEBB526F}" type="presOf" srcId="{A9F05BF9-EECC-4234-940E-2A1186EFDE69}" destId="{3CCBC5E9-5995-4B91-84DB-2101374C66E1}" srcOrd="0" destOrd="0" presId="urn:microsoft.com/office/officeart/2018/5/layout/IconCircleLabelList"/>
    <dgm:cxn modelId="{7BF8F3E5-22BF-4F47-AB03-E0E6692DCE2D}" srcId="{D8C447C0-37C1-44E2-B5D9-58B68B59FA5D}" destId="{C0F59615-EC3E-4ECE-9BB9-3D9FDE1908DF}" srcOrd="0" destOrd="0" parTransId="{C791FC7A-70BA-4FC4-8311-083E6C1F7132}" sibTransId="{295FEEF2-6C2B-40D9-96EB-EB2558C43FE8}"/>
    <dgm:cxn modelId="{A6A4BDFD-56F3-41F2-A420-6418D6F59062}" type="presOf" srcId="{D1B23E25-1621-47E4-AE29-D2A10E78300C}" destId="{F662B0EF-3F22-42B0-B244-E6DFB7E38E06}" srcOrd="0" destOrd="0" presId="urn:microsoft.com/office/officeart/2018/5/layout/IconCircleLabelList"/>
    <dgm:cxn modelId="{7229903D-4D0F-4F79-A8A0-182D44B87C54}" type="presParOf" srcId="{FAE4768A-73B0-4068-A871-EF7A375EF7B2}" destId="{754ABD6C-1258-46A7-B023-5EEACE46F9CB}" srcOrd="0" destOrd="0" presId="urn:microsoft.com/office/officeart/2018/5/layout/IconCircleLabelList"/>
    <dgm:cxn modelId="{8124E155-BDF2-453E-A7D3-AA540E935E47}" type="presParOf" srcId="{754ABD6C-1258-46A7-B023-5EEACE46F9CB}" destId="{B1FC6B7D-2CE5-4901-A98B-2416C19D1335}" srcOrd="0" destOrd="0" presId="urn:microsoft.com/office/officeart/2018/5/layout/IconCircleLabelList"/>
    <dgm:cxn modelId="{78E4933B-A2D3-4F72-94C2-2F0045A9CA12}" type="presParOf" srcId="{754ABD6C-1258-46A7-B023-5EEACE46F9CB}" destId="{AEF135DD-3F85-4E89-95B2-9F9E1BE72A91}" srcOrd="1" destOrd="0" presId="urn:microsoft.com/office/officeart/2018/5/layout/IconCircleLabelList"/>
    <dgm:cxn modelId="{23E0EB73-ADF1-4223-BAB1-B0DFE8FE71E2}" type="presParOf" srcId="{754ABD6C-1258-46A7-B023-5EEACE46F9CB}" destId="{73DD07F1-C45E-4218-BEB8-4C09D914E4F3}" srcOrd="2" destOrd="0" presId="urn:microsoft.com/office/officeart/2018/5/layout/IconCircleLabelList"/>
    <dgm:cxn modelId="{76849BB7-944A-4616-ABA6-5C5F930990E5}" type="presParOf" srcId="{754ABD6C-1258-46A7-B023-5EEACE46F9CB}" destId="{4CD7EAA7-F705-4D5A-B427-E420CC599500}" srcOrd="3" destOrd="0" presId="urn:microsoft.com/office/officeart/2018/5/layout/IconCircleLabelList"/>
    <dgm:cxn modelId="{B03CB8F1-200C-4453-8437-9D2DD47F3A5E}" type="presParOf" srcId="{FAE4768A-73B0-4068-A871-EF7A375EF7B2}" destId="{484E9091-7414-4BD8-A489-70894F7CD6B8}" srcOrd="1" destOrd="0" presId="urn:microsoft.com/office/officeart/2018/5/layout/IconCircleLabelList"/>
    <dgm:cxn modelId="{7BF47F39-1C5B-4D06-B4D8-E139AB5FBA0A}" type="presParOf" srcId="{FAE4768A-73B0-4068-A871-EF7A375EF7B2}" destId="{EB6B4DB7-EC07-4891-82B4-C0D74DB9E111}" srcOrd="2" destOrd="0" presId="urn:microsoft.com/office/officeart/2018/5/layout/IconCircleLabelList"/>
    <dgm:cxn modelId="{C8255C1A-300F-41CC-86C9-42C5486B78D0}" type="presParOf" srcId="{EB6B4DB7-EC07-4891-82B4-C0D74DB9E111}" destId="{F0005DAE-EAAB-4A8B-9171-C011E5E02AB3}" srcOrd="0" destOrd="0" presId="urn:microsoft.com/office/officeart/2018/5/layout/IconCircleLabelList"/>
    <dgm:cxn modelId="{CBAE4CA6-E235-404A-BA46-93820607F5CC}" type="presParOf" srcId="{EB6B4DB7-EC07-4891-82B4-C0D74DB9E111}" destId="{A0137197-E1CA-4F26-AF8A-2ECD332664FF}" srcOrd="1" destOrd="0" presId="urn:microsoft.com/office/officeart/2018/5/layout/IconCircleLabelList"/>
    <dgm:cxn modelId="{DE38097E-F6F0-49EA-B5E8-FE32A005A41F}" type="presParOf" srcId="{EB6B4DB7-EC07-4891-82B4-C0D74DB9E111}" destId="{5E41B27C-046B-4AAD-9079-3668FA5723B9}" srcOrd="2" destOrd="0" presId="urn:microsoft.com/office/officeart/2018/5/layout/IconCircleLabelList"/>
    <dgm:cxn modelId="{A3604E56-034B-4CDF-9605-634AC64C89AA}" type="presParOf" srcId="{EB6B4DB7-EC07-4891-82B4-C0D74DB9E111}" destId="{51737570-E2BF-4B55-948E-8CD16CDDF853}" srcOrd="3" destOrd="0" presId="urn:microsoft.com/office/officeart/2018/5/layout/IconCircleLabelList"/>
    <dgm:cxn modelId="{2F454B2B-A9F1-4150-9DAE-FFCFB48972FC}" type="presParOf" srcId="{FAE4768A-73B0-4068-A871-EF7A375EF7B2}" destId="{2CFE41A5-9C41-4CAE-90E3-AC9136AACD09}" srcOrd="3" destOrd="0" presId="urn:microsoft.com/office/officeart/2018/5/layout/IconCircleLabelList"/>
    <dgm:cxn modelId="{3C32C2B8-E881-4D59-994F-C6F1DDAE950B}" type="presParOf" srcId="{FAE4768A-73B0-4068-A871-EF7A375EF7B2}" destId="{7541D882-F0C3-476C-B311-06E037921939}" srcOrd="4" destOrd="0" presId="urn:microsoft.com/office/officeart/2018/5/layout/IconCircleLabelList"/>
    <dgm:cxn modelId="{ECD2EFB9-1521-4267-8E8A-DE7F20423A52}" type="presParOf" srcId="{7541D882-F0C3-476C-B311-06E037921939}" destId="{20D54FE3-5F2E-422E-83EF-8CFB717AE4D4}" srcOrd="0" destOrd="0" presId="urn:microsoft.com/office/officeart/2018/5/layout/IconCircleLabelList"/>
    <dgm:cxn modelId="{77CE2306-9010-400D-93DC-275785DF20B9}" type="presParOf" srcId="{7541D882-F0C3-476C-B311-06E037921939}" destId="{F0B5DDD6-027E-45A9-A55C-4BB8219E3EEA}" srcOrd="1" destOrd="0" presId="urn:microsoft.com/office/officeart/2018/5/layout/IconCircleLabelList"/>
    <dgm:cxn modelId="{70E3AB90-2DDF-457D-8D65-5BA5FE10E26F}" type="presParOf" srcId="{7541D882-F0C3-476C-B311-06E037921939}" destId="{B107CD8C-2467-4CDC-9AA2-255AF87E73A6}" srcOrd="2" destOrd="0" presId="urn:microsoft.com/office/officeart/2018/5/layout/IconCircleLabelList"/>
    <dgm:cxn modelId="{7289CAC7-4D15-49A9-9C14-DF9FF14E466B}" type="presParOf" srcId="{7541D882-F0C3-476C-B311-06E037921939}" destId="{3EE7AE3A-55C7-4DB0-BCB5-0E256185CF1D}" srcOrd="3" destOrd="0" presId="urn:microsoft.com/office/officeart/2018/5/layout/IconCircleLabelList"/>
    <dgm:cxn modelId="{1EBD25CF-24DA-4EAD-99CA-1912AEBFEDE4}" type="presParOf" srcId="{FAE4768A-73B0-4068-A871-EF7A375EF7B2}" destId="{3FAA81BE-CA98-4263-8ADB-B7705B45F19D}" srcOrd="5" destOrd="0" presId="urn:microsoft.com/office/officeart/2018/5/layout/IconCircleLabelList"/>
    <dgm:cxn modelId="{D3C4F378-CF07-48B6-B519-85F99129E6C5}" type="presParOf" srcId="{FAE4768A-73B0-4068-A871-EF7A375EF7B2}" destId="{D2B8827C-C02F-4890-BE26-05D1975A5EE8}" srcOrd="6" destOrd="0" presId="urn:microsoft.com/office/officeart/2018/5/layout/IconCircleLabelList"/>
    <dgm:cxn modelId="{FD4DEC1F-2D4D-431B-A886-BFD99C3CAC9B}" type="presParOf" srcId="{D2B8827C-C02F-4890-BE26-05D1975A5EE8}" destId="{07F88EE1-1A1C-425E-93D4-138B39B2646A}" srcOrd="0" destOrd="0" presId="urn:microsoft.com/office/officeart/2018/5/layout/IconCircleLabelList"/>
    <dgm:cxn modelId="{63CB168F-3C5A-467C-9049-3A2FA71C571C}" type="presParOf" srcId="{D2B8827C-C02F-4890-BE26-05D1975A5EE8}" destId="{D7133343-78ED-426D-B225-02C06D90B7E1}" srcOrd="1" destOrd="0" presId="urn:microsoft.com/office/officeart/2018/5/layout/IconCircleLabelList"/>
    <dgm:cxn modelId="{B130C494-312C-4AC7-96B3-7FE3EBAAC866}" type="presParOf" srcId="{D2B8827C-C02F-4890-BE26-05D1975A5EE8}" destId="{BB7F89F7-6109-4C08-A8D7-DABFD468B2F9}" srcOrd="2" destOrd="0" presId="urn:microsoft.com/office/officeart/2018/5/layout/IconCircleLabelList"/>
    <dgm:cxn modelId="{8869285A-EF38-4F71-BD4E-77B4C447C360}" type="presParOf" srcId="{D2B8827C-C02F-4890-BE26-05D1975A5EE8}" destId="{F662B0EF-3F22-42B0-B244-E6DFB7E38E06}" srcOrd="3" destOrd="0" presId="urn:microsoft.com/office/officeart/2018/5/layout/IconCircleLabelList"/>
    <dgm:cxn modelId="{82634D63-92DE-4451-AB95-248E7BC7F66D}" type="presParOf" srcId="{FAE4768A-73B0-4068-A871-EF7A375EF7B2}" destId="{D6550941-7520-4C08-8A23-EA3489D006CF}" srcOrd="7" destOrd="0" presId="urn:microsoft.com/office/officeart/2018/5/layout/IconCircleLabelList"/>
    <dgm:cxn modelId="{DC0B1BFC-883A-4FBD-B97C-11C9FEACF24D}" type="presParOf" srcId="{FAE4768A-73B0-4068-A871-EF7A375EF7B2}" destId="{740EAA33-5F7A-4E37-8E00-FD28C121D114}" srcOrd="8" destOrd="0" presId="urn:microsoft.com/office/officeart/2018/5/layout/IconCircleLabelList"/>
    <dgm:cxn modelId="{E88D95EE-98E8-4503-89AA-CE686DBFE25C}" type="presParOf" srcId="{740EAA33-5F7A-4E37-8E00-FD28C121D114}" destId="{0F075351-8833-43E9-A9A8-901BA1686E61}" srcOrd="0" destOrd="0" presId="urn:microsoft.com/office/officeart/2018/5/layout/IconCircleLabelList"/>
    <dgm:cxn modelId="{B7F29C39-913F-4FB8-B6A1-AC0E409A9E44}" type="presParOf" srcId="{740EAA33-5F7A-4E37-8E00-FD28C121D114}" destId="{F1946C83-2D31-43C4-9DBB-561A8A4DC9B5}" srcOrd="1" destOrd="0" presId="urn:microsoft.com/office/officeart/2018/5/layout/IconCircleLabelList"/>
    <dgm:cxn modelId="{DC7DD2D7-B3AC-4B9B-808F-6C1F40DA3198}" type="presParOf" srcId="{740EAA33-5F7A-4E37-8E00-FD28C121D114}" destId="{C215563B-9466-4DAE-91BF-C79BAC53F3B4}" srcOrd="2" destOrd="0" presId="urn:microsoft.com/office/officeart/2018/5/layout/IconCircleLabelList"/>
    <dgm:cxn modelId="{D8BF7B7C-11FB-436C-946E-D760A738778F}" type="presParOf" srcId="{740EAA33-5F7A-4E37-8E00-FD28C121D114}" destId="{3CCBC5E9-5995-4B91-84DB-2101374C66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C6B7D-2CE5-4901-A98B-2416C19D1335}">
      <dsp:nvSpPr>
        <dsp:cNvPr id="0" name=""/>
        <dsp:cNvSpPr/>
      </dsp:nvSpPr>
      <dsp:spPr>
        <a:xfrm>
          <a:off x="378923" y="1777"/>
          <a:ext cx="1064759" cy="10647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EF135DD-3F85-4E89-95B2-9F9E1BE72A91}">
      <dsp:nvSpPr>
        <dsp:cNvPr id="0" name=""/>
        <dsp:cNvSpPr/>
      </dsp:nvSpPr>
      <dsp:spPr>
        <a:xfrm>
          <a:off x="605839" y="228693"/>
          <a:ext cx="610927" cy="61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7EAA7-F705-4D5A-B427-E420CC599500}">
      <dsp:nvSpPr>
        <dsp:cNvPr id="0" name=""/>
        <dsp:cNvSpPr/>
      </dsp:nvSpPr>
      <dsp:spPr>
        <a:xfrm>
          <a:off x="38549" y="1398183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MA" sz="1600" kern="1200"/>
            <a:t>INTRODUCTION</a:t>
          </a:r>
          <a:endParaRPr lang="en-US" sz="1600" kern="1200"/>
        </a:p>
      </dsp:txBody>
      <dsp:txXfrm>
        <a:off x="38549" y="1398183"/>
        <a:ext cx="1745507" cy="698203"/>
      </dsp:txXfrm>
    </dsp:sp>
    <dsp:sp modelId="{F0005DAE-EAAB-4A8B-9171-C011E5E02AB3}">
      <dsp:nvSpPr>
        <dsp:cNvPr id="0" name=""/>
        <dsp:cNvSpPr/>
      </dsp:nvSpPr>
      <dsp:spPr>
        <a:xfrm>
          <a:off x="2429895" y="1777"/>
          <a:ext cx="1064759" cy="10647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0137197-E1CA-4F26-AF8A-2ECD332664FF}">
      <dsp:nvSpPr>
        <dsp:cNvPr id="0" name=""/>
        <dsp:cNvSpPr/>
      </dsp:nvSpPr>
      <dsp:spPr>
        <a:xfrm>
          <a:off x="2656811" y="228693"/>
          <a:ext cx="610927" cy="610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737570-E2BF-4B55-948E-8CD16CDDF853}">
      <dsp:nvSpPr>
        <dsp:cNvPr id="0" name=""/>
        <dsp:cNvSpPr/>
      </dsp:nvSpPr>
      <dsp:spPr>
        <a:xfrm>
          <a:off x="2089521" y="1398183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MA" sz="1600" kern="1200" dirty="0"/>
            <a:t>ALGORITHME DE RAYMOND</a:t>
          </a:r>
          <a:endParaRPr lang="en-US" sz="1600" kern="1200" dirty="0"/>
        </a:p>
      </dsp:txBody>
      <dsp:txXfrm>
        <a:off x="2089521" y="1398183"/>
        <a:ext cx="1745507" cy="698203"/>
      </dsp:txXfrm>
    </dsp:sp>
    <dsp:sp modelId="{20D54FE3-5F2E-422E-83EF-8CFB717AE4D4}">
      <dsp:nvSpPr>
        <dsp:cNvPr id="0" name=""/>
        <dsp:cNvSpPr/>
      </dsp:nvSpPr>
      <dsp:spPr>
        <a:xfrm>
          <a:off x="4480866" y="1777"/>
          <a:ext cx="1064759" cy="10647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0B5DDD6-027E-45A9-A55C-4BB8219E3EEA}">
      <dsp:nvSpPr>
        <dsp:cNvPr id="0" name=""/>
        <dsp:cNvSpPr/>
      </dsp:nvSpPr>
      <dsp:spPr>
        <a:xfrm>
          <a:off x="4707782" y="228693"/>
          <a:ext cx="610927" cy="610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E7AE3A-55C7-4DB0-BCB5-0E256185CF1D}">
      <dsp:nvSpPr>
        <dsp:cNvPr id="0" name=""/>
        <dsp:cNvSpPr/>
      </dsp:nvSpPr>
      <dsp:spPr>
        <a:xfrm>
          <a:off x="4140492" y="1398183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MA" sz="1600" kern="1200"/>
            <a:t>ALGORITHME DE NAIMI-TREHEL</a:t>
          </a:r>
          <a:endParaRPr lang="en-US" sz="1600" kern="1200"/>
        </a:p>
      </dsp:txBody>
      <dsp:txXfrm>
        <a:off x="4140492" y="1398183"/>
        <a:ext cx="1745507" cy="698203"/>
      </dsp:txXfrm>
    </dsp:sp>
    <dsp:sp modelId="{07F88EE1-1A1C-425E-93D4-138B39B2646A}">
      <dsp:nvSpPr>
        <dsp:cNvPr id="0" name=""/>
        <dsp:cNvSpPr/>
      </dsp:nvSpPr>
      <dsp:spPr>
        <a:xfrm>
          <a:off x="1404409" y="2532763"/>
          <a:ext cx="1064759" cy="106475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7133343-78ED-426D-B225-02C06D90B7E1}">
      <dsp:nvSpPr>
        <dsp:cNvPr id="0" name=""/>
        <dsp:cNvSpPr/>
      </dsp:nvSpPr>
      <dsp:spPr>
        <a:xfrm>
          <a:off x="1631325" y="2759679"/>
          <a:ext cx="610927" cy="610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62B0EF-3F22-42B0-B244-E6DFB7E38E06}">
      <dsp:nvSpPr>
        <dsp:cNvPr id="0" name=""/>
        <dsp:cNvSpPr/>
      </dsp:nvSpPr>
      <dsp:spPr>
        <a:xfrm>
          <a:off x="1064035" y="3929169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MA" sz="1600" kern="1200"/>
            <a:t>CONCLUSION</a:t>
          </a:r>
          <a:endParaRPr lang="en-US" sz="1600" kern="1200"/>
        </a:p>
      </dsp:txBody>
      <dsp:txXfrm>
        <a:off x="1064035" y="3929169"/>
        <a:ext cx="1745507" cy="698203"/>
      </dsp:txXfrm>
    </dsp:sp>
    <dsp:sp modelId="{0F075351-8833-43E9-A9A8-901BA1686E61}">
      <dsp:nvSpPr>
        <dsp:cNvPr id="0" name=""/>
        <dsp:cNvSpPr/>
      </dsp:nvSpPr>
      <dsp:spPr>
        <a:xfrm>
          <a:off x="3455380" y="2532763"/>
          <a:ext cx="1064759" cy="1064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1946C83-2D31-43C4-9DBB-561A8A4DC9B5}">
      <dsp:nvSpPr>
        <dsp:cNvPr id="0" name=""/>
        <dsp:cNvSpPr/>
      </dsp:nvSpPr>
      <dsp:spPr>
        <a:xfrm>
          <a:off x="3682296" y="2759679"/>
          <a:ext cx="610927" cy="6109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CBC5E9-5995-4B91-84DB-2101374C66E1}">
      <dsp:nvSpPr>
        <dsp:cNvPr id="0" name=""/>
        <dsp:cNvSpPr/>
      </dsp:nvSpPr>
      <dsp:spPr>
        <a:xfrm>
          <a:off x="3115006" y="3929169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MA" sz="1600" kern="1200" dirty="0"/>
            <a:t>BIBLIOGRAPHIE</a:t>
          </a:r>
          <a:endParaRPr lang="en-US" sz="1600" kern="1200" dirty="0"/>
        </a:p>
      </dsp:txBody>
      <dsp:txXfrm>
        <a:off x="3115006" y="3929169"/>
        <a:ext cx="1745507" cy="698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90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912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07840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36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2609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96219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3466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1258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042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5852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9253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6474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030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8614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7133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3055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227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9F5A-D52D-4144-8210-9FBFE9BF4AB5}" type="datetimeFigureOut">
              <a:rPr lang="fr-MA" smtClean="0"/>
              <a:t>10/03/2022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3D2D-FE58-4E48-B695-49C15E7FC84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0412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422632C-C6B6-4283-A761-53F99116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075775"/>
            <a:ext cx="9001462" cy="1941512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  <a:tabLst>
                <a:tab pos="3512820" algn="l"/>
              </a:tabLst>
            </a:pPr>
            <a:r>
              <a:rPr lang="fr-MA" sz="18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 : 	                                                               Encadre par :</a:t>
            </a:r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tabLst>
                <a:tab pos="3733800" algn="l"/>
              </a:tabLst>
            </a:pPr>
            <a:r>
              <a:rPr lang="fr-MA" sz="18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     JEHBALI Youssef</a:t>
            </a: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                                                             </a:t>
            </a:r>
            <a:r>
              <a:rPr lang="fr-MA" sz="18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Pr. NAJA Najib</a:t>
            </a:r>
            <a:endParaRPr lang="fr-MA" sz="18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sz="1800" b="1" dirty="0">
              <a:solidFill>
                <a:srgbClr val="8EAADB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A" sz="1800" b="1" dirty="0">
                <a:solidFill>
                  <a:srgbClr val="8EAAD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fr-MA" sz="1800" b="1" dirty="0" err="1">
                <a:solidFill>
                  <a:srgbClr val="8EAAD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Engineer</a:t>
            </a:r>
            <a:endParaRPr lang="fr-MA" sz="1800" b="1" dirty="0">
              <a:solidFill>
                <a:srgbClr val="8EAADB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sz="1800" b="1" dirty="0">
              <a:solidFill>
                <a:srgbClr val="8EAADB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F08D5F-D893-4D96-A744-FB2B72F22B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07388" y="2084240"/>
            <a:ext cx="997721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Algorithme de Raymond et Algorithme de </a:t>
            </a:r>
            <a:r>
              <a:rPr kumimoji="0" lang="fr-FR" altLang="fr-FR" sz="32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Naimi-Tréhel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fr-FR" altLang="fr-FR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MA" sz="14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Parallélisme et Algorithmique Répartie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5D18FF-4837-48A3-BAD7-73ECB158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17" y="318610"/>
            <a:ext cx="3362803" cy="165475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78FD604-1804-4C76-9D31-B412F929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7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143A1-0398-4145-B451-7325123A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99" y="870768"/>
            <a:ext cx="10353762" cy="3695136"/>
          </a:xfrm>
        </p:spPr>
        <p:txBody>
          <a:bodyPr/>
          <a:lstStyle/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Circulation de jeton dans une topologie logique en arbre statique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Complexité moyenne en messages : O(</a:t>
            </a:r>
            <a:r>
              <a:rPr lang="fr-FR" dirty="0" err="1"/>
              <a:t>LogN</a:t>
            </a:r>
            <a:r>
              <a:rPr lang="fr-FR" dirty="0"/>
              <a:t>)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site racine = détenteur du jeton = seul site qui peut entrer en CS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Stockage des requêtes pendantes dans des files locales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Transmission d’une requête au père si la file locale est vide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44EDD5B-708A-4D20-88B3-6C7DF5912872}"/>
              </a:ext>
            </a:extLst>
          </p:cNvPr>
          <p:cNvSpPr/>
          <p:nvPr/>
        </p:nvSpPr>
        <p:spPr>
          <a:xfrm>
            <a:off x="1465786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7A8D8F-5C76-4311-92C5-E511B5524989}"/>
              </a:ext>
            </a:extLst>
          </p:cNvPr>
          <p:cNvSpPr/>
          <p:nvPr/>
        </p:nvSpPr>
        <p:spPr>
          <a:xfrm>
            <a:off x="2514600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F3A7B1-1C08-4A70-8C13-503BD1577CDA}"/>
              </a:ext>
            </a:extLst>
          </p:cNvPr>
          <p:cNvSpPr/>
          <p:nvPr/>
        </p:nvSpPr>
        <p:spPr>
          <a:xfrm>
            <a:off x="3660648" y="3877056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96F7BC-4099-44DB-8210-D346E9C530C7}"/>
              </a:ext>
            </a:extLst>
          </p:cNvPr>
          <p:cNvSpPr/>
          <p:nvPr/>
        </p:nvSpPr>
        <p:spPr>
          <a:xfrm>
            <a:off x="2061939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293482-0D72-4A0A-B736-6EE5BAA8DBC6}"/>
              </a:ext>
            </a:extLst>
          </p:cNvPr>
          <p:cNvSpPr/>
          <p:nvPr/>
        </p:nvSpPr>
        <p:spPr>
          <a:xfrm>
            <a:off x="3248092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370C2A-8937-4F54-B8F3-E8EFD0A7704D}"/>
              </a:ext>
            </a:extLst>
          </p:cNvPr>
          <p:cNvSpPr/>
          <p:nvPr/>
        </p:nvSpPr>
        <p:spPr>
          <a:xfrm>
            <a:off x="374781" y="517909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104F9F-B3EE-4EAE-9596-6E86D652AF4B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895107" y="4397382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75D502F-850A-4BE7-A566-DD73A514F006}"/>
              </a:ext>
            </a:extLst>
          </p:cNvPr>
          <p:cNvCxnSpPr>
            <a:cxnSpLocks/>
          </p:cNvCxnSpPr>
          <p:nvPr/>
        </p:nvCxnSpPr>
        <p:spPr>
          <a:xfrm flipH="1" flipV="1">
            <a:off x="1916400" y="4481643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1A97D-1E91-4575-A594-AAB62D652AE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75386" y="4181856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2238E0-6A04-4DB9-938B-C1715E82D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24200" y="418185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058981-722E-4025-A6A1-722F5B2DACD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35884" y="4442732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0A73979-141A-4604-8DB9-4DB2B5DBF7EC}"/>
              </a:ext>
            </a:extLst>
          </p:cNvPr>
          <p:cNvSpPr/>
          <p:nvPr/>
        </p:nvSpPr>
        <p:spPr>
          <a:xfrm>
            <a:off x="1672046" y="6296297"/>
            <a:ext cx="999493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1A4228-3B41-4460-A9D9-FB56D4B7BBAC}"/>
              </a:ext>
            </a:extLst>
          </p:cNvPr>
          <p:cNvSpPr txBox="1"/>
          <p:nvPr/>
        </p:nvSpPr>
        <p:spPr>
          <a:xfrm>
            <a:off x="429239" y="6097228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1FDDBF9-96C3-43BA-A122-9A2C1FD6F436}"/>
              </a:ext>
            </a:extLst>
          </p:cNvPr>
          <p:cNvSpPr/>
          <p:nvPr/>
        </p:nvSpPr>
        <p:spPr>
          <a:xfrm>
            <a:off x="4172165" y="6296296"/>
            <a:ext cx="999493" cy="2481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6EE35C-09A0-4775-8FE5-B835539D48D6}"/>
              </a:ext>
            </a:extLst>
          </p:cNvPr>
          <p:cNvSpPr txBox="1"/>
          <p:nvPr/>
        </p:nvSpPr>
        <p:spPr>
          <a:xfrm>
            <a:off x="2935884" y="6078710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EB3E3D-34BB-4A68-8C01-855BDA559490}"/>
              </a:ext>
            </a:extLst>
          </p:cNvPr>
          <p:cNvSpPr txBox="1"/>
          <p:nvPr/>
        </p:nvSpPr>
        <p:spPr>
          <a:xfrm>
            <a:off x="5442529" y="600978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Détenteur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66A251-F429-48F0-9D7D-FBB81AF5F8BB}"/>
              </a:ext>
            </a:extLst>
          </p:cNvPr>
          <p:cNvSpPr txBox="1"/>
          <p:nvPr/>
        </p:nvSpPr>
        <p:spPr>
          <a:xfrm>
            <a:off x="7567386" y="597313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</a:t>
            </a:r>
          </a:p>
          <a:p>
            <a:r>
              <a:rPr lang="fr-MA" dirty="0"/>
              <a:t>demandeur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4F1B30-A516-430B-BFFD-9C8EBE1C374C}"/>
              </a:ext>
            </a:extLst>
          </p:cNvPr>
          <p:cNvSpPr txBox="1"/>
          <p:nvPr/>
        </p:nvSpPr>
        <p:spPr>
          <a:xfrm>
            <a:off x="9522696" y="6027598"/>
            <a:ext cx="15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Transmetteur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2734EE-A483-47FB-9945-8B27A8FFC45B}"/>
              </a:ext>
            </a:extLst>
          </p:cNvPr>
          <p:cNvSpPr/>
          <p:nvPr/>
        </p:nvSpPr>
        <p:spPr>
          <a:xfrm>
            <a:off x="6756425" y="6043217"/>
            <a:ext cx="540487" cy="576244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61F8DEB-D4FE-4337-978E-AC497E8F7898}"/>
              </a:ext>
            </a:extLst>
          </p:cNvPr>
          <p:cNvSpPr/>
          <p:nvPr/>
        </p:nvSpPr>
        <p:spPr>
          <a:xfrm>
            <a:off x="8932100" y="6027598"/>
            <a:ext cx="540487" cy="576244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4056A70-4B2A-4FE1-B30F-959FBEA8E5E9}"/>
              </a:ext>
            </a:extLst>
          </p:cNvPr>
          <p:cNvSpPr/>
          <p:nvPr/>
        </p:nvSpPr>
        <p:spPr>
          <a:xfrm>
            <a:off x="11153373" y="5968246"/>
            <a:ext cx="540487" cy="5762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80DC3-8517-424A-B80F-0844BF95BEE5}"/>
              </a:ext>
            </a:extLst>
          </p:cNvPr>
          <p:cNvSpPr/>
          <p:nvPr/>
        </p:nvSpPr>
        <p:spPr>
          <a:xfrm>
            <a:off x="1916400" y="3355848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1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A2033120-7C6A-4D10-B99C-7E1F0C574749}"/>
              </a:ext>
            </a:extLst>
          </p:cNvPr>
          <p:cNvSpPr/>
          <p:nvPr/>
        </p:nvSpPr>
        <p:spPr>
          <a:xfrm rot="18397407">
            <a:off x="506589" y="4556827"/>
            <a:ext cx="1037375" cy="20480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BA33DE-4BAB-4AF9-8DBC-4680068363A7}"/>
              </a:ext>
            </a:extLst>
          </p:cNvPr>
          <p:cNvSpPr/>
          <p:nvPr/>
        </p:nvSpPr>
        <p:spPr>
          <a:xfrm>
            <a:off x="2099274" y="3811249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D3019B-71D8-4B18-A076-6F37C5CAC8BC}"/>
              </a:ext>
            </a:extLst>
          </p:cNvPr>
          <p:cNvSpPr txBox="1"/>
          <p:nvPr/>
        </p:nvSpPr>
        <p:spPr>
          <a:xfrm>
            <a:off x="1013559" y="5577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DCDDC59-F607-49EF-9D3E-B173511E4E96}"/>
              </a:ext>
            </a:extLst>
          </p:cNvPr>
          <p:cNvSpPr txBox="1"/>
          <p:nvPr/>
        </p:nvSpPr>
        <p:spPr>
          <a:xfrm>
            <a:off x="962978" y="36214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{S6}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1BAA296A-7435-45C8-95CE-CBAB94916838}"/>
              </a:ext>
            </a:extLst>
          </p:cNvPr>
          <p:cNvSpPr/>
          <p:nvPr/>
        </p:nvSpPr>
        <p:spPr>
          <a:xfrm>
            <a:off x="3191444" y="3829546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985126E-7DC6-4ADC-AC7F-1E6EEA8921F0}"/>
              </a:ext>
            </a:extLst>
          </p:cNvPr>
          <p:cNvSpPr txBox="1"/>
          <p:nvPr/>
        </p:nvSpPr>
        <p:spPr>
          <a:xfrm>
            <a:off x="3063140" y="418313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{S4}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4B08895-3F4A-4136-BE9F-C917D403C62F}"/>
              </a:ext>
            </a:extLst>
          </p:cNvPr>
          <p:cNvSpPr txBox="1"/>
          <p:nvPr/>
        </p:nvSpPr>
        <p:spPr>
          <a:xfrm>
            <a:off x="4120187" y="428989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{S2}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97782A5-2997-44CA-BFA4-7118C7FF3639}"/>
              </a:ext>
            </a:extLst>
          </p:cNvPr>
          <p:cNvSpPr/>
          <p:nvPr/>
        </p:nvSpPr>
        <p:spPr>
          <a:xfrm>
            <a:off x="5436158" y="3898530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F3EA29F-3E50-4DA4-9240-087940E618C7}"/>
              </a:ext>
            </a:extLst>
          </p:cNvPr>
          <p:cNvSpPr/>
          <p:nvPr/>
        </p:nvSpPr>
        <p:spPr>
          <a:xfrm>
            <a:off x="6484972" y="3898530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CE2FE91-4FBA-49A0-A981-469C834256B8}"/>
              </a:ext>
            </a:extLst>
          </p:cNvPr>
          <p:cNvSpPr/>
          <p:nvPr/>
        </p:nvSpPr>
        <p:spPr>
          <a:xfrm>
            <a:off x="7631020" y="3898530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55C934A-205C-4DD2-B610-E2BA066E5854}"/>
              </a:ext>
            </a:extLst>
          </p:cNvPr>
          <p:cNvSpPr/>
          <p:nvPr/>
        </p:nvSpPr>
        <p:spPr>
          <a:xfrm>
            <a:off x="6032311" y="5200564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AC0CB93-E67B-4DC2-9ECA-058919474981}"/>
              </a:ext>
            </a:extLst>
          </p:cNvPr>
          <p:cNvSpPr/>
          <p:nvPr/>
        </p:nvSpPr>
        <p:spPr>
          <a:xfrm>
            <a:off x="7218464" y="5200564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DF5DB74-4EFA-4E42-B4BE-673A83FD5601}"/>
              </a:ext>
            </a:extLst>
          </p:cNvPr>
          <p:cNvSpPr/>
          <p:nvPr/>
        </p:nvSpPr>
        <p:spPr>
          <a:xfrm>
            <a:off x="4345153" y="5200564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19E04A3-7EDF-4D0D-B91A-BFB55AA54127}"/>
              </a:ext>
            </a:extLst>
          </p:cNvPr>
          <p:cNvCxnSpPr>
            <a:stCxn id="43" idx="7"/>
            <a:endCxn id="38" idx="3"/>
          </p:cNvCxnSpPr>
          <p:nvPr/>
        </p:nvCxnSpPr>
        <p:spPr>
          <a:xfrm flipV="1">
            <a:off x="4865479" y="4418856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78BF8FF-806A-4359-BE7E-DAEAA969D024}"/>
              </a:ext>
            </a:extLst>
          </p:cNvPr>
          <p:cNvCxnSpPr>
            <a:cxnSpLocks/>
          </p:cNvCxnSpPr>
          <p:nvPr/>
        </p:nvCxnSpPr>
        <p:spPr>
          <a:xfrm flipH="1" flipV="1">
            <a:off x="5886772" y="4503117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6CBB303-1468-43CD-955D-0B9D605B326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6045758" y="4203330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18B8DAB-C65C-4A6A-B583-980C71280183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094572" y="4203330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736DA2B-59BD-4B2C-A2A7-C2DBC606438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6906256" y="4464206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69970-5CB6-4C63-AFD1-CC7C5F748811}"/>
              </a:ext>
            </a:extLst>
          </p:cNvPr>
          <p:cNvSpPr/>
          <p:nvPr/>
        </p:nvSpPr>
        <p:spPr>
          <a:xfrm>
            <a:off x="5886772" y="3377322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AE65B12-0E2F-40C0-9BEA-E3705A7FF548}"/>
              </a:ext>
            </a:extLst>
          </p:cNvPr>
          <p:cNvSpPr txBox="1"/>
          <p:nvPr/>
        </p:nvSpPr>
        <p:spPr>
          <a:xfrm>
            <a:off x="4983931" y="559891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C3019A0-F872-4CD8-82F3-716C7913633D}"/>
              </a:ext>
            </a:extLst>
          </p:cNvPr>
          <p:cNvSpPr txBox="1"/>
          <p:nvPr/>
        </p:nvSpPr>
        <p:spPr>
          <a:xfrm>
            <a:off x="4933350" y="364289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{S6,S5}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B187F49-A56C-4954-8E96-16B133DC6060}"/>
              </a:ext>
            </a:extLst>
          </p:cNvPr>
          <p:cNvSpPr txBox="1"/>
          <p:nvPr/>
        </p:nvSpPr>
        <p:spPr>
          <a:xfrm>
            <a:off x="7033512" y="420460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{S4}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FC9B9B3-6C33-4FF2-96CF-DDD43AFAE7B9}"/>
              </a:ext>
            </a:extLst>
          </p:cNvPr>
          <p:cNvSpPr txBox="1"/>
          <p:nvPr/>
        </p:nvSpPr>
        <p:spPr>
          <a:xfrm>
            <a:off x="8090559" y="43113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{S2}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B1876EFF-2130-4B80-951C-1D9DB8702FB8}"/>
              </a:ext>
            </a:extLst>
          </p:cNvPr>
          <p:cNvSpPr/>
          <p:nvPr/>
        </p:nvSpPr>
        <p:spPr>
          <a:xfrm rot="14439613">
            <a:off x="5867797" y="4619390"/>
            <a:ext cx="786495" cy="29113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46081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143A1-0398-4145-B451-7325123A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99" y="870768"/>
            <a:ext cx="10353762" cy="3695136"/>
          </a:xfrm>
        </p:spPr>
        <p:txBody>
          <a:bodyPr/>
          <a:lstStyle/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Circulation de jeton dans une topologie logique en arbre statique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Complexité moyenne en messages : O(</a:t>
            </a:r>
            <a:r>
              <a:rPr lang="fr-FR" dirty="0" err="1"/>
              <a:t>LogN</a:t>
            </a:r>
            <a:r>
              <a:rPr lang="fr-FR" dirty="0"/>
              <a:t>)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site racine = détenteur du jeton = seul site qui peut entrer en CS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Stockage des requêtes pendantes dans des files locales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Transmission d’une requête au père si la file locale est vide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44EDD5B-708A-4D20-88B3-6C7DF5912872}"/>
              </a:ext>
            </a:extLst>
          </p:cNvPr>
          <p:cNvSpPr/>
          <p:nvPr/>
        </p:nvSpPr>
        <p:spPr>
          <a:xfrm>
            <a:off x="1465786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7A8D8F-5C76-4311-92C5-E511B5524989}"/>
              </a:ext>
            </a:extLst>
          </p:cNvPr>
          <p:cNvSpPr/>
          <p:nvPr/>
        </p:nvSpPr>
        <p:spPr>
          <a:xfrm>
            <a:off x="2514600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F3A7B1-1C08-4A70-8C13-503BD1577CDA}"/>
              </a:ext>
            </a:extLst>
          </p:cNvPr>
          <p:cNvSpPr/>
          <p:nvPr/>
        </p:nvSpPr>
        <p:spPr>
          <a:xfrm>
            <a:off x="3660648" y="3877056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96F7BC-4099-44DB-8210-D346E9C530C7}"/>
              </a:ext>
            </a:extLst>
          </p:cNvPr>
          <p:cNvSpPr/>
          <p:nvPr/>
        </p:nvSpPr>
        <p:spPr>
          <a:xfrm>
            <a:off x="2061939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293482-0D72-4A0A-B736-6EE5BAA8DBC6}"/>
              </a:ext>
            </a:extLst>
          </p:cNvPr>
          <p:cNvSpPr/>
          <p:nvPr/>
        </p:nvSpPr>
        <p:spPr>
          <a:xfrm>
            <a:off x="3248092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370C2A-8937-4F54-B8F3-E8EFD0A7704D}"/>
              </a:ext>
            </a:extLst>
          </p:cNvPr>
          <p:cNvSpPr/>
          <p:nvPr/>
        </p:nvSpPr>
        <p:spPr>
          <a:xfrm>
            <a:off x="374781" y="517909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104F9F-B3EE-4EAE-9596-6E86D652AF4B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895107" y="4397382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75D502F-850A-4BE7-A566-DD73A514F006}"/>
              </a:ext>
            </a:extLst>
          </p:cNvPr>
          <p:cNvCxnSpPr>
            <a:cxnSpLocks/>
          </p:cNvCxnSpPr>
          <p:nvPr/>
        </p:nvCxnSpPr>
        <p:spPr>
          <a:xfrm flipH="1" flipV="1">
            <a:off x="1916400" y="4481643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1A97D-1E91-4575-A594-AAB62D652AE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75386" y="4181856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2238E0-6A04-4DB9-938B-C1715E82D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24200" y="418185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058981-722E-4025-A6A1-722F5B2DACD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35884" y="4442732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0A73979-141A-4604-8DB9-4DB2B5DBF7EC}"/>
              </a:ext>
            </a:extLst>
          </p:cNvPr>
          <p:cNvSpPr/>
          <p:nvPr/>
        </p:nvSpPr>
        <p:spPr>
          <a:xfrm>
            <a:off x="1672046" y="6296297"/>
            <a:ext cx="999493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1A4228-3B41-4460-A9D9-FB56D4B7BBAC}"/>
              </a:ext>
            </a:extLst>
          </p:cNvPr>
          <p:cNvSpPr txBox="1"/>
          <p:nvPr/>
        </p:nvSpPr>
        <p:spPr>
          <a:xfrm>
            <a:off x="429239" y="6097228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1FDDBF9-96C3-43BA-A122-9A2C1FD6F436}"/>
              </a:ext>
            </a:extLst>
          </p:cNvPr>
          <p:cNvSpPr/>
          <p:nvPr/>
        </p:nvSpPr>
        <p:spPr>
          <a:xfrm>
            <a:off x="4172165" y="6296296"/>
            <a:ext cx="999493" cy="2481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6EE35C-09A0-4775-8FE5-B835539D48D6}"/>
              </a:ext>
            </a:extLst>
          </p:cNvPr>
          <p:cNvSpPr txBox="1"/>
          <p:nvPr/>
        </p:nvSpPr>
        <p:spPr>
          <a:xfrm>
            <a:off x="2935884" y="6078710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EB3E3D-34BB-4A68-8C01-855BDA559490}"/>
              </a:ext>
            </a:extLst>
          </p:cNvPr>
          <p:cNvSpPr txBox="1"/>
          <p:nvPr/>
        </p:nvSpPr>
        <p:spPr>
          <a:xfrm>
            <a:off x="5442529" y="600978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Détenteur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66A251-F429-48F0-9D7D-FBB81AF5F8BB}"/>
              </a:ext>
            </a:extLst>
          </p:cNvPr>
          <p:cNvSpPr txBox="1"/>
          <p:nvPr/>
        </p:nvSpPr>
        <p:spPr>
          <a:xfrm>
            <a:off x="7567386" y="597313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</a:t>
            </a:r>
          </a:p>
          <a:p>
            <a:r>
              <a:rPr lang="fr-MA" dirty="0"/>
              <a:t>demandeur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4F1B30-A516-430B-BFFD-9C8EBE1C374C}"/>
              </a:ext>
            </a:extLst>
          </p:cNvPr>
          <p:cNvSpPr txBox="1"/>
          <p:nvPr/>
        </p:nvSpPr>
        <p:spPr>
          <a:xfrm>
            <a:off x="9522696" y="6027598"/>
            <a:ext cx="15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Transmetteur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2734EE-A483-47FB-9945-8B27A8FFC45B}"/>
              </a:ext>
            </a:extLst>
          </p:cNvPr>
          <p:cNvSpPr/>
          <p:nvPr/>
        </p:nvSpPr>
        <p:spPr>
          <a:xfrm>
            <a:off x="6756425" y="6043217"/>
            <a:ext cx="540487" cy="576244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61F8DEB-D4FE-4337-978E-AC497E8F7898}"/>
              </a:ext>
            </a:extLst>
          </p:cNvPr>
          <p:cNvSpPr/>
          <p:nvPr/>
        </p:nvSpPr>
        <p:spPr>
          <a:xfrm>
            <a:off x="8932100" y="6027598"/>
            <a:ext cx="540487" cy="576244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4056A70-4B2A-4FE1-B30F-959FBEA8E5E9}"/>
              </a:ext>
            </a:extLst>
          </p:cNvPr>
          <p:cNvSpPr/>
          <p:nvPr/>
        </p:nvSpPr>
        <p:spPr>
          <a:xfrm>
            <a:off x="11153373" y="5968246"/>
            <a:ext cx="540487" cy="5762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80DC3-8517-424A-B80F-0844BF95BEE5}"/>
              </a:ext>
            </a:extLst>
          </p:cNvPr>
          <p:cNvSpPr/>
          <p:nvPr/>
        </p:nvSpPr>
        <p:spPr>
          <a:xfrm>
            <a:off x="1916400" y="3355848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1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A2033120-7C6A-4D10-B99C-7E1F0C574749}"/>
              </a:ext>
            </a:extLst>
          </p:cNvPr>
          <p:cNvSpPr/>
          <p:nvPr/>
        </p:nvSpPr>
        <p:spPr>
          <a:xfrm rot="18397407">
            <a:off x="506589" y="4556827"/>
            <a:ext cx="1037375" cy="20480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BA33DE-4BAB-4AF9-8DBC-4680068363A7}"/>
              </a:ext>
            </a:extLst>
          </p:cNvPr>
          <p:cNvSpPr/>
          <p:nvPr/>
        </p:nvSpPr>
        <p:spPr>
          <a:xfrm>
            <a:off x="2099274" y="3811249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D3019B-71D8-4B18-A076-6F37C5CAC8BC}"/>
              </a:ext>
            </a:extLst>
          </p:cNvPr>
          <p:cNvSpPr txBox="1"/>
          <p:nvPr/>
        </p:nvSpPr>
        <p:spPr>
          <a:xfrm>
            <a:off x="1013559" y="5577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DCDDC59-F607-49EF-9D3E-B173511E4E96}"/>
              </a:ext>
            </a:extLst>
          </p:cNvPr>
          <p:cNvSpPr txBox="1"/>
          <p:nvPr/>
        </p:nvSpPr>
        <p:spPr>
          <a:xfrm>
            <a:off x="962978" y="36214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{S6}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1BAA296A-7435-45C8-95CE-CBAB94916838}"/>
              </a:ext>
            </a:extLst>
          </p:cNvPr>
          <p:cNvSpPr/>
          <p:nvPr/>
        </p:nvSpPr>
        <p:spPr>
          <a:xfrm>
            <a:off x="3191444" y="3829546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985126E-7DC6-4ADC-AC7F-1E6EEA8921F0}"/>
              </a:ext>
            </a:extLst>
          </p:cNvPr>
          <p:cNvSpPr txBox="1"/>
          <p:nvPr/>
        </p:nvSpPr>
        <p:spPr>
          <a:xfrm>
            <a:off x="3063140" y="418313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{S4}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4B08895-3F4A-4136-BE9F-C917D403C62F}"/>
              </a:ext>
            </a:extLst>
          </p:cNvPr>
          <p:cNvSpPr txBox="1"/>
          <p:nvPr/>
        </p:nvSpPr>
        <p:spPr>
          <a:xfrm>
            <a:off x="4120187" y="428989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{S2}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97782A5-2997-44CA-BFA4-7118C7FF3639}"/>
              </a:ext>
            </a:extLst>
          </p:cNvPr>
          <p:cNvSpPr/>
          <p:nvPr/>
        </p:nvSpPr>
        <p:spPr>
          <a:xfrm>
            <a:off x="5436158" y="3898530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F3EA29F-3E50-4DA4-9240-087940E618C7}"/>
              </a:ext>
            </a:extLst>
          </p:cNvPr>
          <p:cNvSpPr/>
          <p:nvPr/>
        </p:nvSpPr>
        <p:spPr>
          <a:xfrm>
            <a:off x="6484972" y="3898530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CE2FE91-4FBA-49A0-A981-469C834256B8}"/>
              </a:ext>
            </a:extLst>
          </p:cNvPr>
          <p:cNvSpPr/>
          <p:nvPr/>
        </p:nvSpPr>
        <p:spPr>
          <a:xfrm>
            <a:off x="7631020" y="3898530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55C934A-205C-4DD2-B610-E2BA066E5854}"/>
              </a:ext>
            </a:extLst>
          </p:cNvPr>
          <p:cNvSpPr/>
          <p:nvPr/>
        </p:nvSpPr>
        <p:spPr>
          <a:xfrm>
            <a:off x="6032311" y="5200564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AC0CB93-E67B-4DC2-9ECA-058919474981}"/>
              </a:ext>
            </a:extLst>
          </p:cNvPr>
          <p:cNvSpPr/>
          <p:nvPr/>
        </p:nvSpPr>
        <p:spPr>
          <a:xfrm>
            <a:off x="7218464" y="5200564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DF5DB74-4EFA-4E42-B4BE-673A83FD5601}"/>
              </a:ext>
            </a:extLst>
          </p:cNvPr>
          <p:cNvSpPr/>
          <p:nvPr/>
        </p:nvSpPr>
        <p:spPr>
          <a:xfrm>
            <a:off x="4345153" y="5200564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19E04A3-7EDF-4D0D-B91A-BFB55AA54127}"/>
              </a:ext>
            </a:extLst>
          </p:cNvPr>
          <p:cNvCxnSpPr>
            <a:stCxn id="43" idx="7"/>
            <a:endCxn id="38" idx="3"/>
          </p:cNvCxnSpPr>
          <p:nvPr/>
        </p:nvCxnSpPr>
        <p:spPr>
          <a:xfrm flipV="1">
            <a:off x="4865479" y="4418856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78BF8FF-806A-4359-BE7E-DAEAA969D024}"/>
              </a:ext>
            </a:extLst>
          </p:cNvPr>
          <p:cNvCxnSpPr>
            <a:cxnSpLocks/>
          </p:cNvCxnSpPr>
          <p:nvPr/>
        </p:nvCxnSpPr>
        <p:spPr>
          <a:xfrm flipH="1" flipV="1">
            <a:off x="5886772" y="4503117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6CBB303-1468-43CD-955D-0B9D605B326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6045758" y="4203330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18B8DAB-C65C-4A6A-B583-980C71280183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094572" y="4203330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736DA2B-59BD-4B2C-A2A7-C2DBC606438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6906256" y="4464206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69970-5CB6-4C63-AFD1-CC7C5F748811}"/>
              </a:ext>
            </a:extLst>
          </p:cNvPr>
          <p:cNvSpPr/>
          <p:nvPr/>
        </p:nvSpPr>
        <p:spPr>
          <a:xfrm>
            <a:off x="5886772" y="3377322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AE65B12-0E2F-40C0-9BEA-E3705A7FF548}"/>
              </a:ext>
            </a:extLst>
          </p:cNvPr>
          <p:cNvSpPr txBox="1"/>
          <p:nvPr/>
        </p:nvSpPr>
        <p:spPr>
          <a:xfrm>
            <a:off x="4983931" y="559891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C3019A0-F872-4CD8-82F3-716C7913633D}"/>
              </a:ext>
            </a:extLst>
          </p:cNvPr>
          <p:cNvSpPr txBox="1"/>
          <p:nvPr/>
        </p:nvSpPr>
        <p:spPr>
          <a:xfrm>
            <a:off x="4933350" y="364289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{S6,S5}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B187F49-A56C-4954-8E96-16B133DC6060}"/>
              </a:ext>
            </a:extLst>
          </p:cNvPr>
          <p:cNvSpPr txBox="1"/>
          <p:nvPr/>
        </p:nvSpPr>
        <p:spPr>
          <a:xfrm>
            <a:off x="7033512" y="420460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{S4}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FC9B9B3-6C33-4FF2-96CF-DDD43AFAE7B9}"/>
              </a:ext>
            </a:extLst>
          </p:cNvPr>
          <p:cNvSpPr txBox="1"/>
          <p:nvPr/>
        </p:nvSpPr>
        <p:spPr>
          <a:xfrm>
            <a:off x="8090559" y="43113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{S2}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B1876EFF-2130-4B80-951C-1D9DB8702FB8}"/>
              </a:ext>
            </a:extLst>
          </p:cNvPr>
          <p:cNvSpPr/>
          <p:nvPr/>
        </p:nvSpPr>
        <p:spPr>
          <a:xfrm rot="14439613">
            <a:off x="5867797" y="4619390"/>
            <a:ext cx="786495" cy="29113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7D8D0A94-0ED7-43F1-81CF-7254A7172515}"/>
              </a:ext>
            </a:extLst>
          </p:cNvPr>
          <p:cNvSpPr/>
          <p:nvPr/>
        </p:nvSpPr>
        <p:spPr>
          <a:xfrm>
            <a:off x="9403476" y="3898530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0D8AEADE-9706-4D4B-BF04-19DA2F11A1E3}"/>
              </a:ext>
            </a:extLst>
          </p:cNvPr>
          <p:cNvSpPr/>
          <p:nvPr/>
        </p:nvSpPr>
        <p:spPr>
          <a:xfrm>
            <a:off x="10452290" y="389853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5CADB968-9517-47FC-9694-1E3FDB305521}"/>
              </a:ext>
            </a:extLst>
          </p:cNvPr>
          <p:cNvSpPr/>
          <p:nvPr/>
        </p:nvSpPr>
        <p:spPr>
          <a:xfrm>
            <a:off x="11598338" y="389853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DAFA668-2204-411C-BD87-0333009BB200}"/>
              </a:ext>
            </a:extLst>
          </p:cNvPr>
          <p:cNvSpPr/>
          <p:nvPr/>
        </p:nvSpPr>
        <p:spPr>
          <a:xfrm>
            <a:off x="9999629" y="5200564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CB06795-E62B-47B0-B06A-B09CE606F503}"/>
              </a:ext>
            </a:extLst>
          </p:cNvPr>
          <p:cNvSpPr/>
          <p:nvPr/>
        </p:nvSpPr>
        <p:spPr>
          <a:xfrm>
            <a:off x="11185782" y="5200564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08366119-5C97-454B-8077-EB1C4825EA29}"/>
              </a:ext>
            </a:extLst>
          </p:cNvPr>
          <p:cNvSpPr/>
          <p:nvPr/>
        </p:nvSpPr>
        <p:spPr>
          <a:xfrm>
            <a:off x="8312471" y="5200564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664509C-612B-4D8B-A3EA-ADE30DFB0FC8}"/>
              </a:ext>
            </a:extLst>
          </p:cNvPr>
          <p:cNvCxnSpPr>
            <a:stCxn id="79" idx="7"/>
            <a:endCxn id="74" idx="3"/>
          </p:cNvCxnSpPr>
          <p:nvPr/>
        </p:nvCxnSpPr>
        <p:spPr>
          <a:xfrm flipV="1">
            <a:off x="8832797" y="4418856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538E658-3C51-41F1-BCA5-8C03823E5E7C}"/>
              </a:ext>
            </a:extLst>
          </p:cNvPr>
          <p:cNvCxnSpPr>
            <a:cxnSpLocks/>
          </p:cNvCxnSpPr>
          <p:nvPr/>
        </p:nvCxnSpPr>
        <p:spPr>
          <a:xfrm flipH="1" flipV="1">
            <a:off x="9854090" y="4503117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8020B00-7C48-4384-836D-6F495A80BAD8}"/>
              </a:ext>
            </a:extLst>
          </p:cNvPr>
          <p:cNvCxnSpPr>
            <a:stCxn id="74" idx="6"/>
            <a:endCxn id="75" idx="2"/>
          </p:cNvCxnSpPr>
          <p:nvPr/>
        </p:nvCxnSpPr>
        <p:spPr>
          <a:xfrm>
            <a:off x="10013076" y="4203330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76AFDAC-1B84-4850-A4EE-DBEEFEF5443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1061890" y="4203330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F1618924-D666-40E1-9B81-C1D8FC2BCA75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10873574" y="4464206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2BA82F4-7A79-4890-9D7D-1FC91640BAE9}"/>
              </a:ext>
            </a:extLst>
          </p:cNvPr>
          <p:cNvSpPr/>
          <p:nvPr/>
        </p:nvSpPr>
        <p:spPr>
          <a:xfrm>
            <a:off x="9854090" y="3377322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3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AC3B76B-D389-4F70-9D97-631FDFBD412F}"/>
              </a:ext>
            </a:extLst>
          </p:cNvPr>
          <p:cNvSpPr txBox="1"/>
          <p:nvPr/>
        </p:nvSpPr>
        <p:spPr>
          <a:xfrm>
            <a:off x="8900668" y="3642890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{S5}</a:t>
            </a:r>
          </a:p>
        </p:txBody>
      </p:sp>
      <p:sp>
        <p:nvSpPr>
          <p:cNvPr id="92" name="Flèche : droite 91">
            <a:extLst>
              <a:ext uri="{FF2B5EF4-FFF2-40B4-BE49-F238E27FC236}">
                <a16:creationId xmlns:a16="http://schemas.microsoft.com/office/drawing/2014/main" id="{A52DF779-8307-4975-8C07-0302C32A00A4}"/>
              </a:ext>
            </a:extLst>
          </p:cNvPr>
          <p:cNvSpPr/>
          <p:nvPr/>
        </p:nvSpPr>
        <p:spPr>
          <a:xfrm rot="7691497">
            <a:off x="8503367" y="4680335"/>
            <a:ext cx="999493" cy="1777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B2210B21-FE16-4485-9EFA-25CE4752FB21}"/>
              </a:ext>
            </a:extLst>
          </p:cNvPr>
          <p:cNvSpPr/>
          <p:nvPr/>
        </p:nvSpPr>
        <p:spPr>
          <a:xfrm rot="10800000">
            <a:off x="10009257" y="3852067"/>
            <a:ext cx="439214" cy="2496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94" name="Flèche : droite 93">
            <a:extLst>
              <a:ext uri="{FF2B5EF4-FFF2-40B4-BE49-F238E27FC236}">
                <a16:creationId xmlns:a16="http://schemas.microsoft.com/office/drawing/2014/main" id="{20E96D43-389C-4F18-980A-9638E17CCB4A}"/>
              </a:ext>
            </a:extLst>
          </p:cNvPr>
          <p:cNvSpPr/>
          <p:nvPr/>
        </p:nvSpPr>
        <p:spPr>
          <a:xfrm rot="10800000">
            <a:off x="11072056" y="3820186"/>
            <a:ext cx="439214" cy="2496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41B555F-EA5B-468F-AB7D-42FA6E024872}"/>
              </a:ext>
            </a:extLst>
          </p:cNvPr>
          <p:cNvSpPr txBox="1"/>
          <p:nvPr/>
        </p:nvSpPr>
        <p:spPr>
          <a:xfrm>
            <a:off x="10448471" y="562549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55080A3-7A6F-4A54-8FA9-BE4FE0CFF62A}"/>
              </a:ext>
            </a:extLst>
          </p:cNvPr>
          <p:cNvSpPr txBox="1"/>
          <p:nvPr/>
        </p:nvSpPr>
        <p:spPr>
          <a:xfrm>
            <a:off x="8785496" y="557649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{S4}</a:t>
            </a:r>
          </a:p>
        </p:txBody>
      </p:sp>
    </p:spTree>
    <p:extLst>
      <p:ext uri="{BB962C8B-B14F-4D97-AF65-F5344CB8AC3E}">
        <p14:creationId xmlns:p14="http://schemas.microsoft.com/office/powerpoint/2010/main" val="318535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reçu, capture d’écran&#10;&#10;Description générée automatiquement">
            <a:extLst>
              <a:ext uri="{FF2B5EF4-FFF2-40B4-BE49-F238E27FC236}">
                <a16:creationId xmlns:a16="http://schemas.microsoft.com/office/drawing/2014/main" id="{A9658076-AB90-4F88-B89E-A8053D46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37" y="1114868"/>
            <a:ext cx="6564915" cy="4628265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265E3-01C9-4E4D-A259-126DF8ED2074}"/>
              </a:ext>
            </a:extLst>
          </p:cNvPr>
          <p:cNvSpPr/>
          <p:nvPr/>
        </p:nvSpPr>
        <p:spPr>
          <a:xfrm>
            <a:off x="3205316" y="1258529"/>
            <a:ext cx="2772697" cy="6489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7713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CADFC-B24E-4780-B128-91AB140D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8" y="1532582"/>
            <a:ext cx="10355327" cy="2511835"/>
          </a:xfrm>
        </p:spPr>
        <p:txBody>
          <a:bodyPr/>
          <a:lstStyle/>
          <a:p>
            <a:r>
              <a:rPr lang="fr-MA" sz="4000" dirty="0"/>
              <a:t>III. ALGORITHME DE NAIMI-</a:t>
            </a:r>
            <a:r>
              <a:rPr lang="fr-MA" sz="4000" dirty="0" err="1"/>
              <a:t>TRéHEL</a:t>
            </a:r>
            <a:br>
              <a:rPr lang="en-US" dirty="0"/>
            </a:br>
            <a:endParaRPr lang="fr-M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F947C6-D695-4F79-859F-BFF5AD407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3393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5C3A1-194B-4D10-9783-11711F4E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200" dirty="0"/>
              <a:t>arborescence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09E7E-B9F7-4D63-B45D-C73F872E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M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structures de données:</a:t>
            </a:r>
          </a:p>
          <a:p>
            <a:pPr marL="0" indent="0">
              <a:buNone/>
            </a:pPr>
            <a:endParaRPr lang="fr-M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3650" indent="82550"/>
            <a:r>
              <a:rPr lang="fr-M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de requête:  ’</a:t>
            </a:r>
            <a:r>
              <a:rPr lang="fr-MA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fr-MA" sz="28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fr-MA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</a:p>
          <a:p>
            <a:pPr marL="1263650" indent="82550"/>
            <a:r>
              <a:rPr lang="fr-M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Arbre de chemins vers le dernier demandeur: </a:t>
            </a:r>
            <a:r>
              <a:rPr lang="fr-MA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fr-MA" sz="28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fr-MA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164498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B6E5D-DFA6-49AB-BAE3-F0798543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46D2C-9872-4086-A36E-1C17C135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91" y="380649"/>
            <a:ext cx="10353762" cy="3695136"/>
          </a:xfrm>
        </p:spPr>
        <p:txBody>
          <a:bodyPr/>
          <a:lstStyle/>
          <a:p>
            <a:r>
              <a:rPr lang="fr-M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de requête:  ’</a:t>
            </a:r>
            <a:r>
              <a:rPr lang="fr-MA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fr-MA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fr-MA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</a:p>
          <a:p>
            <a:pPr marL="895350" indent="266700">
              <a:buFont typeface="Wingdings" panose="05000000000000000000" pitchFamily="2" charset="2"/>
              <a:buChar char="q"/>
            </a:pPr>
            <a:r>
              <a:rPr lang="fr-M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en tête de la file possède le jeton</a:t>
            </a:r>
          </a:p>
          <a:p>
            <a:pPr marL="895350" indent="266700">
              <a:buFont typeface="Wingdings" panose="05000000000000000000" pitchFamily="2" charset="2"/>
              <a:buChar char="q"/>
            </a:pP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processus à la fin de la file est le dernière processus qui a fait une requête pour entrer en section critique</a:t>
            </a:r>
          </a:p>
          <a:p>
            <a:pPr marL="895350" indent="266700">
              <a:buFont typeface="Wingdings" panose="05000000000000000000" pitchFamily="2" charset="2"/>
              <a:buChar char="q"/>
            </a:pPr>
            <a:r>
              <a:rPr lang="fr-M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nouvelle requ</a:t>
            </a: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ête est toujours placée en fin de la file</a:t>
            </a:r>
            <a:endParaRPr lang="fr-MA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94344F7-AF96-44F8-9C05-B38A560E5D16}"/>
              </a:ext>
            </a:extLst>
          </p:cNvPr>
          <p:cNvSpPr/>
          <p:nvPr/>
        </p:nvSpPr>
        <p:spPr>
          <a:xfrm>
            <a:off x="1862433" y="4075785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7F1B482-6AE6-430D-9770-7333E212BB2D}"/>
              </a:ext>
            </a:extLst>
          </p:cNvPr>
          <p:cNvSpPr/>
          <p:nvPr/>
        </p:nvSpPr>
        <p:spPr>
          <a:xfrm>
            <a:off x="3532737" y="4075785"/>
            <a:ext cx="681261" cy="609600"/>
          </a:xfrm>
          <a:prstGeom prst="ellipse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0E5569-3120-4867-9F58-318521BD9170}"/>
              </a:ext>
            </a:extLst>
          </p:cNvPr>
          <p:cNvSpPr/>
          <p:nvPr/>
        </p:nvSpPr>
        <p:spPr>
          <a:xfrm>
            <a:off x="5203041" y="4075785"/>
            <a:ext cx="681261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7B27AF8-34AA-438E-B1AA-037D2FBB556B}"/>
              </a:ext>
            </a:extLst>
          </p:cNvPr>
          <p:cNvSpPr/>
          <p:nvPr/>
        </p:nvSpPr>
        <p:spPr>
          <a:xfrm>
            <a:off x="8670529" y="4095687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18B740B-4944-4C34-8E9E-38EFE0F63648}"/>
              </a:ext>
            </a:extLst>
          </p:cNvPr>
          <p:cNvSpPr/>
          <p:nvPr/>
        </p:nvSpPr>
        <p:spPr>
          <a:xfrm>
            <a:off x="6864807" y="4095687"/>
            <a:ext cx="681261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9FC3B4-A444-4289-9861-68A099DAE1D4}"/>
              </a:ext>
            </a:extLst>
          </p:cNvPr>
          <p:cNvCxnSpPr>
            <a:cxnSpLocks/>
          </p:cNvCxnSpPr>
          <p:nvPr/>
        </p:nvCxnSpPr>
        <p:spPr>
          <a:xfrm flipV="1">
            <a:off x="2636624" y="4380585"/>
            <a:ext cx="812327" cy="6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4304BDC-B47C-46DA-ABB9-928432B83808}"/>
              </a:ext>
            </a:extLst>
          </p:cNvPr>
          <p:cNvCxnSpPr>
            <a:cxnSpLocks/>
          </p:cNvCxnSpPr>
          <p:nvPr/>
        </p:nvCxnSpPr>
        <p:spPr>
          <a:xfrm flipV="1">
            <a:off x="4323241" y="4387219"/>
            <a:ext cx="812327" cy="6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EEE46B9-BF44-4EB2-90B1-385A5D30D3EE}"/>
              </a:ext>
            </a:extLst>
          </p:cNvPr>
          <p:cNvCxnSpPr>
            <a:cxnSpLocks/>
          </p:cNvCxnSpPr>
          <p:nvPr/>
        </p:nvCxnSpPr>
        <p:spPr>
          <a:xfrm flipV="1">
            <a:off x="5972660" y="4373951"/>
            <a:ext cx="812327" cy="6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59302ED-AAAD-4ADB-A484-8827CE51CD03}"/>
              </a:ext>
            </a:extLst>
          </p:cNvPr>
          <p:cNvCxnSpPr>
            <a:cxnSpLocks/>
          </p:cNvCxnSpPr>
          <p:nvPr/>
        </p:nvCxnSpPr>
        <p:spPr>
          <a:xfrm flipV="1">
            <a:off x="7642964" y="4393853"/>
            <a:ext cx="812327" cy="6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D71B2779-3DAD-4F47-976E-A5EEC36C950B}"/>
              </a:ext>
            </a:extLst>
          </p:cNvPr>
          <p:cNvSpPr/>
          <p:nvPr/>
        </p:nvSpPr>
        <p:spPr>
          <a:xfrm>
            <a:off x="3594540" y="588086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657059C-9730-4855-9CC6-2A9BD15902C1}"/>
              </a:ext>
            </a:extLst>
          </p:cNvPr>
          <p:cNvSpPr/>
          <p:nvPr/>
        </p:nvSpPr>
        <p:spPr>
          <a:xfrm>
            <a:off x="7343091" y="5880867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32F7513-A2A6-46A0-A2AE-1FBE398BAF6B}"/>
              </a:ext>
            </a:extLst>
          </p:cNvPr>
          <p:cNvSpPr txBox="1"/>
          <p:nvPr/>
        </p:nvSpPr>
        <p:spPr>
          <a:xfrm>
            <a:off x="4299441" y="606373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 le jeton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F46578E-D445-463D-9B86-AFD50867B746}"/>
              </a:ext>
            </a:extLst>
          </p:cNvPr>
          <p:cNvSpPr txBox="1"/>
          <p:nvPr/>
        </p:nvSpPr>
        <p:spPr>
          <a:xfrm>
            <a:off x="8024352" y="606373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Dernier demandeur</a:t>
            </a:r>
          </a:p>
        </p:txBody>
      </p:sp>
    </p:spTree>
    <p:extLst>
      <p:ext uri="{BB962C8B-B14F-4D97-AF65-F5344CB8AC3E}">
        <p14:creationId xmlns:p14="http://schemas.microsoft.com/office/powerpoint/2010/main" val="303171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BB9C6-BE16-4FFE-B8A6-D61730EF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08712-F16E-436A-9462-1BBADD91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91" y="88353"/>
            <a:ext cx="10353762" cy="3695136"/>
          </a:xfrm>
        </p:spPr>
        <p:txBody>
          <a:bodyPr/>
          <a:lstStyle/>
          <a:p>
            <a:r>
              <a:rPr lang="fr-M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Arbre de chemin vers demandeur : </a:t>
            </a:r>
            <a:r>
              <a:rPr lang="fr-MA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fr-MA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fr-MA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</a:p>
          <a:p>
            <a:pPr indent="403225">
              <a:buFont typeface="Wingdings" panose="05000000000000000000" pitchFamily="2" charset="2"/>
              <a:buChar char="q"/>
            </a:pP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Racine de l’</a:t>
            </a:r>
            <a:r>
              <a:rPr lang="fr-M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arbre:dernier</a:t>
            </a: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demandeur </a:t>
            </a:r>
          </a:p>
          <a:p>
            <a:pPr indent="403225">
              <a:buFont typeface="Wingdings" panose="05000000000000000000" pitchFamily="2" charset="2"/>
              <a:buChar char="q"/>
            </a:pP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nouvelle requête est transmise à travers d’un chemin des pointeurs de ‘’</a:t>
            </a:r>
            <a:r>
              <a:rPr lang="fr-M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 </a:t>
            </a:r>
            <a:r>
              <a:rPr lang="fr-M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jsq’à</a:t>
            </a: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racine de l’arbre(</a:t>
            </a:r>
            <a:r>
              <a:rPr lang="fr-M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M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81088" indent="265113">
              <a:buFont typeface="Wingdings" panose="05000000000000000000" pitchFamily="2" charset="2"/>
              <a:buChar char="Ø"/>
            </a:pP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Reconfiguration dynamique de l’</a:t>
            </a:r>
            <a:r>
              <a:rPr lang="fr-M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arbre..Le</a:t>
            </a: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nouvelle demandeur devient le nouvelle racine de l’arbre</a:t>
            </a:r>
          </a:p>
          <a:p>
            <a:pPr marL="1081088" indent="265113">
              <a:buFont typeface="Wingdings" panose="05000000000000000000" pitchFamily="2" charset="2"/>
              <a:buChar char="Ø"/>
            </a:pP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sites dans le chemin compris entre la nouvelle et ancienne racines changent leur pointeur ‘’</a:t>
            </a:r>
            <a:r>
              <a:rPr lang="fr-MA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fr-M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 vers la nouvelle racine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8660C77-9FA1-4A3A-ABDD-5C823946C1C2}"/>
              </a:ext>
            </a:extLst>
          </p:cNvPr>
          <p:cNvSpPr/>
          <p:nvPr/>
        </p:nvSpPr>
        <p:spPr>
          <a:xfrm>
            <a:off x="4364841" y="492617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D8165B-56DA-4290-92C8-4976A1ABFE1F}"/>
              </a:ext>
            </a:extLst>
          </p:cNvPr>
          <p:cNvSpPr/>
          <p:nvPr/>
        </p:nvSpPr>
        <p:spPr>
          <a:xfrm>
            <a:off x="3096872" y="523097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C317F5-66D4-4819-82BC-5ECA4FFE0AB5}"/>
              </a:ext>
            </a:extLst>
          </p:cNvPr>
          <p:cNvSpPr/>
          <p:nvPr/>
        </p:nvSpPr>
        <p:spPr>
          <a:xfrm>
            <a:off x="1781627" y="5045049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ysClr val="windowText" lastClr="000000"/>
                </a:solidFill>
              </a:rPr>
              <a:t>P2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E062641-76B9-4116-9D0A-49056D323646}"/>
              </a:ext>
            </a:extLst>
          </p:cNvPr>
          <p:cNvSpPr/>
          <p:nvPr/>
        </p:nvSpPr>
        <p:spPr>
          <a:xfrm>
            <a:off x="513658" y="553577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BCAF257-5286-48F9-9583-4C60C311B44E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25271" y="4570359"/>
            <a:ext cx="939338" cy="445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58F1C26-2B58-46E8-8AF7-8862037F1336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H="1" flipV="1">
            <a:off x="3328293" y="4664325"/>
            <a:ext cx="109210" cy="566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4897E82-4E85-4751-A26E-66F6A4FBAA9D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363120" y="4599510"/>
            <a:ext cx="768194" cy="53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89AE990-AD74-4C18-A144-93F9D9B1375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191179" y="5349849"/>
            <a:ext cx="590448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875E3A4-59DA-40CA-8AF0-68AAA3B763F6}"/>
              </a:ext>
            </a:extLst>
          </p:cNvPr>
          <p:cNvSpPr/>
          <p:nvPr/>
        </p:nvSpPr>
        <p:spPr>
          <a:xfrm>
            <a:off x="9147620" y="3792873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872F1E4-1A8C-44B6-BD94-13436ADC0571}"/>
              </a:ext>
            </a:extLst>
          </p:cNvPr>
          <p:cNvSpPr/>
          <p:nvPr/>
        </p:nvSpPr>
        <p:spPr>
          <a:xfrm>
            <a:off x="10415588" y="462137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E1E4B07-129C-4305-A023-C8B9782B1283}"/>
              </a:ext>
            </a:extLst>
          </p:cNvPr>
          <p:cNvSpPr/>
          <p:nvPr/>
        </p:nvSpPr>
        <p:spPr>
          <a:xfrm>
            <a:off x="9147619" y="492617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D8CAD65-09FA-426C-A721-C024B7B25C99}"/>
              </a:ext>
            </a:extLst>
          </p:cNvPr>
          <p:cNvSpPr/>
          <p:nvPr/>
        </p:nvSpPr>
        <p:spPr>
          <a:xfrm>
            <a:off x="7832374" y="4740249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D480419-AB16-4285-8FC9-823E515B3D2D}"/>
              </a:ext>
            </a:extLst>
          </p:cNvPr>
          <p:cNvCxnSpPr>
            <a:stCxn id="22" idx="1"/>
            <a:endCxn id="21" idx="5"/>
          </p:cNvCxnSpPr>
          <p:nvPr/>
        </p:nvCxnSpPr>
        <p:spPr>
          <a:xfrm flipH="1" flipV="1">
            <a:off x="9729113" y="4313199"/>
            <a:ext cx="786243" cy="397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F918417-A1C8-4DFA-88B8-50FD6F4F7D9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488249" y="4402473"/>
            <a:ext cx="1" cy="523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E696528-CCFF-4381-8199-B336E375BD15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8413867" y="4294710"/>
            <a:ext cx="768194" cy="53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07541A4-23D0-4EF0-97B3-79385CA939FE}"/>
              </a:ext>
            </a:extLst>
          </p:cNvPr>
          <p:cNvCxnSpPr>
            <a:cxnSpLocks/>
          </p:cNvCxnSpPr>
          <p:nvPr/>
        </p:nvCxnSpPr>
        <p:spPr>
          <a:xfrm flipH="1">
            <a:off x="7278074" y="5100605"/>
            <a:ext cx="520204" cy="249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86AC4106-BB95-49A1-92FB-35E3315C189C}"/>
              </a:ext>
            </a:extLst>
          </p:cNvPr>
          <p:cNvSpPr/>
          <p:nvPr/>
        </p:nvSpPr>
        <p:spPr>
          <a:xfrm>
            <a:off x="2987662" y="4054725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1A91A3C-25FF-4DA9-849F-253D19520145}"/>
              </a:ext>
            </a:extLst>
          </p:cNvPr>
          <p:cNvSpPr txBox="1"/>
          <p:nvPr/>
        </p:nvSpPr>
        <p:spPr>
          <a:xfrm>
            <a:off x="1191179" y="6331305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P1 dernier demandeur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6E66F67-9F5C-46BA-8F8B-A313E0080332}"/>
              </a:ext>
            </a:extLst>
          </p:cNvPr>
          <p:cNvSpPr txBox="1"/>
          <p:nvPr/>
        </p:nvSpPr>
        <p:spPr>
          <a:xfrm>
            <a:off x="7877586" y="614663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P5 demande le jeton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14C1443-79C1-4A5D-A82A-03F9B963E75A}"/>
              </a:ext>
            </a:extLst>
          </p:cNvPr>
          <p:cNvSpPr/>
          <p:nvPr/>
        </p:nvSpPr>
        <p:spPr>
          <a:xfrm>
            <a:off x="6596813" y="5230977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D7F4C18-99C9-40BA-91C6-F4C1C43787E4}"/>
              </a:ext>
            </a:extLst>
          </p:cNvPr>
          <p:cNvCxnSpPr>
            <a:cxnSpLocks/>
          </p:cNvCxnSpPr>
          <p:nvPr/>
        </p:nvCxnSpPr>
        <p:spPr>
          <a:xfrm flipH="1">
            <a:off x="7077456" y="4055492"/>
            <a:ext cx="1997597" cy="117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4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64CB08F-C3BD-4E43-AD15-33EFC40C0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7302A0-0ECF-43A3-BE19-6AD50BFA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9F41FF-66DD-48B5-8171-DCDAE264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73" y="883536"/>
            <a:ext cx="5711227" cy="34124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3D766C3-66A3-423B-9286-093D0E57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554" y="4149213"/>
            <a:ext cx="4796581" cy="18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D8175-B292-4EDF-98CF-54EDA657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1"/>
            <a:ext cx="10353761" cy="391336"/>
          </a:xfrm>
        </p:spPr>
        <p:txBody>
          <a:bodyPr>
            <a:normAutofit fontScale="90000"/>
          </a:bodyPr>
          <a:lstStyle/>
          <a:p>
            <a:r>
              <a:rPr lang="fr-MA" sz="2400" dirty="0"/>
              <a:t>Exemple</a:t>
            </a:r>
            <a:endParaRPr lang="fr-MA" sz="32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883355C-F8CD-44EE-BD6B-AB1DE247B5D7}"/>
              </a:ext>
            </a:extLst>
          </p:cNvPr>
          <p:cNvSpPr/>
          <p:nvPr/>
        </p:nvSpPr>
        <p:spPr>
          <a:xfrm>
            <a:off x="2785683" y="1586438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19A6FB9-4DA2-4341-A7EA-41D0EA7CD46C}"/>
              </a:ext>
            </a:extLst>
          </p:cNvPr>
          <p:cNvSpPr/>
          <p:nvPr/>
        </p:nvSpPr>
        <p:spPr>
          <a:xfrm>
            <a:off x="1517714" y="1891238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430D35D-F5D0-47F3-B8D8-2049E0F7B6A3}"/>
              </a:ext>
            </a:extLst>
          </p:cNvPr>
          <p:cNvSpPr/>
          <p:nvPr/>
        </p:nvSpPr>
        <p:spPr>
          <a:xfrm>
            <a:off x="202469" y="1705310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ysClr val="windowText" lastClr="000000"/>
                </a:solidFill>
              </a:rPr>
              <a:t>P2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D8A04BD-F10D-45B9-9EB3-DDE6B1836A0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946113" y="1230620"/>
            <a:ext cx="939338" cy="445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94523DB-2E8E-4B8C-8B03-7004419DAD2B}"/>
              </a:ext>
            </a:extLst>
          </p:cNvPr>
          <p:cNvCxnSpPr>
            <a:cxnSpLocks/>
            <a:stCxn id="23" idx="0"/>
            <a:endCxn id="30" idx="4"/>
          </p:cNvCxnSpPr>
          <p:nvPr/>
        </p:nvCxnSpPr>
        <p:spPr>
          <a:xfrm flipH="1" flipV="1">
            <a:off x="1749135" y="1324586"/>
            <a:ext cx="109210" cy="566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571D014-00E6-496A-9EB0-CB6084621D0B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783962" y="1259771"/>
            <a:ext cx="768194" cy="53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53D9D267-1D60-4EB4-B909-CCC253259AC4}"/>
              </a:ext>
            </a:extLst>
          </p:cNvPr>
          <p:cNvSpPr/>
          <p:nvPr/>
        </p:nvSpPr>
        <p:spPr>
          <a:xfrm>
            <a:off x="1408504" y="714986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Espace réservé du contenu 32">
            <a:extLst>
              <a:ext uri="{FF2B5EF4-FFF2-40B4-BE49-F238E27FC236}">
                <a16:creationId xmlns:a16="http://schemas.microsoft.com/office/drawing/2014/main" id="{5EC73A7A-F3C0-4EC7-81D2-F38F0583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11" y="4007201"/>
            <a:ext cx="10353762" cy="3695136"/>
          </a:xfrm>
        </p:spPr>
        <p:txBody>
          <a:bodyPr/>
          <a:lstStyle/>
          <a:p>
            <a:endParaRPr lang="fr-MA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CB64497-EE7F-4944-BED8-DC51592817A7}"/>
              </a:ext>
            </a:extLst>
          </p:cNvPr>
          <p:cNvSpPr/>
          <p:nvPr/>
        </p:nvSpPr>
        <p:spPr>
          <a:xfrm>
            <a:off x="3207797" y="734599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ysClr val="windowText" lastClr="000000"/>
                </a:solidFill>
              </a:rPr>
              <a:t>P5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B233E9-EF48-4A6D-996D-37DFB82B488A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2107286" y="1008074"/>
            <a:ext cx="1100511" cy="31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FCCE2B5F-D208-484E-B02C-D54FE9B1AD89}"/>
              </a:ext>
            </a:extLst>
          </p:cNvPr>
          <p:cNvSpPr/>
          <p:nvPr/>
        </p:nvSpPr>
        <p:spPr>
          <a:xfrm>
            <a:off x="6718349" y="1603003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6860CB4-368B-4E3C-A333-FC795ECC6A82}"/>
              </a:ext>
            </a:extLst>
          </p:cNvPr>
          <p:cNvSpPr/>
          <p:nvPr/>
        </p:nvSpPr>
        <p:spPr>
          <a:xfrm>
            <a:off x="5450380" y="1907803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809ABF6-19C9-4CC7-8536-172A0C051F8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5878779" y="1247185"/>
            <a:ext cx="939338" cy="445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EB4ADCC-D946-4CDC-AF42-0E5DF578792D}"/>
              </a:ext>
            </a:extLst>
          </p:cNvPr>
          <p:cNvCxnSpPr>
            <a:cxnSpLocks/>
          </p:cNvCxnSpPr>
          <p:nvPr/>
        </p:nvCxnSpPr>
        <p:spPr>
          <a:xfrm flipH="1" flipV="1">
            <a:off x="5702984" y="1272868"/>
            <a:ext cx="109210" cy="566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19E9212-C805-4C7D-972A-FE834202C19F}"/>
              </a:ext>
            </a:extLst>
          </p:cNvPr>
          <p:cNvCxnSpPr>
            <a:cxnSpLocks/>
          </p:cNvCxnSpPr>
          <p:nvPr/>
        </p:nvCxnSpPr>
        <p:spPr>
          <a:xfrm flipH="1">
            <a:off x="4681985" y="1226056"/>
            <a:ext cx="894068" cy="59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AC2E426C-EE80-4CC9-BAA8-749F57CCFE70}"/>
              </a:ext>
            </a:extLst>
          </p:cNvPr>
          <p:cNvSpPr/>
          <p:nvPr/>
        </p:nvSpPr>
        <p:spPr>
          <a:xfrm>
            <a:off x="7140463" y="751164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ysClr val="windowText" lastClr="000000"/>
                </a:solidFill>
              </a:rPr>
              <a:t>P5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52D404D-DADA-46C5-B641-A3F846B2163E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6039952" y="1024639"/>
            <a:ext cx="1100511" cy="31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79F4B8DA-2A14-430D-ACC9-AD9F2C7544DB}"/>
              </a:ext>
            </a:extLst>
          </p:cNvPr>
          <p:cNvSpPr/>
          <p:nvPr/>
        </p:nvSpPr>
        <p:spPr>
          <a:xfrm>
            <a:off x="4163190" y="1801123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CFF283F-AD57-4484-A029-F04C2BD0474E}"/>
              </a:ext>
            </a:extLst>
          </p:cNvPr>
          <p:cNvSpPr/>
          <p:nvPr/>
        </p:nvSpPr>
        <p:spPr>
          <a:xfrm>
            <a:off x="5346361" y="660928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A1A59F5-13DF-46E3-A4C4-732CC3C8A778}"/>
              </a:ext>
            </a:extLst>
          </p:cNvPr>
          <p:cNvSpPr/>
          <p:nvPr/>
        </p:nvSpPr>
        <p:spPr>
          <a:xfrm>
            <a:off x="10745587" y="1548558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DA8EBFD-8764-4178-9D02-81133FD5832E}"/>
              </a:ext>
            </a:extLst>
          </p:cNvPr>
          <p:cNvSpPr/>
          <p:nvPr/>
        </p:nvSpPr>
        <p:spPr>
          <a:xfrm>
            <a:off x="9477618" y="1853358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B890F9D-3A93-47D0-82A0-A706EC1DEC72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9906017" y="1192740"/>
            <a:ext cx="939338" cy="445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833B5E71-C9DF-487B-9986-B5CF536E1CF7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745501" y="1216083"/>
            <a:ext cx="72748" cy="637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5DF020E-16D6-4570-89D3-F4148BD493F6}"/>
              </a:ext>
            </a:extLst>
          </p:cNvPr>
          <p:cNvCxnSpPr>
            <a:cxnSpLocks/>
          </p:cNvCxnSpPr>
          <p:nvPr/>
        </p:nvCxnSpPr>
        <p:spPr>
          <a:xfrm flipV="1">
            <a:off x="8898269" y="2028031"/>
            <a:ext cx="586708" cy="2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F99D6280-BA74-46D2-9CCF-9662C3BCC940}"/>
              </a:ext>
            </a:extLst>
          </p:cNvPr>
          <p:cNvSpPr/>
          <p:nvPr/>
        </p:nvSpPr>
        <p:spPr>
          <a:xfrm>
            <a:off x="11167701" y="696719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ysClr val="windowText" lastClr="000000"/>
                </a:solidFill>
              </a:rPr>
              <a:t>P5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8ED76BA-9B87-433C-8012-DC2E54CC67DB}"/>
              </a:ext>
            </a:extLst>
          </p:cNvPr>
          <p:cNvCxnSpPr>
            <a:cxnSpLocks/>
            <a:stCxn id="55" idx="2"/>
          </p:cNvCxnSpPr>
          <p:nvPr/>
        </p:nvCxnSpPr>
        <p:spPr>
          <a:xfrm flipH="1" flipV="1">
            <a:off x="10067190" y="970194"/>
            <a:ext cx="1100511" cy="31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93C21EBE-40FF-44F5-AB33-AAC27E116D97}"/>
              </a:ext>
            </a:extLst>
          </p:cNvPr>
          <p:cNvSpPr/>
          <p:nvPr/>
        </p:nvSpPr>
        <p:spPr>
          <a:xfrm>
            <a:off x="8190428" y="1746678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2575978-7082-46AF-9217-0930BB0D98FF}"/>
              </a:ext>
            </a:extLst>
          </p:cNvPr>
          <p:cNvSpPr/>
          <p:nvPr/>
        </p:nvSpPr>
        <p:spPr>
          <a:xfrm>
            <a:off x="9373599" y="606483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AECB542-7662-4AD8-BAF2-B75A174C451C}"/>
              </a:ext>
            </a:extLst>
          </p:cNvPr>
          <p:cNvCxnSpPr>
            <a:cxnSpLocks/>
          </p:cNvCxnSpPr>
          <p:nvPr/>
        </p:nvCxnSpPr>
        <p:spPr>
          <a:xfrm flipV="1">
            <a:off x="8864330" y="2161336"/>
            <a:ext cx="586708" cy="2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95EC608D-D011-422D-AA84-2127DB9EC3AC}"/>
              </a:ext>
            </a:extLst>
          </p:cNvPr>
          <p:cNvSpPr/>
          <p:nvPr/>
        </p:nvSpPr>
        <p:spPr>
          <a:xfrm>
            <a:off x="2785683" y="447309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BB14DFF-DAF9-4733-9831-4B074D15AC4D}"/>
              </a:ext>
            </a:extLst>
          </p:cNvPr>
          <p:cNvSpPr/>
          <p:nvPr/>
        </p:nvSpPr>
        <p:spPr>
          <a:xfrm>
            <a:off x="1517714" y="477789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53D8723C-E56F-4C24-B1B2-B71270D9884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038260" y="3994487"/>
            <a:ext cx="847191" cy="567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98E7A275-FBE8-458B-A753-B4EB15BB5484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785597" y="4140622"/>
            <a:ext cx="72748" cy="637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AF48FA3A-D3E3-4758-8547-4CACAD634BD5}"/>
              </a:ext>
            </a:extLst>
          </p:cNvPr>
          <p:cNvCxnSpPr>
            <a:cxnSpLocks/>
          </p:cNvCxnSpPr>
          <p:nvPr/>
        </p:nvCxnSpPr>
        <p:spPr>
          <a:xfrm flipV="1">
            <a:off x="938365" y="4952570"/>
            <a:ext cx="586708" cy="2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9E6E4C33-8C72-4C45-A648-7AE10471341F}"/>
              </a:ext>
            </a:extLst>
          </p:cNvPr>
          <p:cNvSpPr/>
          <p:nvPr/>
        </p:nvSpPr>
        <p:spPr>
          <a:xfrm>
            <a:off x="3207797" y="3621258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ysClr val="windowText" lastClr="000000"/>
                </a:solidFill>
              </a:rPr>
              <a:t>P5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58D0976-3486-4519-9F18-81DF160683A1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2107286" y="3894733"/>
            <a:ext cx="1100511" cy="31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7CC2266F-137F-459F-BCD4-33EBFFC3D635}"/>
              </a:ext>
            </a:extLst>
          </p:cNvPr>
          <p:cNvSpPr/>
          <p:nvPr/>
        </p:nvSpPr>
        <p:spPr>
          <a:xfrm>
            <a:off x="230524" y="4671217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0445FD63-B119-4CE5-899C-92D9B41BECD4}"/>
              </a:ext>
            </a:extLst>
          </p:cNvPr>
          <p:cNvSpPr/>
          <p:nvPr/>
        </p:nvSpPr>
        <p:spPr>
          <a:xfrm>
            <a:off x="1413695" y="3531022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DF8B32E-512A-4A8F-9473-E07F3DD251F1}"/>
              </a:ext>
            </a:extLst>
          </p:cNvPr>
          <p:cNvCxnSpPr>
            <a:cxnSpLocks/>
          </p:cNvCxnSpPr>
          <p:nvPr/>
        </p:nvCxnSpPr>
        <p:spPr>
          <a:xfrm flipV="1">
            <a:off x="904426" y="5085875"/>
            <a:ext cx="586708" cy="2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09DEA6C6-6C24-4C1D-9882-A071E39BE032}"/>
              </a:ext>
            </a:extLst>
          </p:cNvPr>
          <p:cNvCxnSpPr>
            <a:cxnSpLocks/>
          </p:cNvCxnSpPr>
          <p:nvPr/>
        </p:nvCxnSpPr>
        <p:spPr>
          <a:xfrm flipV="1">
            <a:off x="2220979" y="4804610"/>
            <a:ext cx="538124" cy="118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E2FDC1E8-A6E3-4A0A-9FF9-E609337F5D3D}"/>
              </a:ext>
            </a:extLst>
          </p:cNvPr>
          <p:cNvCxnSpPr>
            <a:cxnSpLocks/>
          </p:cNvCxnSpPr>
          <p:nvPr/>
        </p:nvCxnSpPr>
        <p:spPr>
          <a:xfrm flipV="1">
            <a:off x="2298743" y="4944692"/>
            <a:ext cx="486940" cy="141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E6D571BC-4A92-4E8D-9CA4-5F393730189E}"/>
              </a:ext>
            </a:extLst>
          </p:cNvPr>
          <p:cNvSpPr/>
          <p:nvPr/>
        </p:nvSpPr>
        <p:spPr>
          <a:xfrm>
            <a:off x="6774425" y="4520133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56B13099-D1E6-4D8D-AA0C-01448816EA6D}"/>
              </a:ext>
            </a:extLst>
          </p:cNvPr>
          <p:cNvSpPr/>
          <p:nvPr/>
        </p:nvSpPr>
        <p:spPr>
          <a:xfrm>
            <a:off x="4198617" y="4824933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2003E6C0-5BC6-4289-8883-934C19B0EEEB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6027002" y="4041523"/>
            <a:ext cx="847191" cy="567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69292B53-4949-4DA9-9860-71E51C6F27A0}"/>
              </a:ext>
            </a:extLst>
          </p:cNvPr>
          <p:cNvCxnSpPr>
            <a:cxnSpLocks/>
          </p:cNvCxnSpPr>
          <p:nvPr/>
        </p:nvCxnSpPr>
        <p:spPr>
          <a:xfrm flipV="1">
            <a:off x="4927107" y="4999606"/>
            <a:ext cx="586708" cy="2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0EFE3CB3-C3CD-4B73-A096-4971F707B9CD}"/>
              </a:ext>
            </a:extLst>
          </p:cNvPr>
          <p:cNvSpPr/>
          <p:nvPr/>
        </p:nvSpPr>
        <p:spPr>
          <a:xfrm>
            <a:off x="7196539" y="3668294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ysClr val="windowText" lastClr="000000"/>
                </a:solidFill>
              </a:rPr>
              <a:t>P5</a:t>
            </a:r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F534AE37-7D8F-473C-B9F4-B145E81CBE78}"/>
              </a:ext>
            </a:extLst>
          </p:cNvPr>
          <p:cNvCxnSpPr>
            <a:cxnSpLocks/>
            <a:stCxn id="126" idx="2"/>
          </p:cNvCxnSpPr>
          <p:nvPr/>
        </p:nvCxnSpPr>
        <p:spPr>
          <a:xfrm flipH="1" flipV="1">
            <a:off x="6096028" y="3941769"/>
            <a:ext cx="1100511" cy="31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Ellipse 127">
            <a:extLst>
              <a:ext uri="{FF2B5EF4-FFF2-40B4-BE49-F238E27FC236}">
                <a16:creationId xmlns:a16="http://schemas.microsoft.com/office/drawing/2014/main" id="{8D54B6C0-CC46-4311-B673-DF823893DEAD}"/>
              </a:ext>
            </a:extLst>
          </p:cNvPr>
          <p:cNvSpPr/>
          <p:nvPr/>
        </p:nvSpPr>
        <p:spPr>
          <a:xfrm>
            <a:off x="5536058" y="4777897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A0ABB0FF-8173-49E4-B6BD-B881A7BBE300}"/>
              </a:ext>
            </a:extLst>
          </p:cNvPr>
          <p:cNvSpPr/>
          <p:nvPr/>
        </p:nvSpPr>
        <p:spPr>
          <a:xfrm>
            <a:off x="5402437" y="3578058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C5B7400A-C50E-42C8-A913-D788A911C938}"/>
              </a:ext>
            </a:extLst>
          </p:cNvPr>
          <p:cNvCxnSpPr>
            <a:cxnSpLocks/>
          </p:cNvCxnSpPr>
          <p:nvPr/>
        </p:nvCxnSpPr>
        <p:spPr>
          <a:xfrm flipV="1">
            <a:off x="6209721" y="4851646"/>
            <a:ext cx="538124" cy="118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ADC94F2B-034C-48B9-B175-C31DA8A22BCD}"/>
              </a:ext>
            </a:extLst>
          </p:cNvPr>
          <p:cNvCxnSpPr>
            <a:cxnSpLocks/>
          </p:cNvCxnSpPr>
          <p:nvPr/>
        </p:nvCxnSpPr>
        <p:spPr>
          <a:xfrm flipV="1">
            <a:off x="6287485" y="4991728"/>
            <a:ext cx="486940" cy="141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" name="Ellipse 132">
            <a:extLst>
              <a:ext uri="{FF2B5EF4-FFF2-40B4-BE49-F238E27FC236}">
                <a16:creationId xmlns:a16="http://schemas.microsoft.com/office/drawing/2014/main" id="{CA13E479-2896-46CC-B999-38E8360EB150}"/>
              </a:ext>
            </a:extLst>
          </p:cNvPr>
          <p:cNvSpPr/>
          <p:nvPr/>
        </p:nvSpPr>
        <p:spPr>
          <a:xfrm>
            <a:off x="10866355" y="4426626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CACD5D5A-599B-4202-9AAD-3DEEE1026927}"/>
              </a:ext>
            </a:extLst>
          </p:cNvPr>
          <p:cNvSpPr/>
          <p:nvPr/>
        </p:nvSpPr>
        <p:spPr>
          <a:xfrm>
            <a:off x="8290547" y="4731426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DB8A5074-5668-4A58-983C-3D0F14387D23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0118932" y="3948016"/>
            <a:ext cx="847191" cy="567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742625D4-6053-4E31-83EE-D1BA0E7D24B5}"/>
              </a:ext>
            </a:extLst>
          </p:cNvPr>
          <p:cNvCxnSpPr>
            <a:cxnSpLocks/>
          </p:cNvCxnSpPr>
          <p:nvPr/>
        </p:nvCxnSpPr>
        <p:spPr>
          <a:xfrm flipH="1" flipV="1">
            <a:off x="9016530" y="4941715"/>
            <a:ext cx="611458" cy="27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C0DC7C03-BCE3-4351-893D-7D17AF52D4EF}"/>
              </a:ext>
            </a:extLst>
          </p:cNvPr>
          <p:cNvSpPr/>
          <p:nvPr/>
        </p:nvSpPr>
        <p:spPr>
          <a:xfrm>
            <a:off x="11288469" y="3574787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ysClr val="windowText" lastClr="000000"/>
                </a:solidFill>
              </a:rPr>
              <a:t>P5</a:t>
            </a:r>
          </a:p>
        </p:txBody>
      </p: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EF73C5F1-6D89-4595-A060-829EA0DEB75D}"/>
              </a:ext>
            </a:extLst>
          </p:cNvPr>
          <p:cNvCxnSpPr>
            <a:cxnSpLocks/>
            <a:stCxn id="137" idx="2"/>
          </p:cNvCxnSpPr>
          <p:nvPr/>
        </p:nvCxnSpPr>
        <p:spPr>
          <a:xfrm flipH="1" flipV="1">
            <a:off x="10187958" y="3848262"/>
            <a:ext cx="1100511" cy="31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Ellipse 138">
            <a:extLst>
              <a:ext uri="{FF2B5EF4-FFF2-40B4-BE49-F238E27FC236}">
                <a16:creationId xmlns:a16="http://schemas.microsoft.com/office/drawing/2014/main" id="{FBAA813F-6021-4984-BCB4-4001DDF923E1}"/>
              </a:ext>
            </a:extLst>
          </p:cNvPr>
          <p:cNvSpPr/>
          <p:nvPr/>
        </p:nvSpPr>
        <p:spPr>
          <a:xfrm>
            <a:off x="9627988" y="4684390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A6E495B5-A12A-4565-A929-633E04A6FD5A}"/>
              </a:ext>
            </a:extLst>
          </p:cNvPr>
          <p:cNvSpPr/>
          <p:nvPr/>
        </p:nvSpPr>
        <p:spPr>
          <a:xfrm>
            <a:off x="9494367" y="3484551"/>
            <a:ext cx="681261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P1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D491BBD3-8E36-462C-9A93-9DE7DD288EC4}"/>
              </a:ext>
            </a:extLst>
          </p:cNvPr>
          <p:cNvCxnSpPr>
            <a:cxnSpLocks/>
          </p:cNvCxnSpPr>
          <p:nvPr/>
        </p:nvCxnSpPr>
        <p:spPr>
          <a:xfrm flipV="1">
            <a:off x="10379415" y="4898221"/>
            <a:ext cx="486940" cy="141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71A608CA-5500-40C2-AE44-B6915F562D77}"/>
              </a:ext>
            </a:extLst>
          </p:cNvPr>
          <p:cNvCxnSpPr>
            <a:cxnSpLocks/>
          </p:cNvCxnSpPr>
          <p:nvPr/>
        </p:nvCxnSpPr>
        <p:spPr>
          <a:xfrm flipH="1">
            <a:off x="8746134" y="4337932"/>
            <a:ext cx="31921" cy="33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E0355FA5-107E-4860-8935-AA0A291F0D2F}"/>
              </a:ext>
            </a:extLst>
          </p:cNvPr>
          <p:cNvCxnSpPr>
            <a:cxnSpLocks/>
          </p:cNvCxnSpPr>
          <p:nvPr/>
        </p:nvCxnSpPr>
        <p:spPr>
          <a:xfrm flipH="1" flipV="1">
            <a:off x="8778055" y="5338815"/>
            <a:ext cx="229372" cy="402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F899EE17-4199-4569-8C9A-65FE3615C605}"/>
              </a:ext>
            </a:extLst>
          </p:cNvPr>
          <p:cNvSpPr txBox="1"/>
          <p:nvPr/>
        </p:nvSpPr>
        <p:spPr>
          <a:xfrm>
            <a:off x="403124" y="292232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P1 possède le jeton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D8CD3559-E9ED-4611-A51E-4245128D5644}"/>
              </a:ext>
            </a:extLst>
          </p:cNvPr>
          <p:cNvSpPr txBox="1"/>
          <p:nvPr/>
        </p:nvSpPr>
        <p:spPr>
          <a:xfrm>
            <a:off x="4226164" y="2908321"/>
            <a:ext cx="275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P2 faite une requête</a:t>
            </a:r>
          </a:p>
          <a:p>
            <a:r>
              <a:rPr lang="fr-MA" dirty="0"/>
              <a:t>P2 entre en SC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753E1FCC-642C-4A5B-8E1F-F9D621EA38AD}"/>
              </a:ext>
            </a:extLst>
          </p:cNvPr>
          <p:cNvSpPr txBox="1"/>
          <p:nvPr/>
        </p:nvSpPr>
        <p:spPr>
          <a:xfrm>
            <a:off x="8258885" y="2910229"/>
            <a:ext cx="290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Site P3 faite une requête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D27F5DB5-5BFA-45AF-B0AC-4254E4781F5D}"/>
              </a:ext>
            </a:extLst>
          </p:cNvPr>
          <p:cNvSpPr txBox="1"/>
          <p:nvPr/>
        </p:nvSpPr>
        <p:spPr>
          <a:xfrm>
            <a:off x="403936" y="5649299"/>
            <a:ext cx="290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Site P4 faite une requête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D25D0284-FE0C-42D4-B127-AF1A34C90E8A}"/>
              </a:ext>
            </a:extLst>
          </p:cNvPr>
          <p:cNvSpPr txBox="1"/>
          <p:nvPr/>
        </p:nvSpPr>
        <p:spPr>
          <a:xfrm>
            <a:off x="4382501" y="5599755"/>
            <a:ext cx="23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P2 sort de la SC </a:t>
            </a:r>
          </a:p>
          <a:p>
            <a:r>
              <a:rPr lang="fr-MA" dirty="0"/>
              <a:t>P3 entre en SC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1252F0D-D56E-457D-9B57-D62014879CA6}"/>
              </a:ext>
            </a:extLst>
          </p:cNvPr>
          <p:cNvSpPr txBox="1"/>
          <p:nvPr/>
        </p:nvSpPr>
        <p:spPr>
          <a:xfrm>
            <a:off x="8451609" y="5854061"/>
            <a:ext cx="290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Site P2 faite une requête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894D0056-EA42-4DCC-8788-7B06886D6604}"/>
              </a:ext>
            </a:extLst>
          </p:cNvPr>
          <p:cNvSpPr txBox="1"/>
          <p:nvPr/>
        </p:nvSpPr>
        <p:spPr>
          <a:xfrm>
            <a:off x="1715058" y="631953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 le jeton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1B65A4F1-B1B4-4F75-BD2A-101F089BBB5A}"/>
              </a:ext>
            </a:extLst>
          </p:cNvPr>
          <p:cNvSpPr txBox="1"/>
          <p:nvPr/>
        </p:nvSpPr>
        <p:spPr>
          <a:xfrm>
            <a:off x="5439969" y="63195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fr-M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600AFEB6-97CB-4639-B031-3AB22B15D651}"/>
              </a:ext>
            </a:extLst>
          </p:cNvPr>
          <p:cNvSpPr/>
          <p:nvPr/>
        </p:nvSpPr>
        <p:spPr>
          <a:xfrm>
            <a:off x="1001817" y="6146245"/>
            <a:ext cx="681261" cy="609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D2A34F12-A9E9-47D6-B02A-E95F005CB3D5}"/>
              </a:ext>
            </a:extLst>
          </p:cNvPr>
          <p:cNvSpPr txBox="1"/>
          <p:nvPr/>
        </p:nvSpPr>
        <p:spPr>
          <a:xfrm>
            <a:off x="8521225" y="63045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M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8B499232-D876-4990-8537-E3F1F5D800CE}"/>
              </a:ext>
            </a:extLst>
          </p:cNvPr>
          <p:cNvCxnSpPr>
            <a:cxnSpLocks/>
            <a:endCxn id="172" idx="1"/>
          </p:cNvCxnSpPr>
          <p:nvPr/>
        </p:nvCxnSpPr>
        <p:spPr>
          <a:xfrm flipV="1">
            <a:off x="4645789" y="6504204"/>
            <a:ext cx="794180" cy="14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F5D905DD-CEE4-47FB-8C99-70D792A11F12}"/>
              </a:ext>
            </a:extLst>
          </p:cNvPr>
          <p:cNvCxnSpPr>
            <a:cxnSpLocks/>
          </p:cNvCxnSpPr>
          <p:nvPr/>
        </p:nvCxnSpPr>
        <p:spPr>
          <a:xfrm>
            <a:off x="7568421" y="6521612"/>
            <a:ext cx="852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E992A231-2139-4CF7-8A00-E349E0BDF9F6}"/>
              </a:ext>
            </a:extLst>
          </p:cNvPr>
          <p:cNvCxnSpPr>
            <a:cxnSpLocks/>
          </p:cNvCxnSpPr>
          <p:nvPr/>
        </p:nvCxnSpPr>
        <p:spPr>
          <a:xfrm flipH="1">
            <a:off x="9016530" y="5036226"/>
            <a:ext cx="2053236" cy="7051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11F2DA4D-8D24-4408-A3A9-DC24EF323AF0}"/>
              </a:ext>
            </a:extLst>
          </p:cNvPr>
          <p:cNvCxnSpPr>
            <a:stCxn id="133" idx="2"/>
          </p:cNvCxnSpPr>
          <p:nvPr/>
        </p:nvCxnSpPr>
        <p:spPr>
          <a:xfrm flipH="1" flipV="1">
            <a:off x="8778055" y="4337932"/>
            <a:ext cx="2088300" cy="3934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0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CD4C2E1-609F-4961-A0ED-C54FF9973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E53F857-FFED-48E2-88CB-339D6D03C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438" y="1122363"/>
            <a:ext cx="9001125" cy="2387600"/>
          </a:xfrm>
        </p:spPr>
        <p:txBody>
          <a:bodyPr/>
          <a:lstStyle/>
          <a:p>
            <a:r>
              <a:rPr lang="fr-MA" sz="4000" dirty="0"/>
              <a:t>IV. CONCLUSION</a:t>
            </a:r>
            <a:br>
              <a:rPr lang="en-US" dirty="0"/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37922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F8C7D-DC0B-4FA4-9202-68F8663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fr-MA" dirty="0"/>
              <a:t>SOMMAIRE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BBE8FA32-674F-4E96-BECC-38A6B045A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5395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39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28197-439F-4AE5-A462-574DCB77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BC564-4BA4-44C2-8380-621FA6EF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00050">
              <a:buFont typeface="Wingdings" panose="05000000000000000000" pitchFamily="2" charset="2"/>
              <a:buChar char="q"/>
            </a:pPr>
            <a:r>
              <a:rPr lang="fr-FR" dirty="0"/>
              <a:t>L’ EM est la forme la plus simple de synchronisation entre deux processus. </a:t>
            </a:r>
          </a:p>
          <a:p>
            <a:pPr indent="400050">
              <a:buFont typeface="Wingdings" panose="05000000000000000000" pitchFamily="2" charset="2"/>
              <a:buChar char="q"/>
            </a:pPr>
            <a:r>
              <a:rPr lang="fr-FR" dirty="0"/>
              <a:t> Deux processus sont en exclusion mutuelle pour l’exécution d’une séquence de programme « section critique SC » ou pour accéder à une ressource partagée si à tout instant , un seul des processus au plus peut se trouver dans la section critique ou accéder à la ressource convoitée Exclusion mutuelle répartie </a:t>
            </a:r>
          </a:p>
          <a:p>
            <a:pPr indent="400050">
              <a:buFont typeface="Wingdings" panose="05000000000000000000" pitchFamily="2" charset="2"/>
              <a:buChar char="q"/>
            </a:pPr>
            <a:r>
              <a:rPr lang="fr-FR" dirty="0"/>
              <a:t>Le nombre moyen de messages nécessaires pour l’accès à la section critique est de l’ordre de log(N)(pour </a:t>
            </a:r>
            <a:r>
              <a:rPr lang="fr-F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l’algorithme de Raymond</a:t>
            </a:r>
            <a:r>
              <a:rPr lang="fr-FR" dirty="0"/>
              <a:t>)</a:t>
            </a:r>
          </a:p>
          <a:p>
            <a:pPr indent="400050">
              <a:buFont typeface="Wingdings" panose="05000000000000000000" pitchFamily="2" charset="2"/>
              <a:buChar char="q"/>
            </a:pPr>
            <a:r>
              <a:rPr lang="fr-FR" dirty="0"/>
              <a:t>La complexité en messages de cet </a:t>
            </a:r>
            <a:r>
              <a:rPr lang="fr-F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de </a:t>
            </a:r>
            <a:r>
              <a:rPr lang="fr-FR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Naimi-Tréhel</a:t>
            </a:r>
            <a:r>
              <a:rPr lang="fr-F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>est en moyenne de l’ordre de log(N)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88654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DBB1ADF-D5B2-4218-AB60-9D5B13F4ACBE}"/>
              </a:ext>
            </a:extLst>
          </p:cNvPr>
          <p:cNvSpPr txBox="1"/>
          <p:nvPr/>
        </p:nvSpPr>
        <p:spPr>
          <a:xfrm>
            <a:off x="3647768" y="30750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4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V. BIBLIOGRAPHIE</a:t>
            </a:r>
          </a:p>
        </p:txBody>
      </p:sp>
    </p:spTree>
    <p:extLst>
      <p:ext uri="{BB962C8B-B14F-4D97-AF65-F5344CB8AC3E}">
        <p14:creationId xmlns:p14="http://schemas.microsoft.com/office/powerpoint/2010/main" val="1511055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53349-DE5B-453E-A04A-8832D7A7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7DB479-E1B1-40A6-9124-57F5D06E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7" y="1272760"/>
            <a:ext cx="10884311" cy="483307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Naimi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(M.) et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Trehel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(M.). – An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log(n)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exclusion. In : ICDCS, pp. 371–377.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Raymond (K.). – A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tree-based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exclusion. ACM Trans. Comput.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7, n1, 1989, pp. 61–77.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 (Y.-I.). – Design of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exclusion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Inf.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Eng., vol. 11, n4, 1994, pp. 527–548.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https://www.google.com/url?sa=t&amp;rct=j&amp;q=&amp;esrc=s&amp;source=web&amp;cd=&amp;cad=rja&amp;ua ct=8&amp;ved=2ahUKEwiQz6aG97b2AhVBXRoKHUX6CxIQFnoECAQQAQ&amp;url=http%3A%2F %2Fdocnum.univlorraine.fr%2Fpublic%2FDDOC_T_2013_0042_HERNANE.pdf&amp;usg=AOvVaw3-LKJBdtkXiesfrvgqjgq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https://tel.archives-ouvertes.fr/tel-01077962/document : Algorithmique distribuée d’exclusion mutuelle : vers une gestion efficace des ressources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https://www.yumpu.com/fr/document/read/38294144/algorithme-de-naimitrehel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https://www.geeksforgeeks.org/raymonds-tree-based-algorithm/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https://www.google.com/url?sa=t&amp;rct=j&amp;q=&amp;esrc=s&amp;source=web&amp;cd=&amp;ved =2ahUKEwiQz6aG97b2AhVBXRoKHUX6CxIQFnoECBkQAQ&amp;url=https%3A%2F% 2Fpages.lip6.fr%2FPierre.Sens%2Fpublications%2FCFSE05.ps&amp;usg=AOvVaw2UubK z9J7ohg9jjcarWqDL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Marin Bertier, Luciana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Bezerra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Arantes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Pierre Sens.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exclusion 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CCGRID, pages 539–546, 2004.</a:t>
            </a:r>
          </a:p>
        </p:txBody>
      </p:sp>
    </p:spTree>
    <p:extLst>
      <p:ext uri="{BB962C8B-B14F-4D97-AF65-F5344CB8AC3E}">
        <p14:creationId xmlns:p14="http://schemas.microsoft.com/office/powerpoint/2010/main" val="192397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6B429-1A16-479B-89B0-C6E493B3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MA" sz="4000" dirty="0"/>
              <a:t>I.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4567F-C4BD-48EE-9055-D2B27305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59" y="2123379"/>
            <a:ext cx="10739481" cy="426827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L'exclusion mutuelle est un problème centralisé simple, plutôt complexe en distribution. Ses solutions illustrent les grandes catégories d'algorithmes distribués :</a:t>
            </a:r>
          </a:p>
          <a:p>
            <a:pPr marL="895350" indent="-904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Autorisation de programmer tous les sites (messages stables) par horodatage [</a:t>
            </a:r>
            <a:r>
              <a:rPr lang="fr-M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Ricart-Agrawala</a:t>
            </a: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895350" indent="-904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Jeton sans topologie sous-jacente (avec informations de planification transportées par jeton) [Suzuki - </a:t>
            </a:r>
            <a:r>
              <a:rPr lang="fr-M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Kasami</a:t>
            </a: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895350" indent="-904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Jetons sur l'anneau virtuel</a:t>
            </a:r>
          </a:p>
          <a:p>
            <a:pPr marL="895350" indent="-904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Jetons virtuels mis en œuvre par </a:t>
            </a:r>
            <a:r>
              <a:rPr lang="fr-M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Wavefront</a:t>
            </a:r>
            <a:endParaRPr lang="fr-M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50" indent="-904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MA" sz="1800" b="1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Tokens</a:t>
            </a:r>
            <a:r>
              <a:rPr lang="fr-MA" sz="18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avec topologie arborescente reconfigurable [Raymond]</a:t>
            </a:r>
          </a:p>
          <a:p>
            <a:pPr marL="895350" indent="-895350">
              <a:lnSpc>
                <a:spcPct val="107000"/>
              </a:lnSpc>
              <a:spcAft>
                <a:spcPts val="800"/>
              </a:spcAft>
              <a:buNone/>
            </a:pP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Il existe de nombreux autres algorithmes - par exemple </a:t>
            </a:r>
            <a:r>
              <a:rPr lang="fr-M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Maekawa</a:t>
            </a: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(messages O(" n))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MA" sz="18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L'algorithme arborescent est le plus efficace en nombre de messages (Raymond, </a:t>
            </a:r>
            <a:r>
              <a:rPr lang="fr-MA" sz="1800" b="1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Naïmi-Tréhel</a:t>
            </a:r>
            <a:r>
              <a:rPr lang="fr-MA" sz="18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: O(log n) messages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M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Pour quelques sites, l'anneau virtuel est le plus simple</a:t>
            </a:r>
          </a:p>
          <a:p>
            <a:pPr marL="0" indent="0">
              <a:buNone/>
            </a:pP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8562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CADFC-B24E-4780-B128-91AB140D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8" y="1532582"/>
            <a:ext cx="10355327" cy="2511835"/>
          </a:xfrm>
        </p:spPr>
        <p:txBody>
          <a:bodyPr/>
          <a:lstStyle/>
          <a:p>
            <a:r>
              <a:rPr lang="fr-MA" sz="4000" dirty="0"/>
              <a:t>II. ALGORITHME DE RAYMOND</a:t>
            </a:r>
            <a:br>
              <a:rPr lang="en-US" dirty="0"/>
            </a:br>
            <a:endParaRPr lang="fr-M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F947C6-D695-4F79-859F-BFF5AD407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39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143A1-0398-4145-B451-7325123A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99" y="870768"/>
            <a:ext cx="10353762" cy="3695136"/>
          </a:xfrm>
        </p:spPr>
        <p:txBody>
          <a:bodyPr/>
          <a:lstStyle/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Circulation de jeton dans une topologie logique en arbre statique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Complexité moyenne en messages : O(</a:t>
            </a:r>
            <a:r>
              <a:rPr lang="fr-FR" dirty="0" err="1"/>
              <a:t>LogN</a:t>
            </a:r>
            <a:r>
              <a:rPr lang="fr-FR" dirty="0"/>
              <a:t>)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site racine = détenteur du jeton = seul site qui peut entrer en CS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Stockage des requêtes pendantes dans des files locales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Transmission d’une requête au père si la file locale est vide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44EDD5B-708A-4D20-88B3-6C7DF5912872}"/>
              </a:ext>
            </a:extLst>
          </p:cNvPr>
          <p:cNvSpPr/>
          <p:nvPr/>
        </p:nvSpPr>
        <p:spPr>
          <a:xfrm>
            <a:off x="1465786" y="3877056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7A8D8F-5C76-4311-92C5-E511B5524989}"/>
              </a:ext>
            </a:extLst>
          </p:cNvPr>
          <p:cNvSpPr/>
          <p:nvPr/>
        </p:nvSpPr>
        <p:spPr>
          <a:xfrm>
            <a:off x="2514600" y="3877056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F3A7B1-1C08-4A70-8C13-503BD1577CDA}"/>
              </a:ext>
            </a:extLst>
          </p:cNvPr>
          <p:cNvSpPr/>
          <p:nvPr/>
        </p:nvSpPr>
        <p:spPr>
          <a:xfrm>
            <a:off x="3660648" y="3877056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96F7BC-4099-44DB-8210-D346E9C530C7}"/>
              </a:ext>
            </a:extLst>
          </p:cNvPr>
          <p:cNvSpPr/>
          <p:nvPr/>
        </p:nvSpPr>
        <p:spPr>
          <a:xfrm>
            <a:off x="2061939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293482-0D72-4A0A-B736-6EE5BAA8DBC6}"/>
              </a:ext>
            </a:extLst>
          </p:cNvPr>
          <p:cNvSpPr/>
          <p:nvPr/>
        </p:nvSpPr>
        <p:spPr>
          <a:xfrm>
            <a:off x="3248092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370C2A-8937-4F54-B8F3-E8EFD0A7704D}"/>
              </a:ext>
            </a:extLst>
          </p:cNvPr>
          <p:cNvSpPr/>
          <p:nvPr/>
        </p:nvSpPr>
        <p:spPr>
          <a:xfrm>
            <a:off x="374781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104F9F-B3EE-4EAE-9596-6E86D652AF4B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895107" y="4397382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75D502F-850A-4BE7-A566-DD73A514F006}"/>
              </a:ext>
            </a:extLst>
          </p:cNvPr>
          <p:cNvCxnSpPr>
            <a:cxnSpLocks/>
          </p:cNvCxnSpPr>
          <p:nvPr/>
        </p:nvCxnSpPr>
        <p:spPr>
          <a:xfrm flipH="1" flipV="1">
            <a:off x="1916400" y="4481643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1A97D-1E91-4575-A594-AAB62D652AE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75386" y="4181856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2238E0-6A04-4DB9-938B-C1715E82D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24200" y="418185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058981-722E-4025-A6A1-722F5B2DACD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35884" y="4442732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0A73979-141A-4604-8DB9-4DB2B5DBF7EC}"/>
              </a:ext>
            </a:extLst>
          </p:cNvPr>
          <p:cNvSpPr/>
          <p:nvPr/>
        </p:nvSpPr>
        <p:spPr>
          <a:xfrm>
            <a:off x="1672046" y="6296297"/>
            <a:ext cx="999493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1A4228-3B41-4460-A9D9-FB56D4B7BBAC}"/>
              </a:ext>
            </a:extLst>
          </p:cNvPr>
          <p:cNvSpPr txBox="1"/>
          <p:nvPr/>
        </p:nvSpPr>
        <p:spPr>
          <a:xfrm>
            <a:off x="429239" y="6097228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1FDDBF9-96C3-43BA-A122-9A2C1FD6F436}"/>
              </a:ext>
            </a:extLst>
          </p:cNvPr>
          <p:cNvSpPr/>
          <p:nvPr/>
        </p:nvSpPr>
        <p:spPr>
          <a:xfrm>
            <a:off x="4172165" y="6296296"/>
            <a:ext cx="999493" cy="2481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6EE35C-09A0-4775-8FE5-B835539D48D6}"/>
              </a:ext>
            </a:extLst>
          </p:cNvPr>
          <p:cNvSpPr txBox="1"/>
          <p:nvPr/>
        </p:nvSpPr>
        <p:spPr>
          <a:xfrm>
            <a:off x="2935884" y="6078710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EB3E3D-34BB-4A68-8C01-855BDA559490}"/>
              </a:ext>
            </a:extLst>
          </p:cNvPr>
          <p:cNvSpPr txBox="1"/>
          <p:nvPr/>
        </p:nvSpPr>
        <p:spPr>
          <a:xfrm>
            <a:off x="5442529" y="600978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Détenteur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66A251-F429-48F0-9D7D-FBB81AF5F8BB}"/>
              </a:ext>
            </a:extLst>
          </p:cNvPr>
          <p:cNvSpPr txBox="1"/>
          <p:nvPr/>
        </p:nvSpPr>
        <p:spPr>
          <a:xfrm>
            <a:off x="7567386" y="597313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</a:t>
            </a:r>
          </a:p>
          <a:p>
            <a:r>
              <a:rPr lang="fr-MA" dirty="0"/>
              <a:t>demandeur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4F1B30-A516-430B-BFFD-9C8EBE1C374C}"/>
              </a:ext>
            </a:extLst>
          </p:cNvPr>
          <p:cNvSpPr txBox="1"/>
          <p:nvPr/>
        </p:nvSpPr>
        <p:spPr>
          <a:xfrm>
            <a:off x="9522696" y="6027598"/>
            <a:ext cx="15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Transmetteur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2734EE-A483-47FB-9945-8B27A8FFC45B}"/>
              </a:ext>
            </a:extLst>
          </p:cNvPr>
          <p:cNvSpPr/>
          <p:nvPr/>
        </p:nvSpPr>
        <p:spPr>
          <a:xfrm>
            <a:off x="6756425" y="6043217"/>
            <a:ext cx="540487" cy="576244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61F8DEB-D4FE-4337-978E-AC497E8F7898}"/>
              </a:ext>
            </a:extLst>
          </p:cNvPr>
          <p:cNvSpPr/>
          <p:nvPr/>
        </p:nvSpPr>
        <p:spPr>
          <a:xfrm>
            <a:off x="8932100" y="6027598"/>
            <a:ext cx="540487" cy="576244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4056A70-4B2A-4FE1-B30F-959FBEA8E5E9}"/>
              </a:ext>
            </a:extLst>
          </p:cNvPr>
          <p:cNvSpPr/>
          <p:nvPr/>
        </p:nvSpPr>
        <p:spPr>
          <a:xfrm>
            <a:off x="11153373" y="5968246"/>
            <a:ext cx="540487" cy="5762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80DC3-8517-424A-B80F-0844BF95BEE5}"/>
              </a:ext>
            </a:extLst>
          </p:cNvPr>
          <p:cNvSpPr/>
          <p:nvPr/>
        </p:nvSpPr>
        <p:spPr>
          <a:xfrm>
            <a:off x="1916400" y="3355848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64052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143A1-0398-4145-B451-7325123A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99" y="870768"/>
            <a:ext cx="10353762" cy="3695136"/>
          </a:xfrm>
        </p:spPr>
        <p:txBody>
          <a:bodyPr/>
          <a:lstStyle/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Circulation de jeton dans une topologie logique en arbre statique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Complexité moyenne en messages : O(</a:t>
            </a:r>
            <a:r>
              <a:rPr lang="fr-FR" dirty="0" err="1"/>
              <a:t>LogN</a:t>
            </a:r>
            <a:r>
              <a:rPr lang="fr-FR" dirty="0"/>
              <a:t>)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site racine = détenteur du jeton = seul site qui peut entrer en CS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Stockage des requêtes pendantes dans des files locales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Transmission d’une requête au père si la file locale est vide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44EDD5B-708A-4D20-88B3-6C7DF5912872}"/>
              </a:ext>
            </a:extLst>
          </p:cNvPr>
          <p:cNvSpPr/>
          <p:nvPr/>
        </p:nvSpPr>
        <p:spPr>
          <a:xfrm>
            <a:off x="1465786" y="3877056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7A8D8F-5C76-4311-92C5-E511B5524989}"/>
              </a:ext>
            </a:extLst>
          </p:cNvPr>
          <p:cNvSpPr/>
          <p:nvPr/>
        </p:nvSpPr>
        <p:spPr>
          <a:xfrm>
            <a:off x="2514600" y="3877056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F3A7B1-1C08-4A70-8C13-503BD1577CDA}"/>
              </a:ext>
            </a:extLst>
          </p:cNvPr>
          <p:cNvSpPr/>
          <p:nvPr/>
        </p:nvSpPr>
        <p:spPr>
          <a:xfrm>
            <a:off x="3660648" y="3877056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96F7BC-4099-44DB-8210-D346E9C530C7}"/>
              </a:ext>
            </a:extLst>
          </p:cNvPr>
          <p:cNvSpPr/>
          <p:nvPr/>
        </p:nvSpPr>
        <p:spPr>
          <a:xfrm>
            <a:off x="2061939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293482-0D72-4A0A-B736-6EE5BAA8DBC6}"/>
              </a:ext>
            </a:extLst>
          </p:cNvPr>
          <p:cNvSpPr/>
          <p:nvPr/>
        </p:nvSpPr>
        <p:spPr>
          <a:xfrm>
            <a:off x="3248092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370C2A-8937-4F54-B8F3-E8EFD0A7704D}"/>
              </a:ext>
            </a:extLst>
          </p:cNvPr>
          <p:cNvSpPr/>
          <p:nvPr/>
        </p:nvSpPr>
        <p:spPr>
          <a:xfrm>
            <a:off x="374781" y="517909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104F9F-B3EE-4EAE-9596-6E86D652AF4B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895107" y="4397382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75D502F-850A-4BE7-A566-DD73A514F006}"/>
              </a:ext>
            </a:extLst>
          </p:cNvPr>
          <p:cNvCxnSpPr>
            <a:cxnSpLocks/>
          </p:cNvCxnSpPr>
          <p:nvPr/>
        </p:nvCxnSpPr>
        <p:spPr>
          <a:xfrm flipH="1" flipV="1">
            <a:off x="1916400" y="4481643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1A97D-1E91-4575-A594-AAB62D652AE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75386" y="4181856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2238E0-6A04-4DB9-938B-C1715E82D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24200" y="418185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058981-722E-4025-A6A1-722F5B2DACD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35884" y="4442732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0A73979-141A-4604-8DB9-4DB2B5DBF7EC}"/>
              </a:ext>
            </a:extLst>
          </p:cNvPr>
          <p:cNvSpPr/>
          <p:nvPr/>
        </p:nvSpPr>
        <p:spPr>
          <a:xfrm>
            <a:off x="1672046" y="6296297"/>
            <a:ext cx="999493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1A4228-3B41-4460-A9D9-FB56D4B7BBAC}"/>
              </a:ext>
            </a:extLst>
          </p:cNvPr>
          <p:cNvSpPr txBox="1"/>
          <p:nvPr/>
        </p:nvSpPr>
        <p:spPr>
          <a:xfrm>
            <a:off x="429239" y="6097228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1FDDBF9-96C3-43BA-A122-9A2C1FD6F436}"/>
              </a:ext>
            </a:extLst>
          </p:cNvPr>
          <p:cNvSpPr/>
          <p:nvPr/>
        </p:nvSpPr>
        <p:spPr>
          <a:xfrm>
            <a:off x="4172165" y="6296296"/>
            <a:ext cx="999493" cy="2481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6EE35C-09A0-4775-8FE5-B835539D48D6}"/>
              </a:ext>
            </a:extLst>
          </p:cNvPr>
          <p:cNvSpPr txBox="1"/>
          <p:nvPr/>
        </p:nvSpPr>
        <p:spPr>
          <a:xfrm>
            <a:off x="2935884" y="6078710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EB3E3D-34BB-4A68-8C01-855BDA559490}"/>
              </a:ext>
            </a:extLst>
          </p:cNvPr>
          <p:cNvSpPr txBox="1"/>
          <p:nvPr/>
        </p:nvSpPr>
        <p:spPr>
          <a:xfrm>
            <a:off x="5442529" y="600978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Détenteur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66A251-F429-48F0-9D7D-FBB81AF5F8BB}"/>
              </a:ext>
            </a:extLst>
          </p:cNvPr>
          <p:cNvSpPr txBox="1"/>
          <p:nvPr/>
        </p:nvSpPr>
        <p:spPr>
          <a:xfrm>
            <a:off x="7567386" y="597313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</a:t>
            </a:r>
          </a:p>
          <a:p>
            <a:r>
              <a:rPr lang="fr-MA" dirty="0"/>
              <a:t>demandeur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4F1B30-A516-430B-BFFD-9C8EBE1C374C}"/>
              </a:ext>
            </a:extLst>
          </p:cNvPr>
          <p:cNvSpPr txBox="1"/>
          <p:nvPr/>
        </p:nvSpPr>
        <p:spPr>
          <a:xfrm>
            <a:off x="9522696" y="6027598"/>
            <a:ext cx="15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Transmetteur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2734EE-A483-47FB-9945-8B27A8FFC45B}"/>
              </a:ext>
            </a:extLst>
          </p:cNvPr>
          <p:cNvSpPr/>
          <p:nvPr/>
        </p:nvSpPr>
        <p:spPr>
          <a:xfrm>
            <a:off x="6756425" y="6043217"/>
            <a:ext cx="540487" cy="576244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61F8DEB-D4FE-4337-978E-AC497E8F7898}"/>
              </a:ext>
            </a:extLst>
          </p:cNvPr>
          <p:cNvSpPr/>
          <p:nvPr/>
        </p:nvSpPr>
        <p:spPr>
          <a:xfrm>
            <a:off x="8932100" y="6027598"/>
            <a:ext cx="540487" cy="576244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4056A70-4B2A-4FE1-B30F-959FBEA8E5E9}"/>
              </a:ext>
            </a:extLst>
          </p:cNvPr>
          <p:cNvSpPr/>
          <p:nvPr/>
        </p:nvSpPr>
        <p:spPr>
          <a:xfrm>
            <a:off x="11153373" y="5968246"/>
            <a:ext cx="540487" cy="5762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80DC3-8517-424A-B80F-0844BF95BEE5}"/>
              </a:ext>
            </a:extLst>
          </p:cNvPr>
          <p:cNvSpPr/>
          <p:nvPr/>
        </p:nvSpPr>
        <p:spPr>
          <a:xfrm>
            <a:off x="1916400" y="3355848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1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A2033120-7C6A-4D10-B99C-7E1F0C574749}"/>
              </a:ext>
            </a:extLst>
          </p:cNvPr>
          <p:cNvSpPr/>
          <p:nvPr/>
        </p:nvSpPr>
        <p:spPr>
          <a:xfrm rot="18397407">
            <a:off x="506589" y="4556827"/>
            <a:ext cx="1037375" cy="20480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858CE5F-0E92-480A-A3FF-ABB69ECB3945}"/>
              </a:ext>
            </a:extLst>
          </p:cNvPr>
          <p:cNvSpPr txBox="1"/>
          <p:nvPr/>
        </p:nvSpPr>
        <p:spPr>
          <a:xfrm>
            <a:off x="1013559" y="5577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</p:spTree>
    <p:extLst>
      <p:ext uri="{BB962C8B-B14F-4D97-AF65-F5344CB8AC3E}">
        <p14:creationId xmlns:p14="http://schemas.microsoft.com/office/powerpoint/2010/main" val="67623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143A1-0398-4145-B451-7325123A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99" y="870768"/>
            <a:ext cx="10353762" cy="3695136"/>
          </a:xfrm>
        </p:spPr>
        <p:txBody>
          <a:bodyPr/>
          <a:lstStyle/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Circulation de jeton dans une topologie logique en arbre statique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Complexité moyenne en messages : O(</a:t>
            </a:r>
            <a:r>
              <a:rPr lang="fr-FR" dirty="0" err="1"/>
              <a:t>LogN</a:t>
            </a:r>
            <a:r>
              <a:rPr lang="fr-FR" dirty="0"/>
              <a:t>)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site racine = détenteur du jeton = seul site qui peut entrer en CS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Stockage des requêtes pendantes dans des files locales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Transmission d’une requête au père si la file locale est vide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44EDD5B-708A-4D20-88B3-6C7DF5912872}"/>
              </a:ext>
            </a:extLst>
          </p:cNvPr>
          <p:cNvSpPr/>
          <p:nvPr/>
        </p:nvSpPr>
        <p:spPr>
          <a:xfrm>
            <a:off x="1465786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7A8D8F-5C76-4311-92C5-E511B5524989}"/>
              </a:ext>
            </a:extLst>
          </p:cNvPr>
          <p:cNvSpPr/>
          <p:nvPr/>
        </p:nvSpPr>
        <p:spPr>
          <a:xfrm>
            <a:off x="2514600" y="3877056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F3A7B1-1C08-4A70-8C13-503BD1577CDA}"/>
              </a:ext>
            </a:extLst>
          </p:cNvPr>
          <p:cNvSpPr/>
          <p:nvPr/>
        </p:nvSpPr>
        <p:spPr>
          <a:xfrm>
            <a:off x="3660648" y="3877056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96F7BC-4099-44DB-8210-D346E9C530C7}"/>
              </a:ext>
            </a:extLst>
          </p:cNvPr>
          <p:cNvSpPr/>
          <p:nvPr/>
        </p:nvSpPr>
        <p:spPr>
          <a:xfrm>
            <a:off x="2061939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293482-0D72-4A0A-B736-6EE5BAA8DBC6}"/>
              </a:ext>
            </a:extLst>
          </p:cNvPr>
          <p:cNvSpPr/>
          <p:nvPr/>
        </p:nvSpPr>
        <p:spPr>
          <a:xfrm>
            <a:off x="3248092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370C2A-8937-4F54-B8F3-E8EFD0A7704D}"/>
              </a:ext>
            </a:extLst>
          </p:cNvPr>
          <p:cNvSpPr/>
          <p:nvPr/>
        </p:nvSpPr>
        <p:spPr>
          <a:xfrm>
            <a:off x="374781" y="517909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104F9F-B3EE-4EAE-9596-6E86D652AF4B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895107" y="4397382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75D502F-850A-4BE7-A566-DD73A514F006}"/>
              </a:ext>
            </a:extLst>
          </p:cNvPr>
          <p:cNvCxnSpPr>
            <a:cxnSpLocks/>
          </p:cNvCxnSpPr>
          <p:nvPr/>
        </p:nvCxnSpPr>
        <p:spPr>
          <a:xfrm flipH="1" flipV="1">
            <a:off x="1916400" y="4481643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1A97D-1E91-4575-A594-AAB62D652AE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75386" y="4181856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2238E0-6A04-4DB9-938B-C1715E82D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24200" y="418185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058981-722E-4025-A6A1-722F5B2DACD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35884" y="4442732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0A73979-141A-4604-8DB9-4DB2B5DBF7EC}"/>
              </a:ext>
            </a:extLst>
          </p:cNvPr>
          <p:cNvSpPr/>
          <p:nvPr/>
        </p:nvSpPr>
        <p:spPr>
          <a:xfrm>
            <a:off x="1672046" y="6296297"/>
            <a:ext cx="999493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1A4228-3B41-4460-A9D9-FB56D4B7BBAC}"/>
              </a:ext>
            </a:extLst>
          </p:cNvPr>
          <p:cNvSpPr txBox="1"/>
          <p:nvPr/>
        </p:nvSpPr>
        <p:spPr>
          <a:xfrm>
            <a:off x="429239" y="6097228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1FDDBF9-96C3-43BA-A122-9A2C1FD6F436}"/>
              </a:ext>
            </a:extLst>
          </p:cNvPr>
          <p:cNvSpPr/>
          <p:nvPr/>
        </p:nvSpPr>
        <p:spPr>
          <a:xfrm>
            <a:off x="4172165" y="6296296"/>
            <a:ext cx="999493" cy="2481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6EE35C-09A0-4775-8FE5-B835539D48D6}"/>
              </a:ext>
            </a:extLst>
          </p:cNvPr>
          <p:cNvSpPr txBox="1"/>
          <p:nvPr/>
        </p:nvSpPr>
        <p:spPr>
          <a:xfrm>
            <a:off x="2935884" y="6078710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EB3E3D-34BB-4A68-8C01-855BDA559490}"/>
              </a:ext>
            </a:extLst>
          </p:cNvPr>
          <p:cNvSpPr txBox="1"/>
          <p:nvPr/>
        </p:nvSpPr>
        <p:spPr>
          <a:xfrm>
            <a:off x="5442529" y="600978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Détenteur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66A251-F429-48F0-9D7D-FBB81AF5F8BB}"/>
              </a:ext>
            </a:extLst>
          </p:cNvPr>
          <p:cNvSpPr txBox="1"/>
          <p:nvPr/>
        </p:nvSpPr>
        <p:spPr>
          <a:xfrm>
            <a:off x="7567386" y="597313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</a:t>
            </a:r>
          </a:p>
          <a:p>
            <a:r>
              <a:rPr lang="fr-MA" dirty="0"/>
              <a:t>demandeur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4F1B30-A516-430B-BFFD-9C8EBE1C374C}"/>
              </a:ext>
            </a:extLst>
          </p:cNvPr>
          <p:cNvSpPr txBox="1"/>
          <p:nvPr/>
        </p:nvSpPr>
        <p:spPr>
          <a:xfrm>
            <a:off x="9522696" y="6027598"/>
            <a:ext cx="15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Transmetteur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2734EE-A483-47FB-9945-8B27A8FFC45B}"/>
              </a:ext>
            </a:extLst>
          </p:cNvPr>
          <p:cNvSpPr/>
          <p:nvPr/>
        </p:nvSpPr>
        <p:spPr>
          <a:xfrm>
            <a:off x="6756425" y="6043217"/>
            <a:ext cx="540487" cy="576244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61F8DEB-D4FE-4337-978E-AC497E8F7898}"/>
              </a:ext>
            </a:extLst>
          </p:cNvPr>
          <p:cNvSpPr/>
          <p:nvPr/>
        </p:nvSpPr>
        <p:spPr>
          <a:xfrm>
            <a:off x="8932100" y="6027598"/>
            <a:ext cx="540487" cy="576244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4056A70-4B2A-4FE1-B30F-959FBEA8E5E9}"/>
              </a:ext>
            </a:extLst>
          </p:cNvPr>
          <p:cNvSpPr/>
          <p:nvPr/>
        </p:nvSpPr>
        <p:spPr>
          <a:xfrm>
            <a:off x="11153373" y="5968246"/>
            <a:ext cx="540487" cy="5762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80DC3-8517-424A-B80F-0844BF95BEE5}"/>
              </a:ext>
            </a:extLst>
          </p:cNvPr>
          <p:cNvSpPr/>
          <p:nvPr/>
        </p:nvSpPr>
        <p:spPr>
          <a:xfrm>
            <a:off x="1916400" y="3355848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1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A2033120-7C6A-4D10-B99C-7E1F0C574749}"/>
              </a:ext>
            </a:extLst>
          </p:cNvPr>
          <p:cNvSpPr/>
          <p:nvPr/>
        </p:nvSpPr>
        <p:spPr>
          <a:xfrm rot="18397407">
            <a:off x="506589" y="4556827"/>
            <a:ext cx="1037375" cy="20480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BA33DE-4BAB-4AF9-8DBC-4680068363A7}"/>
              </a:ext>
            </a:extLst>
          </p:cNvPr>
          <p:cNvSpPr/>
          <p:nvPr/>
        </p:nvSpPr>
        <p:spPr>
          <a:xfrm>
            <a:off x="2099274" y="3811249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D3019B-71D8-4B18-A076-6F37C5CAC8BC}"/>
              </a:ext>
            </a:extLst>
          </p:cNvPr>
          <p:cNvSpPr txBox="1"/>
          <p:nvPr/>
        </p:nvSpPr>
        <p:spPr>
          <a:xfrm>
            <a:off x="1013559" y="5577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DCDDC59-F607-49EF-9D3E-B173511E4E96}"/>
              </a:ext>
            </a:extLst>
          </p:cNvPr>
          <p:cNvSpPr txBox="1"/>
          <p:nvPr/>
        </p:nvSpPr>
        <p:spPr>
          <a:xfrm>
            <a:off x="962978" y="36214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{S6}</a:t>
            </a:r>
          </a:p>
        </p:txBody>
      </p:sp>
    </p:spTree>
    <p:extLst>
      <p:ext uri="{BB962C8B-B14F-4D97-AF65-F5344CB8AC3E}">
        <p14:creationId xmlns:p14="http://schemas.microsoft.com/office/powerpoint/2010/main" val="10279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143A1-0398-4145-B451-7325123A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99" y="870768"/>
            <a:ext cx="10353762" cy="3695136"/>
          </a:xfrm>
        </p:spPr>
        <p:txBody>
          <a:bodyPr/>
          <a:lstStyle/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Circulation de jeton dans une topologie logique en arbre statique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Complexité moyenne en messages : O(</a:t>
            </a:r>
            <a:r>
              <a:rPr lang="fr-FR" dirty="0" err="1"/>
              <a:t>LogN</a:t>
            </a:r>
            <a:r>
              <a:rPr lang="fr-FR" dirty="0"/>
              <a:t>)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site racine = détenteur du jeton = seul site qui peut entrer en CS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Stockage des requêtes pendantes dans des files locales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Transmission d’une requête au père si la file locale est vide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44EDD5B-708A-4D20-88B3-6C7DF5912872}"/>
              </a:ext>
            </a:extLst>
          </p:cNvPr>
          <p:cNvSpPr/>
          <p:nvPr/>
        </p:nvSpPr>
        <p:spPr>
          <a:xfrm>
            <a:off x="1465786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7A8D8F-5C76-4311-92C5-E511B5524989}"/>
              </a:ext>
            </a:extLst>
          </p:cNvPr>
          <p:cNvSpPr/>
          <p:nvPr/>
        </p:nvSpPr>
        <p:spPr>
          <a:xfrm>
            <a:off x="2514600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F3A7B1-1C08-4A70-8C13-503BD1577CDA}"/>
              </a:ext>
            </a:extLst>
          </p:cNvPr>
          <p:cNvSpPr/>
          <p:nvPr/>
        </p:nvSpPr>
        <p:spPr>
          <a:xfrm>
            <a:off x="3660648" y="3877056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96F7BC-4099-44DB-8210-D346E9C530C7}"/>
              </a:ext>
            </a:extLst>
          </p:cNvPr>
          <p:cNvSpPr/>
          <p:nvPr/>
        </p:nvSpPr>
        <p:spPr>
          <a:xfrm>
            <a:off x="2061939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293482-0D72-4A0A-B736-6EE5BAA8DBC6}"/>
              </a:ext>
            </a:extLst>
          </p:cNvPr>
          <p:cNvSpPr/>
          <p:nvPr/>
        </p:nvSpPr>
        <p:spPr>
          <a:xfrm>
            <a:off x="3248092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370C2A-8937-4F54-B8F3-E8EFD0A7704D}"/>
              </a:ext>
            </a:extLst>
          </p:cNvPr>
          <p:cNvSpPr/>
          <p:nvPr/>
        </p:nvSpPr>
        <p:spPr>
          <a:xfrm>
            <a:off x="374781" y="517909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104F9F-B3EE-4EAE-9596-6E86D652AF4B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895107" y="4397382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75D502F-850A-4BE7-A566-DD73A514F006}"/>
              </a:ext>
            </a:extLst>
          </p:cNvPr>
          <p:cNvCxnSpPr>
            <a:cxnSpLocks/>
          </p:cNvCxnSpPr>
          <p:nvPr/>
        </p:nvCxnSpPr>
        <p:spPr>
          <a:xfrm flipH="1" flipV="1">
            <a:off x="1916400" y="4481643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1A97D-1E91-4575-A594-AAB62D652AE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75386" y="4181856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2238E0-6A04-4DB9-938B-C1715E82D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24200" y="418185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058981-722E-4025-A6A1-722F5B2DACD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35884" y="4442732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0A73979-141A-4604-8DB9-4DB2B5DBF7EC}"/>
              </a:ext>
            </a:extLst>
          </p:cNvPr>
          <p:cNvSpPr/>
          <p:nvPr/>
        </p:nvSpPr>
        <p:spPr>
          <a:xfrm>
            <a:off x="1672046" y="6296297"/>
            <a:ext cx="999493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1A4228-3B41-4460-A9D9-FB56D4B7BBAC}"/>
              </a:ext>
            </a:extLst>
          </p:cNvPr>
          <p:cNvSpPr txBox="1"/>
          <p:nvPr/>
        </p:nvSpPr>
        <p:spPr>
          <a:xfrm>
            <a:off x="429239" y="6097228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1FDDBF9-96C3-43BA-A122-9A2C1FD6F436}"/>
              </a:ext>
            </a:extLst>
          </p:cNvPr>
          <p:cNvSpPr/>
          <p:nvPr/>
        </p:nvSpPr>
        <p:spPr>
          <a:xfrm>
            <a:off x="4172165" y="6296296"/>
            <a:ext cx="999493" cy="2481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6EE35C-09A0-4775-8FE5-B835539D48D6}"/>
              </a:ext>
            </a:extLst>
          </p:cNvPr>
          <p:cNvSpPr txBox="1"/>
          <p:nvPr/>
        </p:nvSpPr>
        <p:spPr>
          <a:xfrm>
            <a:off x="2935884" y="6078710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EB3E3D-34BB-4A68-8C01-855BDA559490}"/>
              </a:ext>
            </a:extLst>
          </p:cNvPr>
          <p:cNvSpPr txBox="1"/>
          <p:nvPr/>
        </p:nvSpPr>
        <p:spPr>
          <a:xfrm>
            <a:off x="5442529" y="600978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Détenteur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66A251-F429-48F0-9D7D-FBB81AF5F8BB}"/>
              </a:ext>
            </a:extLst>
          </p:cNvPr>
          <p:cNvSpPr txBox="1"/>
          <p:nvPr/>
        </p:nvSpPr>
        <p:spPr>
          <a:xfrm>
            <a:off x="7567386" y="597313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</a:t>
            </a:r>
          </a:p>
          <a:p>
            <a:r>
              <a:rPr lang="fr-MA" dirty="0"/>
              <a:t>demandeur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4F1B30-A516-430B-BFFD-9C8EBE1C374C}"/>
              </a:ext>
            </a:extLst>
          </p:cNvPr>
          <p:cNvSpPr txBox="1"/>
          <p:nvPr/>
        </p:nvSpPr>
        <p:spPr>
          <a:xfrm>
            <a:off x="9522696" y="6027598"/>
            <a:ext cx="15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Transmetteur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2734EE-A483-47FB-9945-8B27A8FFC45B}"/>
              </a:ext>
            </a:extLst>
          </p:cNvPr>
          <p:cNvSpPr/>
          <p:nvPr/>
        </p:nvSpPr>
        <p:spPr>
          <a:xfrm>
            <a:off x="6756425" y="6043217"/>
            <a:ext cx="540487" cy="576244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61F8DEB-D4FE-4337-978E-AC497E8F7898}"/>
              </a:ext>
            </a:extLst>
          </p:cNvPr>
          <p:cNvSpPr/>
          <p:nvPr/>
        </p:nvSpPr>
        <p:spPr>
          <a:xfrm>
            <a:off x="8932100" y="6027598"/>
            <a:ext cx="540487" cy="576244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4056A70-4B2A-4FE1-B30F-959FBEA8E5E9}"/>
              </a:ext>
            </a:extLst>
          </p:cNvPr>
          <p:cNvSpPr/>
          <p:nvPr/>
        </p:nvSpPr>
        <p:spPr>
          <a:xfrm>
            <a:off x="11153373" y="5968246"/>
            <a:ext cx="540487" cy="5762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80DC3-8517-424A-B80F-0844BF95BEE5}"/>
              </a:ext>
            </a:extLst>
          </p:cNvPr>
          <p:cNvSpPr/>
          <p:nvPr/>
        </p:nvSpPr>
        <p:spPr>
          <a:xfrm>
            <a:off x="1916400" y="3355848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1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A2033120-7C6A-4D10-B99C-7E1F0C574749}"/>
              </a:ext>
            </a:extLst>
          </p:cNvPr>
          <p:cNvSpPr/>
          <p:nvPr/>
        </p:nvSpPr>
        <p:spPr>
          <a:xfrm rot="18397407">
            <a:off x="506589" y="4556827"/>
            <a:ext cx="1037375" cy="20480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BA33DE-4BAB-4AF9-8DBC-4680068363A7}"/>
              </a:ext>
            </a:extLst>
          </p:cNvPr>
          <p:cNvSpPr/>
          <p:nvPr/>
        </p:nvSpPr>
        <p:spPr>
          <a:xfrm>
            <a:off x="2099274" y="3811249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D3019B-71D8-4B18-A076-6F37C5CAC8BC}"/>
              </a:ext>
            </a:extLst>
          </p:cNvPr>
          <p:cNvSpPr txBox="1"/>
          <p:nvPr/>
        </p:nvSpPr>
        <p:spPr>
          <a:xfrm>
            <a:off x="1013559" y="5577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DCDDC59-F607-49EF-9D3E-B173511E4E96}"/>
              </a:ext>
            </a:extLst>
          </p:cNvPr>
          <p:cNvSpPr txBox="1"/>
          <p:nvPr/>
        </p:nvSpPr>
        <p:spPr>
          <a:xfrm>
            <a:off x="962978" y="36214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{S6}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1BAA296A-7435-45C8-95CE-CBAB94916838}"/>
              </a:ext>
            </a:extLst>
          </p:cNvPr>
          <p:cNvSpPr/>
          <p:nvPr/>
        </p:nvSpPr>
        <p:spPr>
          <a:xfrm>
            <a:off x="3191444" y="3829546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985126E-7DC6-4ADC-AC7F-1E6EEA8921F0}"/>
              </a:ext>
            </a:extLst>
          </p:cNvPr>
          <p:cNvSpPr txBox="1"/>
          <p:nvPr/>
        </p:nvSpPr>
        <p:spPr>
          <a:xfrm>
            <a:off x="3063140" y="418313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{S4}</a:t>
            </a:r>
          </a:p>
        </p:txBody>
      </p:sp>
    </p:spTree>
    <p:extLst>
      <p:ext uri="{BB962C8B-B14F-4D97-AF65-F5344CB8AC3E}">
        <p14:creationId xmlns:p14="http://schemas.microsoft.com/office/powerpoint/2010/main" val="112616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143A1-0398-4145-B451-7325123A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99" y="870768"/>
            <a:ext cx="10353762" cy="3695136"/>
          </a:xfrm>
        </p:spPr>
        <p:txBody>
          <a:bodyPr/>
          <a:lstStyle/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Circulation de jeton dans une topologie logique en arbre statique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Complexité moyenne en messages : O(</a:t>
            </a:r>
            <a:r>
              <a:rPr lang="fr-FR" dirty="0" err="1"/>
              <a:t>LogN</a:t>
            </a:r>
            <a:r>
              <a:rPr lang="fr-FR" dirty="0"/>
              <a:t>)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site racine = détenteur du jeton = seul site qui peut entrer en CS 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Stockage des requêtes pendantes dans des files locales</a:t>
            </a:r>
          </a:p>
          <a:p>
            <a:pPr marL="357188" indent="-357188">
              <a:buFont typeface="Wingdings" panose="05000000000000000000" pitchFamily="2" charset="2"/>
              <a:buChar char="v"/>
            </a:pPr>
            <a:r>
              <a:rPr lang="fr-FR" dirty="0"/>
              <a:t> Transmission d’une requête au père si la file locale est vide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44EDD5B-708A-4D20-88B3-6C7DF5912872}"/>
              </a:ext>
            </a:extLst>
          </p:cNvPr>
          <p:cNvSpPr/>
          <p:nvPr/>
        </p:nvSpPr>
        <p:spPr>
          <a:xfrm>
            <a:off x="1465786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S4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7A8D8F-5C76-4311-92C5-E511B5524989}"/>
              </a:ext>
            </a:extLst>
          </p:cNvPr>
          <p:cNvSpPr/>
          <p:nvPr/>
        </p:nvSpPr>
        <p:spPr>
          <a:xfrm>
            <a:off x="2514600" y="3877056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S2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F3A7B1-1C08-4A70-8C13-503BD1577CDA}"/>
              </a:ext>
            </a:extLst>
          </p:cNvPr>
          <p:cNvSpPr/>
          <p:nvPr/>
        </p:nvSpPr>
        <p:spPr>
          <a:xfrm>
            <a:off x="3660648" y="3877056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96F7BC-4099-44DB-8210-D346E9C530C7}"/>
              </a:ext>
            </a:extLst>
          </p:cNvPr>
          <p:cNvSpPr/>
          <p:nvPr/>
        </p:nvSpPr>
        <p:spPr>
          <a:xfrm>
            <a:off x="2061939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S5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293482-0D72-4A0A-B736-6EE5BAA8DBC6}"/>
              </a:ext>
            </a:extLst>
          </p:cNvPr>
          <p:cNvSpPr/>
          <p:nvPr/>
        </p:nvSpPr>
        <p:spPr>
          <a:xfrm>
            <a:off x="3248092" y="5179090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S3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370C2A-8937-4F54-B8F3-E8EFD0A7704D}"/>
              </a:ext>
            </a:extLst>
          </p:cNvPr>
          <p:cNvSpPr/>
          <p:nvPr/>
        </p:nvSpPr>
        <p:spPr>
          <a:xfrm>
            <a:off x="374781" y="517909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MA" dirty="0">
                <a:solidFill>
                  <a:schemeClr val="tx2">
                    <a:lumMod val="10000"/>
                  </a:schemeClr>
                </a:solidFill>
              </a:rPr>
              <a:t>S6</a:t>
            </a:r>
          </a:p>
          <a:p>
            <a:pPr algn="ctr"/>
            <a:endParaRPr lang="fr-MA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104F9F-B3EE-4EAE-9596-6E86D652AF4B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895107" y="4397382"/>
            <a:ext cx="659953" cy="870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75D502F-850A-4BE7-A566-DD73A514F006}"/>
              </a:ext>
            </a:extLst>
          </p:cNvPr>
          <p:cNvCxnSpPr>
            <a:cxnSpLocks/>
          </p:cNvCxnSpPr>
          <p:nvPr/>
        </p:nvCxnSpPr>
        <p:spPr>
          <a:xfrm flipH="1" flipV="1">
            <a:off x="1916400" y="4481643"/>
            <a:ext cx="399688" cy="69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1A97D-1E91-4575-A594-AAB62D652AE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75386" y="4181856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2238E0-6A04-4DB9-938B-C1715E82D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24200" y="418185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058981-722E-4025-A6A1-722F5B2DACD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35884" y="4442732"/>
            <a:ext cx="617008" cy="73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0A73979-141A-4604-8DB9-4DB2B5DBF7EC}"/>
              </a:ext>
            </a:extLst>
          </p:cNvPr>
          <p:cNvSpPr/>
          <p:nvPr/>
        </p:nvSpPr>
        <p:spPr>
          <a:xfrm>
            <a:off x="1672046" y="6296297"/>
            <a:ext cx="999493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1A4228-3B41-4460-A9D9-FB56D4B7BBAC}"/>
              </a:ext>
            </a:extLst>
          </p:cNvPr>
          <p:cNvSpPr txBox="1"/>
          <p:nvPr/>
        </p:nvSpPr>
        <p:spPr>
          <a:xfrm>
            <a:off x="429239" y="6097228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1FDDBF9-96C3-43BA-A122-9A2C1FD6F436}"/>
              </a:ext>
            </a:extLst>
          </p:cNvPr>
          <p:cNvSpPr/>
          <p:nvPr/>
        </p:nvSpPr>
        <p:spPr>
          <a:xfrm>
            <a:off x="4172165" y="6296296"/>
            <a:ext cx="999493" cy="2481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6EE35C-09A0-4775-8FE5-B835539D48D6}"/>
              </a:ext>
            </a:extLst>
          </p:cNvPr>
          <p:cNvSpPr txBox="1"/>
          <p:nvPr/>
        </p:nvSpPr>
        <p:spPr>
          <a:xfrm>
            <a:off x="2935884" y="6078710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Message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EB3E3D-34BB-4A68-8C01-855BDA559490}"/>
              </a:ext>
            </a:extLst>
          </p:cNvPr>
          <p:cNvSpPr txBox="1"/>
          <p:nvPr/>
        </p:nvSpPr>
        <p:spPr>
          <a:xfrm>
            <a:off x="5442529" y="600978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Détenteur</a:t>
            </a:r>
          </a:p>
          <a:p>
            <a:r>
              <a:rPr lang="fr-MA" dirty="0"/>
              <a:t>jeton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66A251-F429-48F0-9D7D-FBB81AF5F8BB}"/>
              </a:ext>
            </a:extLst>
          </p:cNvPr>
          <p:cNvSpPr txBox="1"/>
          <p:nvPr/>
        </p:nvSpPr>
        <p:spPr>
          <a:xfrm>
            <a:off x="7567386" y="597313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Site </a:t>
            </a:r>
          </a:p>
          <a:p>
            <a:r>
              <a:rPr lang="fr-MA" dirty="0"/>
              <a:t>demandeur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4F1B30-A516-430B-BFFD-9C8EBE1C374C}"/>
              </a:ext>
            </a:extLst>
          </p:cNvPr>
          <p:cNvSpPr txBox="1"/>
          <p:nvPr/>
        </p:nvSpPr>
        <p:spPr>
          <a:xfrm>
            <a:off x="9522696" y="6027598"/>
            <a:ext cx="15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Transmetteur</a:t>
            </a:r>
          </a:p>
          <a:p>
            <a:r>
              <a:rPr lang="fr-MA" dirty="0"/>
              <a:t>requête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2734EE-A483-47FB-9945-8B27A8FFC45B}"/>
              </a:ext>
            </a:extLst>
          </p:cNvPr>
          <p:cNvSpPr/>
          <p:nvPr/>
        </p:nvSpPr>
        <p:spPr>
          <a:xfrm>
            <a:off x="6756425" y="6043217"/>
            <a:ext cx="540487" cy="576244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61F8DEB-D4FE-4337-978E-AC497E8F7898}"/>
              </a:ext>
            </a:extLst>
          </p:cNvPr>
          <p:cNvSpPr/>
          <p:nvPr/>
        </p:nvSpPr>
        <p:spPr>
          <a:xfrm>
            <a:off x="8932100" y="6027598"/>
            <a:ext cx="540487" cy="576244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4056A70-4B2A-4FE1-B30F-959FBEA8E5E9}"/>
              </a:ext>
            </a:extLst>
          </p:cNvPr>
          <p:cNvSpPr/>
          <p:nvPr/>
        </p:nvSpPr>
        <p:spPr>
          <a:xfrm>
            <a:off x="11153373" y="5968246"/>
            <a:ext cx="540487" cy="5762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80DC3-8517-424A-B80F-0844BF95BEE5}"/>
              </a:ext>
            </a:extLst>
          </p:cNvPr>
          <p:cNvSpPr/>
          <p:nvPr/>
        </p:nvSpPr>
        <p:spPr>
          <a:xfrm>
            <a:off x="1916400" y="3355848"/>
            <a:ext cx="1744248" cy="318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Etape 1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A2033120-7C6A-4D10-B99C-7E1F0C574749}"/>
              </a:ext>
            </a:extLst>
          </p:cNvPr>
          <p:cNvSpPr/>
          <p:nvPr/>
        </p:nvSpPr>
        <p:spPr>
          <a:xfrm rot="18397407">
            <a:off x="506589" y="4556827"/>
            <a:ext cx="1037375" cy="20480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BA33DE-4BAB-4AF9-8DBC-4680068363A7}"/>
              </a:ext>
            </a:extLst>
          </p:cNvPr>
          <p:cNvSpPr/>
          <p:nvPr/>
        </p:nvSpPr>
        <p:spPr>
          <a:xfrm>
            <a:off x="2099274" y="3811249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D3019B-71D8-4B18-A076-6F37C5CAC8BC}"/>
              </a:ext>
            </a:extLst>
          </p:cNvPr>
          <p:cNvSpPr txBox="1"/>
          <p:nvPr/>
        </p:nvSpPr>
        <p:spPr>
          <a:xfrm>
            <a:off x="1013559" y="5577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{Self}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DCDDC59-F607-49EF-9D3E-B173511E4E96}"/>
              </a:ext>
            </a:extLst>
          </p:cNvPr>
          <p:cNvSpPr txBox="1"/>
          <p:nvPr/>
        </p:nvSpPr>
        <p:spPr>
          <a:xfrm>
            <a:off x="962978" y="36214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{S6}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1BAA296A-7435-45C8-95CE-CBAB94916838}"/>
              </a:ext>
            </a:extLst>
          </p:cNvPr>
          <p:cNvSpPr/>
          <p:nvPr/>
        </p:nvSpPr>
        <p:spPr>
          <a:xfrm>
            <a:off x="3191444" y="3829546"/>
            <a:ext cx="415326" cy="24819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985126E-7DC6-4ADC-AC7F-1E6EEA8921F0}"/>
              </a:ext>
            </a:extLst>
          </p:cNvPr>
          <p:cNvSpPr txBox="1"/>
          <p:nvPr/>
        </p:nvSpPr>
        <p:spPr>
          <a:xfrm>
            <a:off x="3063140" y="418313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{S4}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4B08895-3F4A-4136-BE9F-C917D403C62F}"/>
              </a:ext>
            </a:extLst>
          </p:cNvPr>
          <p:cNvSpPr txBox="1"/>
          <p:nvPr/>
        </p:nvSpPr>
        <p:spPr>
          <a:xfrm>
            <a:off x="4120187" y="428989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{S2}</a:t>
            </a:r>
          </a:p>
        </p:txBody>
      </p:sp>
    </p:spTree>
    <p:extLst>
      <p:ext uri="{BB962C8B-B14F-4D97-AF65-F5344CB8AC3E}">
        <p14:creationId xmlns:p14="http://schemas.microsoft.com/office/powerpoint/2010/main" val="175536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1490</Words>
  <Application>Microsoft Office PowerPoint</Application>
  <PresentationFormat>Grand écran</PresentationFormat>
  <Paragraphs>408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Algorithme de Raymond et Algorithme de Naimi-Tréhel  Parallélisme et Algorithmique Répartie</vt:lpstr>
      <vt:lpstr>SOMMAIRE</vt:lpstr>
      <vt:lpstr>I. Introduction</vt:lpstr>
      <vt:lpstr>II. ALGORITHME DE RAYMOND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ALGORITHME DE NAIMI-TRéHEL </vt:lpstr>
      <vt:lpstr>arborescence</vt:lpstr>
      <vt:lpstr>Présentation PowerPoint</vt:lpstr>
      <vt:lpstr>Présentation PowerPoint</vt:lpstr>
      <vt:lpstr>Présentation PowerPoint</vt:lpstr>
      <vt:lpstr>Exemple</vt:lpstr>
      <vt:lpstr>IV. CONCLUSION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de Raymond et Algorithme de Naimi-Tréhel</dc:title>
  <dc:creator>youssef jehbali</dc:creator>
  <cp:lastModifiedBy>youssef jehbali</cp:lastModifiedBy>
  <cp:revision>40</cp:revision>
  <dcterms:created xsi:type="dcterms:W3CDTF">2022-03-09T15:32:17Z</dcterms:created>
  <dcterms:modified xsi:type="dcterms:W3CDTF">2022-03-11T14:34:54Z</dcterms:modified>
</cp:coreProperties>
</file>