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346" r:id="rId5"/>
    <p:sldId id="347" r:id="rId6"/>
    <p:sldId id="349" r:id="rId7"/>
    <p:sldId id="348" r:id="rId8"/>
    <p:sldId id="350" r:id="rId9"/>
    <p:sldId id="351" r:id="rId10"/>
    <p:sldId id="352" r:id="rId11"/>
    <p:sldId id="353" r:id="rId12"/>
    <p:sldId id="354" r:id="rId13"/>
    <p:sldId id="355" r:id="rId14"/>
    <p:sldId id="374" r:id="rId15"/>
    <p:sldId id="375" r:id="rId16"/>
    <p:sldId id="370" r:id="rId17"/>
    <p:sldId id="371" r:id="rId18"/>
    <p:sldId id="372" r:id="rId19"/>
    <p:sldId id="373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9005C-44C0-436E-A8CF-562CC82F283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441AB-8AC8-44B5-8A5A-8C13FBF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19,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6896C5-4A48-46F1-9537-D349B7F1B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F1E03-B1D2-4CFC-B75B-416F57AF0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85" y="919681"/>
            <a:ext cx="72104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23940-DE23-49D5-9B61-0AB75526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44" y="710580"/>
            <a:ext cx="5951912" cy="556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9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78CA6-70B0-4081-B3EC-56198402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86" y="787112"/>
            <a:ext cx="64865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CB9DA-E457-4ECF-97DE-2AF39E80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6" y="1415762"/>
            <a:ext cx="7143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6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78CA6-70B0-4081-B3EC-56198402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86" y="787112"/>
            <a:ext cx="648652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91BFC-E8AB-446B-A756-3C94192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1" y="1415762"/>
            <a:ext cx="6400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0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8081F-524E-4BAF-BBFF-3A8563790DFA}"/>
              </a:ext>
            </a:extLst>
          </p:cNvPr>
          <p:cNvSpPr txBox="1"/>
          <p:nvPr/>
        </p:nvSpPr>
        <p:spPr>
          <a:xfrm>
            <a:off x="573578" y="1238596"/>
            <a:ext cx="11072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integer array of size `n`, return the element which appears more than `n/2` times. Assume that the input always contain the majority element.</a:t>
            </a:r>
          </a:p>
          <a:p>
            <a:endParaRPr lang="en-US" dirty="0"/>
          </a:p>
          <a:p>
            <a:r>
              <a:rPr lang="en-US" dirty="0"/>
              <a:t>Input : [2, 8, 7, 2, 2, 5, 2, 3, 1, 2, 2]</a:t>
            </a:r>
          </a:p>
          <a:p>
            <a:r>
              <a:rPr lang="en-US" dirty="0"/>
              <a:t>Output: 2</a:t>
            </a:r>
          </a:p>
          <a:p>
            <a:endParaRPr lang="en-US" dirty="0"/>
          </a:p>
          <a:p>
            <a:r>
              <a:rPr lang="en-US" dirty="0"/>
              <a:t>Input : [1, 3, 1, 1]</a:t>
            </a:r>
          </a:p>
          <a:p>
            <a:r>
              <a:rPr lang="en-US" dirty="0"/>
              <a:t>Output: 1</a:t>
            </a:r>
          </a:p>
        </p:txBody>
      </p:sp>
    </p:spTree>
    <p:extLst>
      <p:ext uri="{BB962C8B-B14F-4D97-AF65-F5344CB8AC3E}">
        <p14:creationId xmlns:p14="http://schemas.microsoft.com/office/powerpoint/2010/main" val="74904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083A485-ED05-46E1-BB2A-F5E944AA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1" y="0"/>
            <a:ext cx="6197118" cy="63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1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8081F-524E-4BAF-BBFF-3A8563790DFA}"/>
              </a:ext>
            </a:extLst>
          </p:cNvPr>
          <p:cNvSpPr txBox="1"/>
          <p:nvPr/>
        </p:nvSpPr>
        <p:spPr>
          <a:xfrm>
            <a:off x="573578" y="1238596"/>
            <a:ext cx="11072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unsorted integer array, find a pair with the given sum in it.</a:t>
            </a:r>
          </a:p>
          <a:p>
            <a:endParaRPr lang="en-US" dirty="0"/>
          </a:p>
          <a:p>
            <a:r>
              <a:rPr lang="en-US" dirty="0"/>
              <a:t>•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Input : </a:t>
            </a:r>
            <a:r>
              <a:rPr lang="en-US" dirty="0" err="1"/>
              <a:t>nums</a:t>
            </a:r>
            <a:r>
              <a:rPr lang="en-US" dirty="0"/>
              <a:t>[] = [8, 7, 2, 5, 3, 1], target = 10</a:t>
            </a:r>
          </a:p>
          <a:p>
            <a:r>
              <a:rPr lang="en-US" dirty="0"/>
              <a:t>Output: (8, 2) or (7, 3)</a:t>
            </a:r>
          </a:p>
        </p:txBody>
      </p:sp>
    </p:spTree>
    <p:extLst>
      <p:ext uri="{BB962C8B-B14F-4D97-AF65-F5344CB8AC3E}">
        <p14:creationId xmlns:p14="http://schemas.microsoft.com/office/powerpoint/2010/main" val="161402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6A1D7AF-4F92-46B1-BF4B-A44F66EA2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93" y="0"/>
            <a:ext cx="6733309" cy="63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8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8081F-524E-4BAF-BBFF-3A8563790DFA}"/>
              </a:ext>
            </a:extLst>
          </p:cNvPr>
          <p:cNvSpPr txBox="1"/>
          <p:nvPr/>
        </p:nvSpPr>
        <p:spPr>
          <a:xfrm>
            <a:off x="573578" y="1238596"/>
            <a:ext cx="110725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integer array, return all equilibrium index in it. For an array `A[0..n-1]`, index `</a:t>
            </a:r>
            <a:r>
              <a:rPr lang="en-US" dirty="0" err="1"/>
              <a:t>i</a:t>
            </a:r>
            <a:r>
              <a:rPr lang="en-US" dirty="0"/>
              <a:t>` is an equilibrium index if the sum of elements of subarray `A[0…i-1]` is equal to the sum of elements of subarray `A[i+1…n-1]`.</a:t>
            </a:r>
          </a:p>
          <a:p>
            <a:endParaRPr lang="en-US" dirty="0"/>
          </a:p>
          <a:p>
            <a:r>
              <a:rPr lang="en-US" dirty="0"/>
              <a:t>Input : [0, -3, 5, -4, -2, 3, 1, 0]</a:t>
            </a:r>
          </a:p>
          <a:p>
            <a:r>
              <a:rPr lang="en-US" dirty="0"/>
              <a:t>Output: {0, 3, 7}</a:t>
            </a:r>
          </a:p>
          <a:p>
            <a:r>
              <a:rPr lang="en-US" dirty="0"/>
              <a:t>Explanation: For each index `</a:t>
            </a:r>
            <a:r>
              <a:rPr lang="en-US" dirty="0" err="1"/>
              <a:t>i</a:t>
            </a:r>
            <a:r>
              <a:rPr lang="en-US" dirty="0"/>
              <a:t>` in the output, A[0] + A[1] + … + A[i-1] = A[i+1] + A[i+2] + … + A[n-1]</a:t>
            </a:r>
          </a:p>
          <a:p>
            <a:endParaRPr lang="en-US" dirty="0"/>
          </a:p>
          <a:p>
            <a:r>
              <a:rPr lang="en-US" dirty="0"/>
              <a:t>Input : [-7, 3, 7, -3, 1]</a:t>
            </a:r>
          </a:p>
          <a:p>
            <a:r>
              <a:rPr lang="en-US" dirty="0"/>
              <a:t>Output: {4}</a:t>
            </a:r>
          </a:p>
          <a:p>
            <a:r>
              <a:rPr lang="en-US" dirty="0"/>
              <a:t>Explanation: `n-1` is an equilibrium index if A[0] + A[1] + … + A[n-2] sums to 0.</a:t>
            </a:r>
          </a:p>
          <a:p>
            <a:endParaRPr lang="en-US" dirty="0"/>
          </a:p>
          <a:p>
            <a:r>
              <a:rPr lang="en-US" dirty="0"/>
              <a:t>Input : [1, 2, -4, 2]</a:t>
            </a:r>
          </a:p>
          <a:p>
            <a:r>
              <a:rPr lang="en-US" dirty="0"/>
              <a:t>Output: {0}</a:t>
            </a:r>
          </a:p>
          <a:p>
            <a:r>
              <a:rPr lang="en-US" dirty="0"/>
              <a:t>Explanation: 0 is an equilibrium index if A[1] + A[2] + … + A[n-1] sums to 0.</a:t>
            </a:r>
          </a:p>
        </p:txBody>
      </p:sp>
    </p:spTree>
    <p:extLst>
      <p:ext uri="{BB962C8B-B14F-4D97-AF65-F5344CB8AC3E}">
        <p14:creationId xmlns:p14="http://schemas.microsoft.com/office/powerpoint/2010/main" val="288435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EE3CF4-502C-4BB8-B22B-91C5D79F3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58" y="0"/>
            <a:ext cx="5619403" cy="64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dirty="0"/>
              <a:t>Session Agenda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0ADCE-F208-4F57-A956-38FA8A0A831A}"/>
              </a:ext>
            </a:extLst>
          </p:cNvPr>
          <p:cNvSpPr txBox="1"/>
          <p:nvPr/>
        </p:nvSpPr>
        <p:spPr>
          <a:xfrm>
            <a:off x="274319" y="980902"/>
            <a:ext cx="11762509" cy="16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Algorithm complexity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-     Arrays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Hands on practice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95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 Pointers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AFADE7-3CDF-4C85-AF4B-FA8A7E5C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23" y="1112606"/>
            <a:ext cx="7600431" cy="46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8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 Pointers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DAB69-4C0A-4AC5-A47E-8C13F26F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952154"/>
            <a:ext cx="6581775" cy="339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6A4DBB-711F-4FF1-809D-3DBE0A926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4343054"/>
            <a:ext cx="4450080" cy="19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3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 Pointers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8DFC5-7CD3-4A82-8574-086BE630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03" y="942975"/>
            <a:ext cx="6515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3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 Pointers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8DFC5-7CD3-4A82-8574-086BE630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03" y="942975"/>
            <a:ext cx="6515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2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 Pointers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413F4-B210-47D6-B5F3-2EF3109A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31" y="745287"/>
            <a:ext cx="7340138" cy="54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 Pointers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024AA-7A0A-4935-A74A-48196733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03" y="1327871"/>
            <a:ext cx="6972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 Pointers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7FC9F-E631-4174-A3CD-6ABC74D7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768061"/>
            <a:ext cx="6715125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2CBA0-0239-48E6-86A5-8E83717E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58" y="1414462"/>
            <a:ext cx="5695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52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 Pointers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7FC9F-E631-4174-A3CD-6ABC74D7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768061"/>
            <a:ext cx="6715125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C6978-EB81-4C53-A1EA-70B07297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1" y="1562791"/>
            <a:ext cx="5257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54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Sources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5F86-D9B8-432B-A4BA-9A2BDB8A2999}"/>
              </a:ext>
            </a:extLst>
          </p:cNvPr>
          <p:cNvSpPr txBox="1"/>
          <p:nvPr/>
        </p:nvSpPr>
        <p:spPr>
          <a:xfrm>
            <a:off x="184731" y="889462"/>
            <a:ext cx="1200726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Books:</a:t>
            </a:r>
          </a:p>
          <a:p>
            <a:r>
              <a:rPr lang="en-US" dirty="0"/>
              <a:t>-Problem Solving with C++  ninth edition</a:t>
            </a:r>
          </a:p>
          <a:p>
            <a:endParaRPr lang="en-US" dirty="0"/>
          </a:p>
          <a:p>
            <a:r>
              <a:rPr lang="en-US" sz="3200" b="1" dirty="0"/>
              <a:t>Websites:</a:t>
            </a:r>
          </a:p>
          <a:p>
            <a:pPr>
              <a:lnSpc>
                <a:spcPct val="150000"/>
              </a:lnSpc>
            </a:pPr>
            <a:r>
              <a:rPr lang="en-US" dirty="0"/>
              <a:t>-Geeks for Geeks</a:t>
            </a:r>
          </a:p>
          <a:p>
            <a:pPr>
              <a:lnSpc>
                <a:spcPct val="150000"/>
              </a:lnSpc>
            </a:pPr>
            <a:r>
              <a:rPr lang="en-US" dirty="0"/>
              <a:t>-Tutorials point</a:t>
            </a:r>
          </a:p>
          <a:p>
            <a:pPr>
              <a:lnSpc>
                <a:spcPct val="150000"/>
              </a:lnSpc>
            </a:pPr>
            <a:r>
              <a:rPr lang="en-US" dirty="0"/>
              <a:t>-</a:t>
            </a:r>
            <a:r>
              <a:rPr lang="en-US" dirty="0" err="1"/>
              <a:t>programiz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-w3schools</a:t>
            </a:r>
          </a:p>
          <a:p>
            <a:pPr>
              <a:lnSpc>
                <a:spcPct val="150000"/>
              </a:lnSpc>
            </a:pPr>
            <a:r>
              <a:rPr lang="en-US" dirty="0"/>
              <a:t>-cplusplus.com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CodezClub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HackerRank</a:t>
            </a:r>
            <a:endParaRPr lang="en-US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111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614" y="468007"/>
            <a:ext cx="9144000" cy="471332"/>
          </a:xfrm>
        </p:spPr>
        <p:txBody>
          <a:bodyPr/>
          <a:lstStyle/>
          <a:p>
            <a:r>
              <a:rPr lang="en-US" sz="2400" dirty="0"/>
              <a:t>Website for visualizing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BE2F9-E370-4215-B8D7-59C6DFA57502}"/>
              </a:ext>
            </a:extLst>
          </p:cNvPr>
          <p:cNvSpPr txBox="1"/>
          <p:nvPr/>
        </p:nvSpPr>
        <p:spPr>
          <a:xfrm>
            <a:off x="871317" y="1494056"/>
            <a:ext cx="1088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https://visualgo.net/en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5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DBBCC-A1D9-4778-9CD7-0C844EF6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94" y="1016838"/>
            <a:ext cx="7701961" cy="44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2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ECE1D-DD1F-401D-AF45-39B3E50E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704850"/>
            <a:ext cx="67818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0A190-A86C-4EC7-BEC5-5F7449E3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979516"/>
            <a:ext cx="7943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B4542-006E-4A12-9D3C-0BFFA0FA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20" y="640081"/>
            <a:ext cx="6370666" cy="55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A9EC9-33BC-4F0C-ACA1-C2D67717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10" y="754085"/>
            <a:ext cx="6483580" cy="55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C8F1-4BC1-41E2-B35F-47E5D562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553" y="168749"/>
            <a:ext cx="9144000" cy="471332"/>
          </a:xfrm>
        </p:spPr>
        <p:txBody>
          <a:bodyPr/>
          <a:lstStyle/>
          <a:p>
            <a:r>
              <a:rPr lang="en-US" sz="2400" dirty="0"/>
              <a:t>C++Arrays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245862-B0F6-4467-BA15-DC4720A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A9EC9-33BC-4F0C-ACA1-C2D67717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10" y="754085"/>
            <a:ext cx="6483580" cy="55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48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3122</TotalTime>
  <Words>480</Words>
  <Application>Microsoft Office PowerPoint</Application>
  <PresentationFormat>Widescreen</PresentationFormat>
  <Paragraphs>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Avenir Next LT Pro Light</vt:lpstr>
      <vt:lpstr>Calibri</vt:lpstr>
      <vt:lpstr>GradientRiseVTI</vt:lpstr>
      <vt:lpstr>PowerPoint Presentation</vt:lpstr>
      <vt:lpstr>Session Agenda </vt:lpstr>
      <vt:lpstr>Website for visualizing data structures</vt:lpstr>
      <vt:lpstr>C++Arrays</vt:lpstr>
      <vt:lpstr>C++Arrays</vt:lpstr>
      <vt:lpstr>C++Arrays</vt:lpstr>
      <vt:lpstr>C++Arrays</vt:lpstr>
      <vt:lpstr>C++Arrays</vt:lpstr>
      <vt:lpstr>C++Arrays</vt:lpstr>
      <vt:lpstr>C++Arrays</vt:lpstr>
      <vt:lpstr>C++Arrays</vt:lpstr>
      <vt:lpstr>C++Arrays</vt:lpstr>
      <vt:lpstr>C++Arrays</vt:lpstr>
      <vt:lpstr>C++Arrays</vt:lpstr>
      <vt:lpstr>PowerPoint Presentation</vt:lpstr>
      <vt:lpstr>C++Arrays</vt:lpstr>
      <vt:lpstr>PowerPoint Presentation</vt:lpstr>
      <vt:lpstr>C++Arrays</vt:lpstr>
      <vt:lpstr>PowerPoint Presentation</vt:lpstr>
      <vt:lpstr>C++ Pointers</vt:lpstr>
      <vt:lpstr>C++ Pointers</vt:lpstr>
      <vt:lpstr>C++ Pointers</vt:lpstr>
      <vt:lpstr>C++ Pointers</vt:lpstr>
      <vt:lpstr>C++ Pointers</vt:lpstr>
      <vt:lpstr>C++ Pointers</vt:lpstr>
      <vt:lpstr>C++ Pointers</vt:lpstr>
      <vt:lpstr>C++ Pointers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 Mohammed Khalil Mohammed</dc:creator>
  <cp:lastModifiedBy>Yousef Mohammed Khalil Mohammed</cp:lastModifiedBy>
  <cp:revision>54</cp:revision>
  <dcterms:created xsi:type="dcterms:W3CDTF">2022-02-26T17:13:35Z</dcterms:created>
  <dcterms:modified xsi:type="dcterms:W3CDTF">2022-04-19T17:42:53Z</dcterms:modified>
</cp:coreProperties>
</file>