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95987408" y="0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ged3401ed36_1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3401ed36_1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638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9985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7369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0DF492-17CF-33FF-C874-0B6C6029505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" name="Google Shape;211;ge1d838b627_0_25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d838b627_0_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8FD354-06A8-DE58-289E-5B0805F18B3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ge1d838b627_0_3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d838b627_0_3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Google Shape;361;ge1d838b627_4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1d838b627_4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" name="Google Shape;555;ge1d838b627_0_5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1d838b627_0_5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" name="Google Shape;753;ge1d838b627_4_5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1d838b627_4_5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" name="Google Shape;945;ge1d838b627_4_11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e1d838b627_4_11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C48A94-012C-4FDC-D334-5DEC252F851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>
            <a:cxnSpLocks/>
          </p:cNvCxnSpPr>
          <p:nvPr/>
        </p:nvCxnSpPr>
        <p:spPr bwMode="auto">
          <a:xfrm>
            <a:off x="334800" y="717674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 bwMode="auto">
          <a:xfrm>
            <a:off x="5706500" y="0"/>
            <a:ext cx="343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 bwMode="auto"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/>
          <p:nvPr>
            <p:ph type="subTitle" idx="1"/>
          </p:nvPr>
        </p:nvSpPr>
        <p:spPr bwMode="auto">
          <a:xfrm>
            <a:off x="713225" y="3457600"/>
            <a:ext cx="42558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None/>
              <a:defRPr sz="1400" b="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 bwMode="auto"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1"/>
          <p:cNvSpPr txBox="1"/>
          <p:nvPr>
            <p:ph type="title" hasCustomPrompt="1"/>
          </p:nvPr>
        </p:nvSpPr>
        <p:spPr bwMode="auto">
          <a:xfrm>
            <a:off x="2279800" y="1997588"/>
            <a:ext cx="4617300" cy="75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" name="Google Shape;61;p11"/>
          <p:cNvSpPr txBox="1"/>
          <p:nvPr>
            <p:ph type="subTitle" idx="1"/>
          </p:nvPr>
        </p:nvSpPr>
        <p:spPr bwMode="auto">
          <a:xfrm>
            <a:off x="2279800" y="2752463"/>
            <a:ext cx="4617300" cy="75479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BLANK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subTitle" idx="1"/>
          </p:nvPr>
        </p:nvSpPr>
        <p:spPr bwMode="auto"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3"/>
          <p:cNvSpPr txBox="1"/>
          <p:nvPr>
            <p:ph type="subTitle" idx="2"/>
          </p:nvPr>
        </p:nvSpPr>
        <p:spPr bwMode="auto"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3"/>
          <p:cNvSpPr txBox="1"/>
          <p:nvPr>
            <p:ph type="subTitle" idx="3"/>
          </p:nvPr>
        </p:nvSpPr>
        <p:spPr bwMode="auto"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3"/>
          <p:cNvSpPr txBox="1"/>
          <p:nvPr>
            <p:ph type="subTitle" idx="4"/>
          </p:nvPr>
        </p:nvSpPr>
        <p:spPr bwMode="auto"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3"/>
          <p:cNvSpPr txBox="1"/>
          <p:nvPr>
            <p:ph type="subTitle" idx="5"/>
          </p:nvPr>
        </p:nvSpPr>
        <p:spPr bwMode="auto"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/>
          <p:cNvSpPr txBox="1"/>
          <p:nvPr>
            <p:ph type="subTitle" idx="6"/>
          </p:nvPr>
        </p:nvSpPr>
        <p:spPr bwMode="auto"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3"/>
          <p:cNvSpPr txBox="1"/>
          <p:nvPr>
            <p:ph type="subTitle" idx="7"/>
          </p:nvPr>
        </p:nvSpPr>
        <p:spPr bwMode="auto"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subTitle" idx="8"/>
          </p:nvPr>
        </p:nvSpPr>
        <p:spPr bwMode="auto"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3"/>
          <p:cNvSpPr/>
          <p:nvPr/>
        </p:nvSpPr>
        <p:spPr bwMode="auto"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" name="Google Shape;75;p13"/>
          <p:cNvSpPr txBox="1"/>
          <p:nvPr>
            <p:ph type="title" idx="9" hasCustomPrompt="1"/>
          </p:nvPr>
        </p:nvSpPr>
        <p:spPr bwMode="auto">
          <a:xfrm>
            <a:off x="2301051" y="1305974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6" name="Google Shape;76;p13"/>
          <p:cNvSpPr txBox="1"/>
          <p:nvPr>
            <p:ph type="title" idx="13" hasCustomPrompt="1"/>
          </p:nvPr>
        </p:nvSpPr>
        <p:spPr bwMode="auto"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7" name="Google Shape;77;p13"/>
          <p:cNvSpPr txBox="1"/>
          <p:nvPr>
            <p:ph type="title" idx="14" hasCustomPrompt="1"/>
          </p:nvPr>
        </p:nvSpPr>
        <p:spPr bwMode="auto">
          <a:xfrm>
            <a:off x="5452299" y="1305974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3"/>
          <p:cNvSpPr txBox="1"/>
          <p:nvPr>
            <p:ph type="title" idx="15" hasCustomPrompt="1"/>
          </p:nvPr>
        </p:nvSpPr>
        <p:spPr bwMode="auto"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type="subTitle" idx="1"/>
          </p:nvPr>
        </p:nvSpPr>
        <p:spPr bwMode="auto"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 bwMode="auto">
          <a:xfrm>
            <a:off x="715099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14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showMasterSp="1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 bwMode="auto">
          <a:xfrm>
            <a:off x="73152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5"/>
          <p:cNvSpPr txBox="1"/>
          <p:nvPr>
            <p:ph type="body" idx="1"/>
          </p:nvPr>
        </p:nvSpPr>
        <p:spPr bwMode="auto">
          <a:xfrm>
            <a:off x="720000" y="1038375"/>
            <a:ext cx="77040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SemiBold"/>
              <a:buChar char="●"/>
              <a:defRPr/>
            </a:lvl1pPr>
            <a:lvl2pPr marL="914400" lvl="1" indent="-3302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2921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000"/>
              <a:buFont typeface="Darker Grotesque SemiBold"/>
              <a:buChar char="○"/>
              <a:defRPr/>
            </a:lvl8pPr>
            <a:lvl9pPr marL="4114800" lvl="8" indent="-2857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900"/>
              <a:buFont typeface="Darker Grotesque SemiBold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showMasterSp="1" userDrawn="1">
  <p:cSld name="SECTION_TITLE_AND_DESCRIPTION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subTitle" idx="1"/>
          </p:nvPr>
        </p:nvSpPr>
        <p:spPr bwMode="auto">
          <a:xfrm>
            <a:off x="720075" y="1222125"/>
            <a:ext cx="3677700" cy="31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 bwMode="auto">
          <a:xfrm>
            <a:off x="731520" y="448056"/>
            <a:ext cx="7561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16"/>
          <p:cNvSpPr txBox="1"/>
          <p:nvPr>
            <p:ph type="subTitle" idx="2"/>
          </p:nvPr>
        </p:nvSpPr>
        <p:spPr bwMode="auto">
          <a:xfrm>
            <a:off x="4826935" y="1222125"/>
            <a:ext cx="3597000" cy="32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6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showMasterSp="1" userDrawn="1">
  <p:cSld name="BLANK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subTitle" idx="1"/>
          </p:nvPr>
        </p:nvSpPr>
        <p:spPr bwMode="auto">
          <a:xfrm>
            <a:off x="3517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 bwMode="auto">
          <a:xfrm>
            <a:off x="731520" y="448056"/>
            <a:ext cx="787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17"/>
          <p:cNvSpPr txBox="1"/>
          <p:nvPr>
            <p:ph type="subTitle" idx="2"/>
          </p:nvPr>
        </p:nvSpPr>
        <p:spPr bwMode="auto">
          <a:xfrm>
            <a:off x="3517975" y="2781824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7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" name="Google Shape;100;p17"/>
          <p:cNvSpPr txBox="1"/>
          <p:nvPr>
            <p:ph type="subTitle" idx="3"/>
          </p:nvPr>
        </p:nvSpPr>
        <p:spPr bwMode="auto"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17"/>
          <p:cNvSpPr txBox="1"/>
          <p:nvPr>
            <p:ph type="subTitle" idx="4"/>
          </p:nvPr>
        </p:nvSpPr>
        <p:spPr bwMode="auto">
          <a:xfrm>
            <a:off x="850975" y="2781824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7"/>
          <p:cNvSpPr txBox="1"/>
          <p:nvPr>
            <p:ph type="subTitle" idx="5"/>
          </p:nvPr>
        </p:nvSpPr>
        <p:spPr bwMode="auto"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17"/>
          <p:cNvSpPr txBox="1"/>
          <p:nvPr>
            <p:ph type="subTitle" idx="6"/>
          </p:nvPr>
        </p:nvSpPr>
        <p:spPr bwMode="auto">
          <a:xfrm>
            <a:off x="6108775" y="2781824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showMasterSp="1" userDrawn="1">
  <p:cSld name="BLANK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subTitle" idx="1"/>
          </p:nvPr>
        </p:nvSpPr>
        <p:spPr bwMode="auto">
          <a:xfrm>
            <a:off x="71997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18"/>
          <p:cNvSpPr txBox="1"/>
          <p:nvPr>
            <p:ph type="subTitle" idx="2"/>
          </p:nvPr>
        </p:nvSpPr>
        <p:spPr bwMode="auto">
          <a:xfrm>
            <a:off x="3419250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8"/>
          <p:cNvSpPr txBox="1"/>
          <p:nvPr>
            <p:ph type="subTitle" idx="3"/>
          </p:nvPr>
        </p:nvSpPr>
        <p:spPr bwMode="auto">
          <a:xfrm>
            <a:off x="71997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8"/>
          <p:cNvSpPr txBox="1"/>
          <p:nvPr>
            <p:ph type="subTitle" idx="4"/>
          </p:nvPr>
        </p:nvSpPr>
        <p:spPr bwMode="auto">
          <a:xfrm>
            <a:off x="3419250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18"/>
          <p:cNvSpPr txBox="1"/>
          <p:nvPr>
            <p:ph type="subTitle" idx="5"/>
          </p:nvPr>
        </p:nvSpPr>
        <p:spPr bwMode="auto">
          <a:xfrm>
            <a:off x="611852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8"/>
          <p:cNvSpPr txBox="1"/>
          <p:nvPr>
            <p:ph type="subTitle" idx="6"/>
          </p:nvPr>
        </p:nvSpPr>
        <p:spPr bwMode="auto">
          <a:xfrm>
            <a:off x="611852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8"/>
          <p:cNvSpPr txBox="1"/>
          <p:nvPr>
            <p:ph type="subTitle" idx="7"/>
          </p:nvPr>
        </p:nvSpPr>
        <p:spPr bwMode="auto">
          <a:xfrm>
            <a:off x="719975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8"/>
          <p:cNvSpPr txBox="1"/>
          <p:nvPr>
            <p:ph type="subTitle" idx="8"/>
          </p:nvPr>
        </p:nvSpPr>
        <p:spPr bwMode="auto">
          <a:xfrm>
            <a:off x="3419244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18"/>
          <p:cNvSpPr txBox="1"/>
          <p:nvPr>
            <p:ph type="subTitle" idx="9"/>
          </p:nvPr>
        </p:nvSpPr>
        <p:spPr bwMode="auto">
          <a:xfrm>
            <a:off x="6118520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" name="Google Shape;116;p18"/>
          <p:cNvSpPr txBox="1"/>
          <p:nvPr>
            <p:ph type="subTitle" idx="13"/>
          </p:nvPr>
        </p:nvSpPr>
        <p:spPr bwMode="auto">
          <a:xfrm>
            <a:off x="71997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18"/>
          <p:cNvSpPr txBox="1"/>
          <p:nvPr>
            <p:ph type="subTitle" idx="14"/>
          </p:nvPr>
        </p:nvSpPr>
        <p:spPr bwMode="auto">
          <a:xfrm>
            <a:off x="3419250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18"/>
          <p:cNvSpPr txBox="1"/>
          <p:nvPr>
            <p:ph type="subTitle" idx="15"/>
          </p:nvPr>
        </p:nvSpPr>
        <p:spPr bwMode="auto">
          <a:xfrm>
            <a:off x="611852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18"/>
          <p:cNvSpPr/>
          <p:nvPr/>
        </p:nvSpPr>
        <p:spPr bwMode="auto"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showMasterSp="1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 hasCustomPrompt="1"/>
          </p:nvPr>
        </p:nvSpPr>
        <p:spPr bwMode="auto">
          <a:xfrm>
            <a:off x="1848000" y="1041962"/>
            <a:ext cx="5448000" cy="75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3" name="Google Shape;123;p19"/>
          <p:cNvSpPr txBox="1"/>
          <p:nvPr>
            <p:ph type="subTitle" idx="1"/>
          </p:nvPr>
        </p:nvSpPr>
        <p:spPr bwMode="auto">
          <a:xfrm>
            <a:off x="1848000" y="179683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19"/>
          <p:cNvSpPr txBox="1"/>
          <p:nvPr>
            <p:ph type="title" idx="2" hasCustomPrompt="1"/>
          </p:nvPr>
        </p:nvSpPr>
        <p:spPr bwMode="auto">
          <a:xfrm>
            <a:off x="1848000" y="2358941"/>
            <a:ext cx="5448000" cy="75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5" name="Google Shape;125;p19"/>
          <p:cNvSpPr txBox="1"/>
          <p:nvPr>
            <p:ph type="subTitle" idx="3"/>
          </p:nvPr>
        </p:nvSpPr>
        <p:spPr bwMode="auto">
          <a:xfrm>
            <a:off x="1848000" y="311373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19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27" name="Google Shape;127;p19"/>
          <p:cNvCxnSpPr>
            <a:cxnSpLocks/>
          </p:cNvCxnSpPr>
          <p:nvPr/>
        </p:nvCxnSpPr>
        <p:spPr bwMode="auto">
          <a:xfrm>
            <a:off x="334800" y="717674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showMasterSp="1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 bwMode="auto"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7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20"/>
          <p:cNvSpPr txBox="1"/>
          <p:nvPr>
            <p:ph type="subTitle" idx="1"/>
          </p:nvPr>
        </p:nvSpPr>
        <p:spPr bwMode="auto"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 bwMode="auto">
          <a:xfrm>
            <a:off x="1752900" y="3535750"/>
            <a:ext cx="5638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CREDITS: This presentation template was created by </a:t>
            </a:r>
            <a:r>
              <a:rPr lang="en-GB" sz="1200" u="sng">
                <a:solidFill>
                  <a:schemeClr val="dk2"/>
                </a:solidFill>
                <a:latin typeface="Poppins"/>
                <a:ea typeface="Poppins"/>
                <a:cs typeface="Poppins"/>
                <a:hlinkClick r:id="rId3" tooltip="https://bit.ly/3A1uf1Q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Poppins"/>
                <a:ea typeface="Poppins"/>
                <a:cs typeface="Poppins"/>
              </a:rPr>
              <a:t>, 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and includes icons by </a:t>
            </a:r>
            <a:r>
              <a:rPr lang="en-GB" sz="1200" u="sng">
                <a:solidFill>
                  <a:schemeClr val="dk2"/>
                </a:solidFill>
                <a:latin typeface="Poppins"/>
                <a:ea typeface="Poppins"/>
                <a:cs typeface="Poppins"/>
                <a:hlinkClick r:id="rId4" tooltip="http://bit.ly/2TyoMsr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, and infographics &amp; images by </a:t>
            </a:r>
            <a:r>
              <a:rPr lang="en-GB" sz="1200" u="sng">
                <a:solidFill>
                  <a:schemeClr val="dk2"/>
                </a:solidFill>
                <a:latin typeface="Poppins"/>
                <a:ea typeface="Poppins"/>
                <a:cs typeface="Poppins"/>
                <a:hlinkClick r:id="rId5" tooltip="http://bit.ly/2TtBDfr"/>
              </a:rPr>
              <a:t>Freepik</a:t>
            </a:r>
            <a:r>
              <a:rPr lang="en-GB" sz="1200" u="sng">
                <a:solidFill>
                  <a:schemeClr val="dk2"/>
                </a:solidFill>
                <a:latin typeface="Poppins"/>
                <a:ea typeface="Poppins"/>
                <a:cs typeface="Poppins"/>
              </a:rPr>
              <a:t> </a:t>
            </a:r>
            <a:endParaRPr sz="1200" u="sng">
              <a:solidFill>
                <a:schemeClr val="dk2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33" name="Google Shape;133;p20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 bwMode="auto"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 bwMode="auto">
          <a:xfrm>
            <a:off x="2152350" y="26325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 bwMode="auto"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/>
          <p:nvPr>
            <p:ph type="title" idx="2" hasCustomPrompt="1"/>
          </p:nvPr>
        </p:nvSpPr>
        <p:spPr bwMode="auto">
          <a:xfrm>
            <a:off x="3679125" y="1669349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showMasterSp="1" userDrawn="1">
  <p:cSld name="BLANK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 bwMode="auto">
          <a:xfrm>
            <a:off x="8548600" y="455312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fill="norm" stroke="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" name="Google Shape;137;p21"/>
          <p:cNvSpPr/>
          <p:nvPr/>
        </p:nvSpPr>
        <p:spPr bwMode="auto">
          <a:xfrm rot="10800000">
            <a:off x="97102" y="-6"/>
            <a:ext cx="844523" cy="415857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showMasterSp="1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22"/>
          <p:cNvSpPr/>
          <p:nvPr/>
        </p:nvSpPr>
        <p:spPr bwMode="auto">
          <a:xfrm>
            <a:off x="187400" y="21487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fill="norm" stroke="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22"/>
          <p:cNvSpPr/>
          <p:nvPr/>
        </p:nvSpPr>
        <p:spPr bwMode="auto">
          <a:xfrm>
            <a:off x="6858800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 txBox="1"/>
          <p:nvPr>
            <p:ph type="body" idx="1"/>
          </p:nvPr>
        </p:nvSpPr>
        <p:spPr bwMode="auto">
          <a:xfrm>
            <a:off x="720000" y="115247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>
                <a:solidFill>
                  <a:schemeClr val="dk1"/>
                </a:solidFill>
              </a:defRPr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2857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4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subTitle" idx="1"/>
          </p:nvPr>
        </p:nvSpPr>
        <p:spPr bwMode="auto"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ubTitle" idx="2"/>
          </p:nvPr>
        </p:nvSpPr>
        <p:spPr bwMode="auto"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/>
          <p:cNvSpPr txBox="1"/>
          <p:nvPr>
            <p:ph type="subTitle" idx="3"/>
          </p:nvPr>
        </p:nvSpPr>
        <p:spPr bwMode="auto">
          <a:xfrm>
            <a:off x="1290750" y="2656923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5"/>
          <p:cNvSpPr txBox="1"/>
          <p:nvPr>
            <p:ph type="subTitle" idx="4"/>
          </p:nvPr>
        </p:nvSpPr>
        <p:spPr bwMode="auto">
          <a:xfrm>
            <a:off x="4945625" y="2656923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/>
          <p:nvPr/>
        </p:nvSpPr>
        <p:spPr bwMode="auto"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 bwMode="auto">
          <a:xfrm>
            <a:off x="731520" y="448056"/>
            <a:ext cx="751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/>
          <p:cNvSpPr txBox="1"/>
          <p:nvPr>
            <p:ph type="body" idx="1"/>
          </p:nvPr>
        </p:nvSpPr>
        <p:spPr bwMode="auto">
          <a:xfrm>
            <a:off x="955049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2921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857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/>
          <p:cNvSpPr/>
          <p:nvPr>
            <p:ph type="pic" idx="2"/>
          </p:nvPr>
        </p:nvSpPr>
        <p:spPr bwMode="auto">
          <a:xfrm>
            <a:off x="5525399" y="1445000"/>
            <a:ext cx="3283800" cy="328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 bwMode="auto"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 bwMode="auto"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 bwMode="auto">
          <a:xfrm>
            <a:off x="2469000" y="1307099"/>
            <a:ext cx="4206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cxnSp>
        <p:nvCxnSpPr>
          <p:cNvPr id="47" name="Google Shape;47;p8"/>
          <p:cNvCxnSpPr>
            <a:cxnSpLocks/>
          </p:cNvCxnSpPr>
          <p:nvPr/>
        </p:nvCxnSpPr>
        <p:spPr bwMode="auto">
          <a:xfrm>
            <a:off x="334800" y="717674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/>
          <p:nvPr/>
        </p:nvPicPr>
        <p:blipFill>
          <a:blip r:embed="rId2"/>
          <a:srcRect l="0" t="8467" r="0" b="-9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subTitle" idx="1"/>
          </p:nvPr>
        </p:nvSpPr>
        <p:spPr bwMode="auto"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 bwMode="auto">
          <a:xfrm>
            <a:off x="731520" y="448056"/>
            <a:ext cx="427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9"/>
          <p:cNvSpPr txBox="1"/>
          <p:nvPr>
            <p:ph type="subTitle" idx="2"/>
          </p:nvPr>
        </p:nvSpPr>
        <p:spPr bwMode="auto"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9"/>
          <p:cNvSpPr/>
          <p:nvPr/>
        </p:nvSpPr>
        <p:spPr bwMode="auto"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 bwMode="auto">
          <a:xfrm>
            <a:off x="731525" y="713950"/>
            <a:ext cx="47550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0"/>
          <p:cNvSpPr/>
          <p:nvPr/>
        </p:nvSpPr>
        <p:spPr bwMode="auto"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3225" y="1762074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>
                <a:solidFill>
                  <a:srgbClr val="181B32"/>
                </a:solidFill>
                <a:latin typeface="Poppins"/>
                <a:ea typeface="Poppins"/>
                <a:cs typeface="Poppins"/>
              </a:defRPr>
            </a:lvl8pPr>
            <a:lvl9pPr marL="4114800" lvl="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>
                <a:solidFill>
                  <a:srgbClr val="181B32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media1.svg"/><Relationship Id="rId5" Type="http://schemas.openxmlformats.org/officeDocument/2006/relationships/image" Target="../media/image3.png"/><Relationship Id="rId6" Type="http://schemas.openxmlformats.org/officeDocument/2006/relationships/image" Target="../media/media2.svg"/><Relationship Id="rId7" Type="http://schemas.openxmlformats.org/officeDocument/2006/relationships/image" Target="../media/image4.png"/><Relationship Id="rId8" Type="http://schemas.openxmlformats.org/officeDocument/2006/relationships/image" Target="../media/media3.sv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media4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 bwMode="auto"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Academic Resource Recommendation System</a:t>
            </a:r>
            <a:endParaRPr lang="en-US"/>
          </a:p>
        </p:txBody>
      </p:sp>
      <p:sp>
        <p:nvSpPr>
          <p:cNvPr id="154" name="Google Shape;154;p26"/>
          <p:cNvSpPr txBox="1"/>
          <p:nvPr>
            <p:ph type="subTitle" idx="1"/>
          </p:nvPr>
        </p:nvSpPr>
        <p:spPr bwMode="auto">
          <a:xfrm>
            <a:off x="713105" y="3457575"/>
            <a:ext cx="4252595" cy="540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The only limit to what we can achieve is the one we set for ourselves. Hack, build, and innovate beyond boundaries!</a:t>
            </a:r>
            <a:endParaRPr lang="en-US"/>
          </a:p>
        </p:txBody>
      </p:sp>
      <p:sp>
        <p:nvSpPr>
          <p:cNvPr id="155" name="Google Shape;155;p26"/>
          <p:cNvSpPr/>
          <p:nvPr/>
        </p:nvSpPr>
        <p:spPr bwMode="auto">
          <a:xfrm>
            <a:off x="761365" y="4068444"/>
            <a:ext cx="963930" cy="143510"/>
          </a:xfrm>
          <a:custGeom>
            <a:avLst/>
            <a:gdLst/>
            <a:ahLst/>
            <a:cxnLst/>
            <a:rect l="l" t="t" r="r" b="b"/>
            <a:pathLst>
              <a:path w="38562" h="3488" fill="norm" stroke="1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26"/>
          <p:cNvSpPr/>
          <p:nvPr/>
        </p:nvSpPr>
        <p:spPr bwMode="auto">
          <a:xfrm>
            <a:off x="3341875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26"/>
          <p:cNvSpPr/>
          <p:nvPr/>
        </p:nvSpPr>
        <p:spPr bwMode="auto">
          <a:xfrm>
            <a:off x="5503627" y="864773"/>
            <a:ext cx="1023376" cy="1023394"/>
          </a:xfrm>
          <a:custGeom>
            <a:avLst/>
            <a:gdLst/>
            <a:ahLst/>
            <a:cxnLst/>
            <a:rect l="l" t="t" r="r" b="b"/>
            <a:pathLst>
              <a:path w="59620" h="59621" fill="norm" stroke="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26"/>
          <p:cNvSpPr/>
          <p:nvPr/>
        </p:nvSpPr>
        <p:spPr bwMode="auto">
          <a:xfrm>
            <a:off x="7556250" y="126255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9" name="Google Shape;159;p26"/>
          <p:cNvGrpSpPr/>
          <p:nvPr/>
        </p:nvGrpSpPr>
        <p:grpSpPr bwMode="auto">
          <a:xfrm>
            <a:off x="7864563" y="1553088"/>
            <a:ext cx="706675" cy="589825"/>
            <a:chOff x="770025" y="3995925"/>
            <a:chExt cx="706675" cy="589825"/>
          </a:xfrm>
        </p:grpSpPr>
        <p:sp>
          <p:nvSpPr>
            <p:cNvPr id="160" name="Google Shape;160;p26"/>
            <p:cNvSpPr/>
            <p:nvPr/>
          </p:nvSpPr>
          <p:spPr bwMode="auto"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fill="norm" stroke="1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 bwMode="auto"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fill="norm" stroke="1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 bwMode="auto"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fill="norm" stroke="1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 bwMode="auto"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fill="norm" stroke="1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 bwMode="auto"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fill="norm" stroke="1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 bwMode="auto"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fill="norm" stroke="1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 bwMode="auto"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fill="norm" stroke="1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 bwMode="auto"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fill="norm" stroke="1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 bwMode="auto"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fill="norm" stroke="1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 bwMode="auto"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fill="norm" stroke="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 bwMode="auto"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fill="norm" stroke="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 bwMode="auto"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 bwMode="auto"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fill="norm" stroke="1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 bwMode="auto">
            <a:xfrm>
              <a:off x="770025" y="4569400"/>
              <a:ext cx="1649" cy="475"/>
            </a:xfrm>
            <a:custGeom>
              <a:avLst/>
              <a:gdLst/>
              <a:ahLst/>
              <a:cxnLst/>
              <a:rect l="l" t="t" r="r" b="b"/>
              <a:pathLst>
                <a:path w="66" h="19" fill="norm" stroke="1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 bwMode="auto"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fill="norm" stroke="1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 bwMode="auto"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fill="norm" stroke="1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 bwMode="auto"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fill="norm" stroke="1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 bwMode="auto"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fill="norm" stroke="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 bwMode="auto"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fill="norm" stroke="1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 bwMode="auto">
            <a:xfrm>
              <a:off x="945875" y="4562350"/>
              <a:ext cx="1649" cy="975"/>
            </a:xfrm>
            <a:custGeom>
              <a:avLst/>
              <a:gdLst/>
              <a:ahLst/>
              <a:cxnLst/>
              <a:rect l="l" t="t" r="r" b="b"/>
              <a:pathLst>
                <a:path w="66" h="39" fill="norm" stroke="1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 bwMode="auto"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fill="norm" stroke="1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 bwMode="auto"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fill="norm" stroke="1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 bwMode="auto"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fill="norm" stroke="1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 bwMode="auto"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fill="norm" stroke="1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 bwMode="auto">
            <a:xfrm>
              <a:off x="1189550" y="4304175"/>
              <a:ext cx="1075" cy="1649"/>
            </a:xfrm>
            <a:custGeom>
              <a:avLst/>
              <a:gdLst/>
              <a:ahLst/>
              <a:cxnLst/>
              <a:rect l="l" t="t" r="r" b="b"/>
              <a:pathLst>
                <a:path w="43" h="66" fill="norm" stroke="1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 bwMode="auto"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fill="norm" stroke="1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 bwMode="auto"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fill="norm" stroke="1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 bwMode="auto"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fill="norm" stroke="1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 bwMode="auto"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fill="norm" stroke="1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 bwMode="auto">
            <a:xfrm>
              <a:off x="934950" y="4340625"/>
              <a:ext cx="950" cy="1649"/>
            </a:xfrm>
            <a:custGeom>
              <a:avLst/>
              <a:gdLst/>
              <a:ahLst/>
              <a:cxnLst/>
              <a:rect l="l" t="t" r="r" b="b"/>
              <a:pathLst>
                <a:path w="38" h="66" fill="norm" stroke="1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 bwMode="auto"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fill="norm" stroke="1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 bwMode="auto"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fill="norm" stroke="1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 bwMode="auto"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fill="norm" stroke="1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 bwMode="auto"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fill="norm" stroke="1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 bwMode="auto"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fill="norm" stroke="1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 bwMode="auto"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fill="norm" stroke="1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 bwMode="auto"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fill="norm" stroke="1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 bwMode="auto"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fill="norm" stroke="1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 bwMode="auto">
            <a:xfrm>
              <a:off x="1376550" y="4543725"/>
              <a:ext cx="1725" cy="824"/>
            </a:xfrm>
            <a:custGeom>
              <a:avLst/>
              <a:gdLst/>
              <a:ahLst/>
              <a:cxnLst/>
              <a:rect l="l" t="t" r="r" b="b"/>
              <a:pathLst>
                <a:path w="69" h="33" fill="norm" stroke="1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 bwMode="auto"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fill="norm" stroke="1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 bwMode="auto">
            <a:xfrm>
              <a:off x="1392599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fill="norm" stroke="1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 bwMode="auto"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fill="norm" stroke="1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 bwMode="auto">
            <a:xfrm>
              <a:off x="1066925" y="4102800"/>
              <a:ext cx="1025" cy="1649"/>
            </a:xfrm>
            <a:custGeom>
              <a:avLst/>
              <a:gdLst/>
              <a:ahLst/>
              <a:cxnLst/>
              <a:rect l="l" t="t" r="r" b="b"/>
              <a:pathLst>
                <a:path w="41" h="66" fill="norm" stroke="1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 bwMode="auto"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fill="norm" stroke="1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 bwMode="auto">
            <a:xfrm>
              <a:off x="1460975" y="4490200"/>
              <a:ext cx="1600" cy="649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 bwMode="auto"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fill="norm" stroke="1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 bwMode="auto"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fill="norm" stroke="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7" name="Google Shape;207;p26"/>
          <p:cNvSpPr/>
          <p:nvPr/>
        </p:nvSpPr>
        <p:spPr bwMode="auto">
          <a:xfrm>
            <a:off x="6138050" y="1888186"/>
            <a:ext cx="2292713" cy="2180335"/>
          </a:xfrm>
          <a:custGeom>
            <a:avLst/>
            <a:gdLst/>
            <a:ahLst/>
            <a:cxnLst/>
            <a:rect l="l" t="t" r="r" b="b"/>
            <a:pathLst>
              <a:path w="77818" h="74010" fill="norm" stroke="1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 bwMode="auto"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fill="norm" stroke="1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032242" name="Title 1"/>
          <p:cNvSpPr/>
          <p:nvPr>
            <p:ph type="title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1717666327" name="Subtitle 2"/>
          <p:cNvSpPr/>
          <p:nvPr>
            <p:ph type="subTitle" idx="1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1378117640" name="Google Shape;948;p43"/>
          <p:cNvSpPr/>
          <p:nvPr/>
        </p:nvSpPr>
        <p:spPr bwMode="auto">
          <a:xfrm>
            <a:off x="1934249" y="1074150"/>
            <a:ext cx="5275499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516064" name="Google Shape;999;p43"/>
          <p:cNvSpPr txBox="1"/>
          <p:nvPr/>
        </p:nvSpPr>
        <p:spPr bwMode="auto">
          <a:xfrm>
            <a:off x="2279799" y="2212852"/>
            <a:ext cx="4617299" cy="75479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6200"/>
              <a:buFont typeface="Poppins"/>
              <a:buNone/>
              <a:defRPr sz="50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Thank you for your Time</a:t>
            </a:r>
            <a:endParaRPr lang="en-GB"/>
          </a:p>
        </p:txBody>
      </p:sp>
      <p:grpSp>
        <p:nvGrpSpPr>
          <p:cNvPr id="2028663502" name="Google Shape;371;p30"/>
          <p:cNvGrpSpPr/>
          <p:nvPr/>
        </p:nvGrpSpPr>
        <p:grpSpPr bwMode="auto">
          <a:xfrm>
            <a:off x="2717164" y="3435984"/>
            <a:ext cx="3326130" cy="343533"/>
            <a:chOff x="3751049" y="4144799"/>
            <a:chExt cx="1461349" cy="343350"/>
          </a:xfrm>
        </p:grpSpPr>
        <p:sp>
          <p:nvSpPr>
            <p:cNvPr id="202139871" name="Google Shape;372;p30"/>
            <p:cNvSpPr/>
            <p:nvPr/>
          </p:nvSpPr>
          <p:spPr bwMode="auto">
            <a:xfrm>
              <a:off x="3751049" y="4144799"/>
              <a:ext cx="1461349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fill="norm" stroke="1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984957" name="Google Shape;373;p30"/>
            <p:cNvSpPr/>
            <p:nvPr/>
          </p:nvSpPr>
          <p:spPr bwMode="auto">
            <a:xfrm>
              <a:off x="3991950" y="4436799"/>
              <a:ext cx="6323" cy="4050"/>
            </a:xfrm>
            <a:custGeom>
              <a:avLst/>
              <a:gdLst/>
              <a:ahLst/>
              <a:cxnLst/>
              <a:rect l="l" t="t" r="r" b="b"/>
              <a:pathLst>
                <a:path w="253" h="162" fill="norm" stroke="1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1746440" name="Google Shape;374;p30"/>
            <p:cNvSpPr/>
            <p:nvPr/>
          </p:nvSpPr>
          <p:spPr bwMode="auto">
            <a:xfrm>
              <a:off x="3764149" y="4240624"/>
              <a:ext cx="424" cy="3174"/>
            </a:xfrm>
            <a:custGeom>
              <a:avLst/>
              <a:gdLst/>
              <a:ahLst/>
              <a:cxnLst/>
              <a:rect l="l" t="t" r="r" b="b"/>
              <a:pathLst>
                <a:path w="17" h="127" fill="norm" stroke="1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6829307" name="Google Shape;375;p30"/>
            <p:cNvSpPr/>
            <p:nvPr/>
          </p:nvSpPr>
          <p:spPr bwMode="auto">
            <a:xfrm>
              <a:off x="3772424" y="4328599"/>
              <a:ext cx="799" cy="3024"/>
            </a:xfrm>
            <a:custGeom>
              <a:avLst/>
              <a:gdLst/>
              <a:ahLst/>
              <a:cxnLst/>
              <a:rect l="l" t="t" r="r" b="b"/>
              <a:pathLst>
                <a:path w="32" h="121" fill="norm" stroke="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2969633" name="Google Shape;376;p30"/>
            <p:cNvSpPr/>
            <p:nvPr/>
          </p:nvSpPr>
          <p:spPr bwMode="auto">
            <a:xfrm>
              <a:off x="4110824" y="4303249"/>
              <a:ext cx="849" cy="1874"/>
            </a:xfrm>
            <a:custGeom>
              <a:avLst/>
              <a:gdLst/>
              <a:ahLst/>
              <a:cxnLst/>
              <a:rect l="l" t="t" r="r" b="b"/>
              <a:pathLst>
                <a:path w="34" h="75" fill="norm" stroke="1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3357586" name="Google Shape;377;p30"/>
            <p:cNvSpPr/>
            <p:nvPr/>
          </p:nvSpPr>
          <p:spPr bwMode="auto">
            <a:xfrm>
              <a:off x="3787124" y="4430250"/>
              <a:ext cx="2274" cy="2874"/>
            </a:xfrm>
            <a:custGeom>
              <a:avLst/>
              <a:gdLst/>
              <a:ahLst/>
              <a:cxnLst/>
              <a:rect l="l" t="t" r="r" b="b"/>
              <a:pathLst>
                <a:path w="91" h="115" fill="norm" stroke="1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987950" name="Google Shape;378;p30"/>
            <p:cNvSpPr/>
            <p:nvPr/>
          </p:nvSpPr>
          <p:spPr bwMode="auto">
            <a:xfrm>
              <a:off x="4323899" y="4436249"/>
              <a:ext cx="949" cy="1125"/>
            </a:xfrm>
            <a:custGeom>
              <a:avLst/>
              <a:gdLst/>
              <a:ahLst/>
              <a:cxnLst/>
              <a:rect l="l" t="t" r="r" b="b"/>
              <a:pathLst>
                <a:path w="38" h="45" fill="norm" stroke="1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690132" name="Google Shape;379;p30"/>
            <p:cNvSpPr/>
            <p:nvPr/>
          </p:nvSpPr>
          <p:spPr bwMode="auto">
            <a:xfrm>
              <a:off x="4515750" y="4303999"/>
              <a:ext cx="2824" cy="1599"/>
            </a:xfrm>
            <a:custGeom>
              <a:avLst/>
              <a:gdLst/>
              <a:ahLst/>
              <a:cxnLst/>
              <a:rect l="l" t="t" r="r" b="b"/>
              <a:pathLst>
                <a:path w="113" h="64" fill="norm" stroke="1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441094" name="Google Shape;380;p30"/>
            <p:cNvSpPr/>
            <p:nvPr/>
          </p:nvSpPr>
          <p:spPr bwMode="auto">
            <a:xfrm>
              <a:off x="4900474" y="4162275"/>
              <a:ext cx="3849" cy="474"/>
            </a:xfrm>
            <a:custGeom>
              <a:avLst/>
              <a:gdLst/>
              <a:ahLst/>
              <a:cxnLst/>
              <a:rect l="l" t="t" r="r" b="b"/>
              <a:pathLst>
                <a:path w="154" h="19" fill="norm" stroke="1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913907" name="Google Shape;381;p30"/>
            <p:cNvSpPr/>
            <p:nvPr/>
          </p:nvSpPr>
          <p:spPr bwMode="auto">
            <a:xfrm>
              <a:off x="3764849" y="4156974"/>
              <a:ext cx="374" cy="1599"/>
            </a:xfrm>
            <a:custGeom>
              <a:avLst/>
              <a:gdLst/>
              <a:ahLst/>
              <a:cxnLst/>
              <a:rect l="l" t="t" r="r" b="b"/>
              <a:pathLst>
                <a:path w="15" h="64" fill="norm" stroke="1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658454" name="Google Shape;382;p30"/>
            <p:cNvSpPr/>
            <p:nvPr/>
          </p:nvSpPr>
          <p:spPr bwMode="auto">
            <a:xfrm>
              <a:off x="3765274" y="4166974"/>
              <a:ext cx="349" cy="1648"/>
            </a:xfrm>
            <a:custGeom>
              <a:avLst/>
              <a:gdLst/>
              <a:ahLst/>
              <a:cxnLst/>
              <a:rect l="l" t="t" r="r" b="b"/>
              <a:pathLst>
                <a:path w="14" h="66" fill="norm" stroke="1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710174" name="Google Shape;383;p30"/>
            <p:cNvSpPr/>
            <p:nvPr/>
          </p:nvSpPr>
          <p:spPr bwMode="auto">
            <a:xfrm>
              <a:off x="3756150" y="4191849"/>
              <a:ext cx="323" cy="1699"/>
            </a:xfrm>
            <a:custGeom>
              <a:avLst/>
              <a:gdLst/>
              <a:ahLst/>
              <a:cxnLst/>
              <a:rect l="l" t="t" r="r" b="b"/>
              <a:pathLst>
                <a:path w="13" h="68" fill="norm" stroke="1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549709" name="Google Shape;384;p30"/>
            <p:cNvSpPr/>
            <p:nvPr/>
          </p:nvSpPr>
          <p:spPr bwMode="auto">
            <a:xfrm>
              <a:off x="3765124" y="4250849"/>
              <a:ext cx="399" cy="648"/>
            </a:xfrm>
            <a:custGeom>
              <a:avLst/>
              <a:gdLst/>
              <a:ahLst/>
              <a:cxnLst/>
              <a:rect l="l" t="t" r="r" b="b"/>
              <a:pathLst>
                <a:path w="16" h="26" fill="norm" stroke="1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306192" name="Google Shape;385;p30"/>
            <p:cNvSpPr/>
            <p:nvPr/>
          </p:nvSpPr>
          <p:spPr bwMode="auto">
            <a:xfrm>
              <a:off x="3767124" y="4293324"/>
              <a:ext cx="424" cy="574"/>
            </a:xfrm>
            <a:custGeom>
              <a:avLst/>
              <a:gdLst/>
              <a:ahLst/>
              <a:cxnLst/>
              <a:rect l="l" t="t" r="r" b="b"/>
              <a:pathLst>
                <a:path w="17" h="23" fill="norm" stroke="1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205373" name="Google Shape;386;p30"/>
            <p:cNvSpPr/>
            <p:nvPr/>
          </p:nvSpPr>
          <p:spPr bwMode="auto">
            <a:xfrm>
              <a:off x="3770349" y="4311824"/>
              <a:ext cx="299" cy="1575"/>
            </a:xfrm>
            <a:custGeom>
              <a:avLst/>
              <a:gdLst/>
              <a:ahLst/>
              <a:cxnLst/>
              <a:rect l="l" t="t" r="r" b="b"/>
              <a:pathLst>
                <a:path w="12" h="63" fill="norm" stroke="1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118556" name="Google Shape;387;p30"/>
            <p:cNvSpPr/>
            <p:nvPr/>
          </p:nvSpPr>
          <p:spPr bwMode="auto">
            <a:xfrm>
              <a:off x="3755799" y="4330499"/>
              <a:ext cx="374" cy="1648"/>
            </a:xfrm>
            <a:custGeom>
              <a:avLst/>
              <a:gdLst/>
              <a:ahLst/>
              <a:cxnLst/>
              <a:rect l="l" t="t" r="r" b="b"/>
              <a:pathLst>
                <a:path w="15" h="66" fill="norm" stroke="1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12335" name="Google Shape;388;p30"/>
            <p:cNvSpPr/>
            <p:nvPr/>
          </p:nvSpPr>
          <p:spPr bwMode="auto">
            <a:xfrm>
              <a:off x="3793524" y="4399174"/>
              <a:ext cx="549" cy="1424"/>
            </a:xfrm>
            <a:custGeom>
              <a:avLst/>
              <a:gdLst/>
              <a:ahLst/>
              <a:cxnLst/>
              <a:rect l="l" t="t" r="r" b="b"/>
              <a:pathLst>
                <a:path w="22" h="57" fill="norm" stroke="1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8414364" name="Google Shape;389;p30"/>
            <p:cNvSpPr/>
            <p:nvPr/>
          </p:nvSpPr>
          <p:spPr bwMode="auto">
            <a:xfrm>
              <a:off x="3812099" y="4452774"/>
              <a:ext cx="1174" cy="1274"/>
            </a:xfrm>
            <a:custGeom>
              <a:avLst/>
              <a:gdLst/>
              <a:ahLst/>
              <a:cxnLst/>
              <a:rect l="l" t="t" r="r" b="b"/>
              <a:pathLst>
                <a:path w="47" h="51" fill="norm" stroke="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908857" name="Google Shape;390;p30"/>
            <p:cNvSpPr/>
            <p:nvPr/>
          </p:nvSpPr>
          <p:spPr bwMode="auto">
            <a:xfrm>
              <a:off x="3770174" y="4313049"/>
              <a:ext cx="274" cy="1549"/>
            </a:xfrm>
            <a:custGeom>
              <a:avLst/>
              <a:gdLst/>
              <a:ahLst/>
              <a:cxnLst/>
              <a:rect l="l" t="t" r="r" b="b"/>
              <a:pathLst>
                <a:path w="11" h="62" fill="norm" stroke="1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284525" name="Google Shape;391;p30"/>
            <p:cNvSpPr/>
            <p:nvPr/>
          </p:nvSpPr>
          <p:spPr bwMode="auto">
            <a:xfrm>
              <a:off x="3895049" y="4478850"/>
              <a:ext cx="1699" cy="399"/>
            </a:xfrm>
            <a:custGeom>
              <a:avLst/>
              <a:gdLst/>
              <a:ahLst/>
              <a:cxnLst/>
              <a:rect l="l" t="t" r="r" b="b"/>
              <a:pathLst>
                <a:path w="68" h="16" fill="norm" stroke="1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666612" name="Google Shape;392;p30"/>
            <p:cNvSpPr/>
            <p:nvPr/>
          </p:nvSpPr>
          <p:spPr bwMode="auto">
            <a:xfrm>
              <a:off x="4017474" y="4420399"/>
              <a:ext cx="1324" cy="1199"/>
            </a:xfrm>
            <a:custGeom>
              <a:avLst/>
              <a:gdLst/>
              <a:ahLst/>
              <a:cxnLst/>
              <a:rect l="l" t="t" r="r" b="b"/>
              <a:pathLst>
                <a:path w="53" h="48" fill="norm" stroke="1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953083" name="Google Shape;393;p30"/>
            <p:cNvSpPr/>
            <p:nvPr/>
          </p:nvSpPr>
          <p:spPr bwMode="auto">
            <a:xfrm>
              <a:off x="4420974" y="4360299"/>
              <a:ext cx="599" cy="648"/>
            </a:xfrm>
            <a:custGeom>
              <a:avLst/>
              <a:gdLst/>
              <a:ahLst/>
              <a:cxnLst/>
              <a:rect l="l" t="t" r="r" b="b"/>
              <a:pathLst>
                <a:path w="24" h="26" fill="norm" stroke="1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2051341" name="Google Shape;394;p30"/>
            <p:cNvSpPr/>
            <p:nvPr/>
          </p:nvSpPr>
          <p:spPr bwMode="auto">
            <a:xfrm>
              <a:off x="4456575" y="4338749"/>
              <a:ext cx="624" cy="648"/>
            </a:xfrm>
            <a:custGeom>
              <a:avLst/>
              <a:gdLst/>
              <a:ahLst/>
              <a:cxnLst/>
              <a:rect l="l" t="t" r="r" b="b"/>
              <a:pathLst>
                <a:path w="25" h="26" fill="norm" stroke="1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77527" name="Google Shape;395;p30"/>
            <p:cNvSpPr/>
            <p:nvPr/>
          </p:nvSpPr>
          <p:spPr bwMode="auto">
            <a:xfrm>
              <a:off x="4471474" y="4330174"/>
              <a:ext cx="1424" cy="949"/>
            </a:xfrm>
            <a:custGeom>
              <a:avLst/>
              <a:gdLst/>
              <a:ahLst/>
              <a:cxnLst/>
              <a:rect l="l" t="t" r="r" b="b"/>
              <a:pathLst>
                <a:path w="57" h="38" fill="norm" stroke="1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981948" name="Google Shape;396;p30"/>
            <p:cNvSpPr/>
            <p:nvPr/>
          </p:nvSpPr>
          <p:spPr bwMode="auto">
            <a:xfrm>
              <a:off x="4475624" y="4327574"/>
              <a:ext cx="1449" cy="648"/>
            </a:xfrm>
            <a:custGeom>
              <a:avLst/>
              <a:gdLst/>
              <a:ahLst/>
              <a:cxnLst/>
              <a:rect l="l" t="t" r="r" b="b"/>
              <a:pathLst>
                <a:path w="58" h="26" fill="norm" stroke="1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9385543" name="Google Shape;397;p30"/>
            <p:cNvSpPr/>
            <p:nvPr/>
          </p:nvSpPr>
          <p:spPr bwMode="auto">
            <a:xfrm>
              <a:off x="4648199" y="4247224"/>
              <a:ext cx="1499" cy="849"/>
            </a:xfrm>
            <a:custGeom>
              <a:avLst/>
              <a:gdLst/>
              <a:ahLst/>
              <a:cxnLst/>
              <a:rect l="l" t="t" r="r" b="b"/>
              <a:pathLst>
                <a:path w="60" h="34" fill="norm" stroke="1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9974911" name="Google Shape;398;p30"/>
            <p:cNvSpPr/>
            <p:nvPr/>
          </p:nvSpPr>
          <p:spPr bwMode="auto">
            <a:xfrm>
              <a:off x="4746749" y="4202574"/>
              <a:ext cx="1524" cy="724"/>
            </a:xfrm>
            <a:custGeom>
              <a:avLst/>
              <a:gdLst/>
              <a:ahLst/>
              <a:cxnLst/>
              <a:rect l="l" t="t" r="r" b="b"/>
              <a:pathLst>
                <a:path w="61" h="29" fill="norm" stroke="1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330901" name="Google Shape;399;p30"/>
            <p:cNvSpPr/>
            <p:nvPr/>
          </p:nvSpPr>
          <p:spPr bwMode="auto">
            <a:xfrm>
              <a:off x="4883299" y="4162849"/>
              <a:ext cx="1575" cy="299"/>
            </a:xfrm>
            <a:custGeom>
              <a:avLst/>
              <a:gdLst/>
              <a:ahLst/>
              <a:cxnLst/>
              <a:rect l="l" t="t" r="r" b="b"/>
              <a:pathLst>
                <a:path w="63" h="12" fill="norm" stroke="1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858334" name="Google Shape;400;p30"/>
            <p:cNvSpPr/>
            <p:nvPr/>
          </p:nvSpPr>
          <p:spPr bwMode="auto">
            <a:xfrm>
              <a:off x="4899074" y="4162299"/>
              <a:ext cx="1624" cy="299"/>
            </a:xfrm>
            <a:custGeom>
              <a:avLst/>
              <a:gdLst/>
              <a:ahLst/>
              <a:cxnLst/>
              <a:rect l="l" t="t" r="r" b="b"/>
              <a:pathLst>
                <a:path w="65" h="12" fill="norm" stroke="1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986958" name="Google Shape;401;p30"/>
            <p:cNvSpPr/>
            <p:nvPr/>
          </p:nvSpPr>
          <p:spPr bwMode="auto">
            <a:xfrm>
              <a:off x="4940024" y="4158774"/>
              <a:ext cx="599" cy="399"/>
            </a:xfrm>
            <a:custGeom>
              <a:avLst/>
              <a:gdLst/>
              <a:ahLst/>
              <a:cxnLst/>
              <a:rect l="l" t="t" r="r" b="b"/>
              <a:pathLst>
                <a:path w="24" h="16" fill="norm" stroke="1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0862246" name="Google Shape;402;p30"/>
            <p:cNvSpPr/>
            <p:nvPr/>
          </p:nvSpPr>
          <p:spPr bwMode="auto">
            <a:xfrm>
              <a:off x="5025124" y="4164799"/>
              <a:ext cx="1648" cy="450"/>
            </a:xfrm>
            <a:custGeom>
              <a:avLst/>
              <a:gdLst/>
              <a:ahLst/>
              <a:cxnLst/>
              <a:rect l="l" t="t" r="r" b="b"/>
              <a:pathLst>
                <a:path w="66" h="18" fill="norm" stroke="1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0025842" name="Google Shape;403;p30"/>
            <p:cNvSpPr/>
            <p:nvPr/>
          </p:nvSpPr>
          <p:spPr bwMode="auto">
            <a:xfrm>
              <a:off x="5062349" y="4173525"/>
              <a:ext cx="724" cy="499"/>
            </a:xfrm>
            <a:custGeom>
              <a:avLst/>
              <a:gdLst/>
              <a:ahLst/>
              <a:cxnLst/>
              <a:rect l="l" t="t" r="r" b="b"/>
              <a:pathLst>
                <a:path w="29" h="20" fill="norm" stroke="1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932587" name="Google Shape;404;p30"/>
            <p:cNvSpPr/>
            <p:nvPr/>
          </p:nvSpPr>
          <p:spPr bwMode="auto">
            <a:xfrm>
              <a:off x="4110649" y="4305349"/>
              <a:ext cx="724" cy="1599"/>
            </a:xfrm>
            <a:custGeom>
              <a:avLst/>
              <a:gdLst/>
              <a:ahLst/>
              <a:cxnLst/>
              <a:rect l="l" t="t" r="r" b="b"/>
              <a:pathLst>
                <a:path w="29" h="64" fill="norm" stroke="1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9043207" name="Google Shape;405;p30"/>
            <p:cNvSpPr/>
            <p:nvPr/>
          </p:nvSpPr>
          <p:spPr bwMode="auto">
            <a:xfrm>
              <a:off x="4225124" y="4481374"/>
              <a:ext cx="1599" cy="648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27152497" name="Google Shape;549;p34"/>
          <p:cNvSpPr/>
          <p:nvPr/>
        </p:nvSpPr>
        <p:spPr bwMode="auto">
          <a:xfrm>
            <a:off x="6244362" y="1394599"/>
            <a:ext cx="614902" cy="549550"/>
          </a:xfrm>
          <a:custGeom>
            <a:avLst/>
            <a:gdLst/>
            <a:ahLst/>
            <a:cxnLst/>
            <a:rect l="l" t="t" r="r" b="b"/>
            <a:pathLst>
              <a:path w="31158" h="27843" fill="norm" stroke="1" extrusionOk="0">
                <a:moveTo>
                  <a:pt x="13086" y="5642"/>
                </a:moveTo>
                <a:cubicBezTo>
                  <a:pt x="12969" y="5642"/>
                  <a:pt x="12853" y="5687"/>
                  <a:pt x="12765" y="5776"/>
                </a:cubicBezTo>
                <a:lnTo>
                  <a:pt x="11522" y="7020"/>
                </a:lnTo>
                <a:cubicBezTo>
                  <a:pt x="11343" y="7197"/>
                  <a:pt x="11343" y="7486"/>
                  <a:pt x="11522" y="7665"/>
                </a:cubicBezTo>
                <a:cubicBezTo>
                  <a:pt x="11610" y="7754"/>
                  <a:pt x="11728" y="7800"/>
                  <a:pt x="11844" y="7800"/>
                </a:cubicBezTo>
                <a:cubicBezTo>
                  <a:pt x="11962" y="7800"/>
                  <a:pt x="12077" y="7754"/>
                  <a:pt x="12168" y="7665"/>
                </a:cubicBezTo>
                <a:lnTo>
                  <a:pt x="13411" y="6422"/>
                </a:lnTo>
                <a:cubicBezTo>
                  <a:pt x="13589" y="6244"/>
                  <a:pt x="13589" y="5955"/>
                  <a:pt x="13411" y="5776"/>
                </a:cubicBezTo>
                <a:cubicBezTo>
                  <a:pt x="13320" y="5687"/>
                  <a:pt x="13203" y="5642"/>
                  <a:pt x="13086" y="5642"/>
                </a:cubicBezTo>
                <a:close/>
                <a:moveTo>
                  <a:pt x="14407" y="4747"/>
                </a:moveTo>
                <a:cubicBezTo>
                  <a:pt x="14410" y="4747"/>
                  <a:pt x="14420" y="4747"/>
                  <a:pt x="14429" y="4756"/>
                </a:cubicBezTo>
                <a:cubicBezTo>
                  <a:pt x="14439" y="4767"/>
                  <a:pt x="14439" y="4777"/>
                  <a:pt x="14439" y="4782"/>
                </a:cubicBezTo>
                <a:cubicBezTo>
                  <a:pt x="14401" y="6469"/>
                  <a:pt x="13792" y="7326"/>
                  <a:pt x="13432" y="7688"/>
                </a:cubicBezTo>
                <a:cubicBezTo>
                  <a:pt x="13073" y="8047"/>
                  <a:pt x="12215" y="8658"/>
                  <a:pt x="10526" y="8694"/>
                </a:cubicBezTo>
                <a:cubicBezTo>
                  <a:pt x="10523" y="8694"/>
                  <a:pt x="10512" y="8694"/>
                  <a:pt x="10502" y="8685"/>
                </a:cubicBezTo>
                <a:cubicBezTo>
                  <a:pt x="10493" y="8675"/>
                  <a:pt x="10493" y="8664"/>
                  <a:pt x="10493" y="8660"/>
                </a:cubicBezTo>
                <a:cubicBezTo>
                  <a:pt x="10500" y="8286"/>
                  <a:pt x="10535" y="7953"/>
                  <a:pt x="10593" y="7654"/>
                </a:cubicBezTo>
                <a:cubicBezTo>
                  <a:pt x="10602" y="7623"/>
                  <a:pt x="10609" y="7591"/>
                  <a:pt x="10611" y="7556"/>
                </a:cubicBezTo>
                <a:cubicBezTo>
                  <a:pt x="10814" y="6578"/>
                  <a:pt x="11227" y="6024"/>
                  <a:pt x="11499" y="5753"/>
                </a:cubicBezTo>
                <a:cubicBezTo>
                  <a:pt x="11858" y="5395"/>
                  <a:pt x="12715" y="4783"/>
                  <a:pt x="14405" y="4747"/>
                </a:cubicBezTo>
                <a:close/>
                <a:moveTo>
                  <a:pt x="9624" y="7974"/>
                </a:moveTo>
                <a:cubicBezTo>
                  <a:pt x="9595" y="8224"/>
                  <a:pt x="9581" y="8448"/>
                  <a:pt x="9578" y="8640"/>
                </a:cubicBezTo>
                <a:cubicBezTo>
                  <a:pt x="9572" y="8897"/>
                  <a:pt x="9672" y="9147"/>
                  <a:pt x="9854" y="9329"/>
                </a:cubicBezTo>
                <a:cubicBezTo>
                  <a:pt x="10031" y="9504"/>
                  <a:pt x="10275" y="9604"/>
                  <a:pt x="10524" y="9604"/>
                </a:cubicBezTo>
                <a:lnTo>
                  <a:pt x="10546" y="9604"/>
                </a:lnTo>
                <a:cubicBezTo>
                  <a:pt x="11154" y="9590"/>
                  <a:pt x="12138" y="9492"/>
                  <a:pt x="13037" y="9058"/>
                </a:cubicBezTo>
                <a:lnTo>
                  <a:pt x="13037" y="9658"/>
                </a:lnTo>
                <a:cubicBezTo>
                  <a:pt x="13037" y="9941"/>
                  <a:pt x="12805" y="10172"/>
                  <a:pt x="12524" y="10172"/>
                </a:cubicBezTo>
                <a:lnTo>
                  <a:pt x="7544" y="10172"/>
                </a:lnTo>
                <a:cubicBezTo>
                  <a:pt x="7263" y="10172"/>
                  <a:pt x="7031" y="9941"/>
                  <a:pt x="7031" y="9658"/>
                </a:cubicBezTo>
                <a:lnTo>
                  <a:pt x="7031" y="8485"/>
                </a:lnTo>
                <a:cubicBezTo>
                  <a:pt x="7031" y="8204"/>
                  <a:pt x="7263" y="7974"/>
                  <a:pt x="7544" y="7974"/>
                </a:cubicBezTo>
                <a:close/>
                <a:moveTo>
                  <a:pt x="14401" y="3834"/>
                </a:moveTo>
                <a:cubicBezTo>
                  <a:pt x="14395" y="3834"/>
                  <a:pt x="14390" y="3834"/>
                  <a:pt x="14384" y="3834"/>
                </a:cubicBezTo>
                <a:cubicBezTo>
                  <a:pt x="13521" y="3852"/>
                  <a:pt x="11917" y="4042"/>
                  <a:pt x="10851" y="5107"/>
                </a:cubicBezTo>
                <a:cubicBezTo>
                  <a:pt x="10288" y="5670"/>
                  <a:pt x="9970" y="6385"/>
                  <a:pt x="9792" y="7060"/>
                </a:cubicBezTo>
                <a:lnTo>
                  <a:pt x="7544" y="7060"/>
                </a:lnTo>
                <a:cubicBezTo>
                  <a:pt x="6759" y="7060"/>
                  <a:pt x="6120" y="7698"/>
                  <a:pt x="6120" y="8484"/>
                </a:cubicBezTo>
                <a:lnTo>
                  <a:pt x="6120" y="9657"/>
                </a:lnTo>
                <a:cubicBezTo>
                  <a:pt x="6120" y="10442"/>
                  <a:pt x="6759" y="11081"/>
                  <a:pt x="7544" y="11081"/>
                </a:cubicBezTo>
                <a:lnTo>
                  <a:pt x="12524" y="11081"/>
                </a:lnTo>
                <a:cubicBezTo>
                  <a:pt x="13309" y="11081"/>
                  <a:pt x="13948" y="10442"/>
                  <a:pt x="13948" y="9657"/>
                </a:cubicBezTo>
                <a:lnTo>
                  <a:pt x="13948" y="8484"/>
                </a:lnTo>
                <a:cubicBezTo>
                  <a:pt x="13948" y="8473"/>
                  <a:pt x="13948" y="8461"/>
                  <a:pt x="13947" y="8452"/>
                </a:cubicBezTo>
                <a:cubicBezTo>
                  <a:pt x="13990" y="8413"/>
                  <a:pt x="14034" y="8372"/>
                  <a:pt x="14075" y="8331"/>
                </a:cubicBezTo>
                <a:cubicBezTo>
                  <a:pt x="15141" y="7266"/>
                  <a:pt x="15330" y="5661"/>
                  <a:pt x="15348" y="4798"/>
                </a:cubicBezTo>
                <a:cubicBezTo>
                  <a:pt x="15354" y="4541"/>
                  <a:pt x="15254" y="4291"/>
                  <a:pt x="15073" y="4110"/>
                </a:cubicBezTo>
                <a:cubicBezTo>
                  <a:pt x="14895" y="3934"/>
                  <a:pt x="14651" y="3834"/>
                  <a:pt x="14401" y="3834"/>
                </a:cubicBezTo>
                <a:close/>
                <a:moveTo>
                  <a:pt x="7428" y="12288"/>
                </a:moveTo>
                <a:cubicBezTo>
                  <a:pt x="7175" y="12288"/>
                  <a:pt x="6971" y="12492"/>
                  <a:pt x="6971" y="12743"/>
                </a:cubicBezTo>
                <a:cubicBezTo>
                  <a:pt x="6971" y="12994"/>
                  <a:pt x="7175" y="13199"/>
                  <a:pt x="7428" y="13199"/>
                </a:cubicBezTo>
                <a:lnTo>
                  <a:pt x="12645" y="13199"/>
                </a:lnTo>
                <a:cubicBezTo>
                  <a:pt x="12896" y="13199"/>
                  <a:pt x="13101" y="12994"/>
                  <a:pt x="13101" y="12743"/>
                </a:cubicBezTo>
                <a:cubicBezTo>
                  <a:pt x="13101" y="12492"/>
                  <a:pt x="12896" y="12288"/>
                  <a:pt x="12645" y="12288"/>
                </a:cubicBezTo>
                <a:close/>
                <a:moveTo>
                  <a:pt x="19049" y="7158"/>
                </a:moveTo>
                <a:cubicBezTo>
                  <a:pt x="19090" y="7158"/>
                  <a:pt x="19135" y="7164"/>
                  <a:pt x="19182" y="7179"/>
                </a:cubicBezTo>
                <a:lnTo>
                  <a:pt x="24402" y="8785"/>
                </a:lnTo>
                <a:cubicBezTo>
                  <a:pt x="24682" y="8870"/>
                  <a:pt x="24705" y="9120"/>
                  <a:pt x="24705" y="9194"/>
                </a:cubicBezTo>
                <a:cubicBezTo>
                  <a:pt x="24705" y="9268"/>
                  <a:pt x="24684" y="9515"/>
                  <a:pt x="24405" y="9604"/>
                </a:cubicBezTo>
                <a:lnTo>
                  <a:pt x="23060" y="10034"/>
                </a:lnTo>
                <a:lnTo>
                  <a:pt x="22536" y="10200"/>
                </a:lnTo>
                <a:cubicBezTo>
                  <a:pt x="22124" y="10332"/>
                  <a:pt x="21799" y="10657"/>
                  <a:pt x="21667" y="11071"/>
                </a:cubicBezTo>
                <a:lnTo>
                  <a:pt x="21501" y="11593"/>
                </a:lnTo>
                <a:lnTo>
                  <a:pt x="21501" y="11594"/>
                </a:lnTo>
                <a:lnTo>
                  <a:pt x="21072" y="12938"/>
                </a:lnTo>
                <a:cubicBezTo>
                  <a:pt x="20983" y="13215"/>
                  <a:pt x="20735" y="13235"/>
                  <a:pt x="20661" y="13237"/>
                </a:cubicBezTo>
                <a:cubicBezTo>
                  <a:pt x="20588" y="13237"/>
                  <a:pt x="20340" y="13214"/>
                  <a:pt x="20252" y="12934"/>
                </a:cubicBezTo>
                <a:lnTo>
                  <a:pt x="18646" y="7714"/>
                </a:lnTo>
                <a:cubicBezTo>
                  <a:pt x="18578" y="7491"/>
                  <a:pt x="18698" y="7340"/>
                  <a:pt x="18752" y="7285"/>
                </a:cubicBezTo>
                <a:cubicBezTo>
                  <a:pt x="18796" y="7241"/>
                  <a:pt x="18901" y="7158"/>
                  <a:pt x="19049" y="7158"/>
                </a:cubicBezTo>
                <a:close/>
                <a:moveTo>
                  <a:pt x="23061" y="10989"/>
                </a:moveTo>
                <a:lnTo>
                  <a:pt x="24770" y="12698"/>
                </a:lnTo>
                <a:cubicBezTo>
                  <a:pt x="24852" y="12779"/>
                  <a:pt x="24896" y="12887"/>
                  <a:pt x="24896" y="13002"/>
                </a:cubicBezTo>
                <a:cubicBezTo>
                  <a:pt x="24899" y="13117"/>
                  <a:pt x="24853" y="13226"/>
                  <a:pt x="24773" y="13306"/>
                </a:cubicBezTo>
                <a:cubicBezTo>
                  <a:pt x="24691" y="13388"/>
                  <a:pt x="24584" y="13432"/>
                  <a:pt x="24467" y="13432"/>
                </a:cubicBezTo>
                <a:cubicBezTo>
                  <a:pt x="24352" y="13432"/>
                  <a:pt x="24245" y="13386"/>
                  <a:pt x="24163" y="13305"/>
                </a:cubicBezTo>
                <a:lnTo>
                  <a:pt x="22454" y="11596"/>
                </a:lnTo>
                <a:lnTo>
                  <a:pt x="22535" y="11346"/>
                </a:lnTo>
                <a:cubicBezTo>
                  <a:pt x="22575" y="11214"/>
                  <a:pt x="22680" y="11110"/>
                  <a:pt x="22812" y="11069"/>
                </a:cubicBezTo>
                <a:lnTo>
                  <a:pt x="23061" y="10989"/>
                </a:lnTo>
                <a:close/>
                <a:moveTo>
                  <a:pt x="19053" y="6246"/>
                </a:moveTo>
                <a:cubicBezTo>
                  <a:pt x="18702" y="6246"/>
                  <a:pt x="18361" y="6384"/>
                  <a:pt x="18106" y="6639"/>
                </a:cubicBezTo>
                <a:cubicBezTo>
                  <a:pt x="17753" y="6992"/>
                  <a:pt x="17625" y="7506"/>
                  <a:pt x="17773" y="7983"/>
                </a:cubicBezTo>
                <a:lnTo>
                  <a:pt x="19379" y="13203"/>
                </a:lnTo>
                <a:cubicBezTo>
                  <a:pt x="19554" y="13774"/>
                  <a:pt x="20055" y="14146"/>
                  <a:pt x="20653" y="14151"/>
                </a:cubicBezTo>
                <a:lnTo>
                  <a:pt x="20661" y="14151"/>
                </a:lnTo>
                <a:cubicBezTo>
                  <a:pt x="21257" y="14151"/>
                  <a:pt x="21758" y="13786"/>
                  <a:pt x="21938" y="13215"/>
                </a:cubicBezTo>
                <a:lnTo>
                  <a:pt x="22143" y="12577"/>
                </a:lnTo>
                <a:lnTo>
                  <a:pt x="23518" y="13952"/>
                </a:lnTo>
                <a:cubicBezTo>
                  <a:pt x="23771" y="14205"/>
                  <a:pt x="24109" y="14346"/>
                  <a:pt x="24467" y="14346"/>
                </a:cubicBezTo>
                <a:cubicBezTo>
                  <a:pt x="24828" y="14346"/>
                  <a:pt x="25164" y="14205"/>
                  <a:pt x="25418" y="13952"/>
                </a:cubicBezTo>
                <a:cubicBezTo>
                  <a:pt x="25671" y="13698"/>
                  <a:pt x="25811" y="13362"/>
                  <a:pt x="25811" y="13002"/>
                </a:cubicBezTo>
                <a:cubicBezTo>
                  <a:pt x="25811" y="12643"/>
                  <a:pt x="25671" y="12306"/>
                  <a:pt x="25418" y="12053"/>
                </a:cubicBezTo>
                <a:lnTo>
                  <a:pt x="24042" y="10677"/>
                </a:lnTo>
                <a:lnTo>
                  <a:pt x="24682" y="10473"/>
                </a:lnTo>
                <a:cubicBezTo>
                  <a:pt x="25251" y="10291"/>
                  <a:pt x="25618" y="9786"/>
                  <a:pt x="25616" y="9188"/>
                </a:cubicBezTo>
                <a:cubicBezTo>
                  <a:pt x="25615" y="8590"/>
                  <a:pt x="25242" y="8089"/>
                  <a:pt x="24669" y="7913"/>
                </a:cubicBezTo>
                <a:lnTo>
                  <a:pt x="19448" y="6306"/>
                </a:lnTo>
                <a:cubicBezTo>
                  <a:pt x="19318" y="6266"/>
                  <a:pt x="19185" y="6246"/>
                  <a:pt x="19053" y="6246"/>
                </a:cubicBezTo>
                <a:close/>
                <a:moveTo>
                  <a:pt x="7425" y="14169"/>
                </a:moveTo>
                <a:cubicBezTo>
                  <a:pt x="7173" y="14169"/>
                  <a:pt x="6969" y="14373"/>
                  <a:pt x="6969" y="14626"/>
                </a:cubicBezTo>
                <a:cubicBezTo>
                  <a:pt x="6969" y="14877"/>
                  <a:pt x="7173" y="15082"/>
                  <a:pt x="7425" y="15082"/>
                </a:cubicBezTo>
                <a:lnTo>
                  <a:pt x="10034" y="15082"/>
                </a:lnTo>
                <a:cubicBezTo>
                  <a:pt x="10285" y="15082"/>
                  <a:pt x="10490" y="14877"/>
                  <a:pt x="10490" y="14626"/>
                </a:cubicBezTo>
                <a:cubicBezTo>
                  <a:pt x="10493" y="14373"/>
                  <a:pt x="10288" y="14169"/>
                  <a:pt x="10034" y="14169"/>
                </a:cubicBezTo>
                <a:close/>
                <a:moveTo>
                  <a:pt x="26639" y="3382"/>
                </a:moveTo>
                <a:cubicBezTo>
                  <a:pt x="27268" y="3382"/>
                  <a:pt x="27779" y="3892"/>
                  <a:pt x="27779" y="4520"/>
                </a:cubicBezTo>
                <a:lnTo>
                  <a:pt x="27779" y="16359"/>
                </a:lnTo>
                <a:lnTo>
                  <a:pt x="3383" y="16359"/>
                </a:lnTo>
                <a:lnTo>
                  <a:pt x="3383" y="4520"/>
                </a:lnTo>
                <a:cubicBezTo>
                  <a:pt x="3383" y="3892"/>
                  <a:pt x="3895" y="3382"/>
                  <a:pt x="4523" y="3382"/>
                </a:cubicBezTo>
                <a:close/>
                <a:moveTo>
                  <a:pt x="19029" y="21887"/>
                </a:moveTo>
                <a:lnTo>
                  <a:pt x="19423" y="24529"/>
                </a:lnTo>
                <a:lnTo>
                  <a:pt x="11738" y="24529"/>
                </a:lnTo>
                <a:lnTo>
                  <a:pt x="12132" y="21887"/>
                </a:lnTo>
                <a:close/>
                <a:moveTo>
                  <a:pt x="20567" y="25442"/>
                </a:moveTo>
                <a:cubicBezTo>
                  <a:pt x="21024" y="25442"/>
                  <a:pt x="21433" y="25748"/>
                  <a:pt x="21564" y="26187"/>
                </a:cubicBezTo>
                <a:lnTo>
                  <a:pt x="21670" y="26545"/>
                </a:lnTo>
                <a:cubicBezTo>
                  <a:pt x="21708" y="26669"/>
                  <a:pt x="21657" y="26765"/>
                  <a:pt x="21622" y="26810"/>
                </a:cubicBezTo>
                <a:cubicBezTo>
                  <a:pt x="21566" y="26886"/>
                  <a:pt x="21477" y="26930"/>
                  <a:pt x="21383" y="26930"/>
                </a:cubicBezTo>
                <a:lnTo>
                  <a:pt x="9783" y="26930"/>
                </a:lnTo>
                <a:cubicBezTo>
                  <a:pt x="9687" y="26930"/>
                  <a:pt x="9600" y="26887"/>
                  <a:pt x="9542" y="26810"/>
                </a:cubicBezTo>
                <a:cubicBezTo>
                  <a:pt x="9509" y="26765"/>
                  <a:pt x="9457" y="26669"/>
                  <a:pt x="9495" y="26545"/>
                </a:cubicBezTo>
                <a:lnTo>
                  <a:pt x="9601" y="26187"/>
                </a:lnTo>
                <a:cubicBezTo>
                  <a:pt x="9730" y="25748"/>
                  <a:pt x="10140" y="25442"/>
                  <a:pt x="10599" y="25442"/>
                </a:cubicBezTo>
                <a:close/>
                <a:moveTo>
                  <a:pt x="4064" y="0"/>
                </a:moveTo>
                <a:cubicBezTo>
                  <a:pt x="1824" y="0"/>
                  <a:pt x="1" y="1823"/>
                  <a:pt x="1" y="4064"/>
                </a:cubicBezTo>
                <a:lnTo>
                  <a:pt x="1" y="17823"/>
                </a:lnTo>
                <a:cubicBezTo>
                  <a:pt x="1" y="20063"/>
                  <a:pt x="1823" y="21887"/>
                  <a:pt x="4064" y="21887"/>
                </a:cubicBezTo>
                <a:lnTo>
                  <a:pt x="11207" y="21887"/>
                </a:lnTo>
                <a:lnTo>
                  <a:pt x="10814" y="24529"/>
                </a:lnTo>
                <a:lnTo>
                  <a:pt x="10593" y="24529"/>
                </a:lnTo>
                <a:cubicBezTo>
                  <a:pt x="9733" y="24529"/>
                  <a:pt x="8964" y="25104"/>
                  <a:pt x="8722" y="25929"/>
                </a:cubicBezTo>
                <a:lnTo>
                  <a:pt x="8616" y="26288"/>
                </a:lnTo>
                <a:cubicBezTo>
                  <a:pt x="8505" y="26659"/>
                  <a:pt x="8575" y="27048"/>
                  <a:pt x="8808" y="27357"/>
                </a:cubicBezTo>
                <a:cubicBezTo>
                  <a:pt x="9038" y="27665"/>
                  <a:pt x="9392" y="27842"/>
                  <a:pt x="9778" y="27842"/>
                </a:cubicBezTo>
                <a:lnTo>
                  <a:pt x="21378" y="27842"/>
                </a:lnTo>
                <a:cubicBezTo>
                  <a:pt x="21764" y="27842"/>
                  <a:pt x="22118" y="27665"/>
                  <a:pt x="22348" y="27357"/>
                </a:cubicBezTo>
                <a:cubicBezTo>
                  <a:pt x="22580" y="27048"/>
                  <a:pt x="22650" y="26659"/>
                  <a:pt x="22542" y="26288"/>
                </a:cubicBezTo>
                <a:lnTo>
                  <a:pt x="22436" y="25929"/>
                </a:lnTo>
                <a:cubicBezTo>
                  <a:pt x="22194" y="25104"/>
                  <a:pt x="21424" y="24529"/>
                  <a:pt x="20565" y="24529"/>
                </a:cubicBezTo>
                <a:lnTo>
                  <a:pt x="20346" y="24529"/>
                </a:lnTo>
                <a:lnTo>
                  <a:pt x="19952" y="21887"/>
                </a:lnTo>
                <a:lnTo>
                  <a:pt x="26426" y="21887"/>
                </a:lnTo>
                <a:cubicBezTo>
                  <a:pt x="26677" y="21887"/>
                  <a:pt x="26882" y="21682"/>
                  <a:pt x="26882" y="21431"/>
                </a:cubicBezTo>
                <a:cubicBezTo>
                  <a:pt x="26882" y="21180"/>
                  <a:pt x="26677" y="20975"/>
                  <a:pt x="26426" y="20975"/>
                </a:cubicBezTo>
                <a:lnTo>
                  <a:pt x="4068" y="20975"/>
                </a:lnTo>
                <a:cubicBezTo>
                  <a:pt x="2330" y="20975"/>
                  <a:pt x="916" y="19562"/>
                  <a:pt x="916" y="17824"/>
                </a:cubicBezTo>
                <a:lnTo>
                  <a:pt x="916" y="17272"/>
                </a:lnTo>
                <a:lnTo>
                  <a:pt x="30245" y="17272"/>
                </a:lnTo>
                <a:lnTo>
                  <a:pt x="30245" y="17824"/>
                </a:lnTo>
                <a:cubicBezTo>
                  <a:pt x="30245" y="19070"/>
                  <a:pt x="29508" y="20200"/>
                  <a:pt x="28369" y="20706"/>
                </a:cubicBezTo>
                <a:cubicBezTo>
                  <a:pt x="28138" y="20809"/>
                  <a:pt x="28033" y="21077"/>
                  <a:pt x="28136" y="21308"/>
                </a:cubicBezTo>
                <a:cubicBezTo>
                  <a:pt x="28212" y="21478"/>
                  <a:pt x="28378" y="21578"/>
                  <a:pt x="28554" y="21578"/>
                </a:cubicBezTo>
                <a:cubicBezTo>
                  <a:pt x="28618" y="21578"/>
                  <a:pt x="28680" y="21566"/>
                  <a:pt x="28740" y="21538"/>
                </a:cubicBezTo>
                <a:cubicBezTo>
                  <a:pt x="30208" y="20888"/>
                  <a:pt x="31157" y="19429"/>
                  <a:pt x="31157" y="17823"/>
                </a:cubicBezTo>
                <a:lnTo>
                  <a:pt x="31157" y="4064"/>
                </a:lnTo>
                <a:cubicBezTo>
                  <a:pt x="31157" y="1824"/>
                  <a:pt x="29334" y="0"/>
                  <a:pt x="27093" y="0"/>
                </a:cubicBezTo>
                <a:lnTo>
                  <a:pt x="7319" y="0"/>
                </a:lnTo>
                <a:cubicBezTo>
                  <a:pt x="7067" y="0"/>
                  <a:pt x="6863" y="205"/>
                  <a:pt x="6863" y="456"/>
                </a:cubicBezTo>
                <a:cubicBezTo>
                  <a:pt x="6863" y="709"/>
                  <a:pt x="7067" y="913"/>
                  <a:pt x="7319" y="913"/>
                </a:cubicBezTo>
                <a:lnTo>
                  <a:pt x="27093" y="913"/>
                </a:lnTo>
                <a:cubicBezTo>
                  <a:pt x="28831" y="913"/>
                  <a:pt x="30245" y="2325"/>
                  <a:pt x="30245" y="4063"/>
                </a:cubicBezTo>
                <a:lnTo>
                  <a:pt x="30245" y="16354"/>
                </a:lnTo>
                <a:lnTo>
                  <a:pt x="28689" y="16354"/>
                </a:lnTo>
                <a:lnTo>
                  <a:pt x="28689" y="4517"/>
                </a:lnTo>
                <a:cubicBezTo>
                  <a:pt x="28689" y="3385"/>
                  <a:pt x="27769" y="2466"/>
                  <a:pt x="26638" y="2466"/>
                </a:cubicBezTo>
                <a:lnTo>
                  <a:pt x="4522" y="2466"/>
                </a:lnTo>
                <a:cubicBezTo>
                  <a:pt x="3389" y="2466"/>
                  <a:pt x="2471" y="3385"/>
                  <a:pt x="2471" y="4517"/>
                </a:cubicBezTo>
                <a:lnTo>
                  <a:pt x="2471" y="16354"/>
                </a:lnTo>
                <a:lnTo>
                  <a:pt x="915" y="16354"/>
                </a:lnTo>
                <a:lnTo>
                  <a:pt x="915" y="4063"/>
                </a:lnTo>
                <a:cubicBezTo>
                  <a:pt x="915" y="2325"/>
                  <a:pt x="2328" y="913"/>
                  <a:pt x="4064" y="913"/>
                </a:cubicBezTo>
                <a:lnTo>
                  <a:pt x="5021" y="913"/>
                </a:lnTo>
                <a:cubicBezTo>
                  <a:pt x="5272" y="913"/>
                  <a:pt x="5477" y="709"/>
                  <a:pt x="5477" y="456"/>
                </a:cubicBezTo>
                <a:cubicBezTo>
                  <a:pt x="5477" y="205"/>
                  <a:pt x="5272" y="0"/>
                  <a:pt x="5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 bwMode="auto">
          <a:xfrm rot="10800000">
            <a:off x="7452201" y="-4"/>
            <a:ext cx="971799" cy="478529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27"/>
          <p:cNvSpPr/>
          <p:nvPr/>
        </p:nvSpPr>
        <p:spPr bwMode="auto">
          <a:xfrm>
            <a:off x="65751" y="3422449"/>
            <a:ext cx="361446" cy="361452"/>
          </a:xfrm>
          <a:custGeom>
            <a:avLst/>
            <a:gdLst/>
            <a:ahLst/>
            <a:cxnLst/>
            <a:rect l="l" t="t" r="r" b="b"/>
            <a:pathLst>
              <a:path w="59620" h="59621" fill="norm" stroke="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" name="Text Placeholder 0"/>
          <p:cNvSpPr/>
          <p:nvPr>
            <p:ph type="body" idx="1"/>
          </p:nvPr>
        </p:nvSpPr>
        <p:spPr bwMode="auto">
          <a:xfrm>
            <a:off x="720090" y="1152525"/>
            <a:ext cx="7714615" cy="975995"/>
          </a:xfrm>
        </p:spPr>
        <p:txBody>
          <a:bodyPr/>
          <a:p>
            <a:pPr marL="114300" indent="0">
              <a:buNone/>
              <a:defRPr/>
            </a:pPr>
            <a:r>
              <a:rPr lang="en-US"/>
              <a:t>Improving academic resource recommendations in schools and universities by using a clustering-based system to match students with resources tailored to their skills and goals.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Problematic</a:t>
            </a:r>
            <a:endParaRPr lang="en-US"/>
          </a:p>
        </p:txBody>
      </p:sp>
      <p:sp>
        <p:nvSpPr>
          <p:cNvPr id="3" name="Text Placeholder 0"/>
          <p:cNvSpPr/>
          <p:nvPr/>
        </p:nvSpPr>
        <p:spPr bwMode="auto">
          <a:xfrm>
            <a:off x="703580" y="2714625"/>
            <a:ext cx="7714615" cy="975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marL="914400" marR="0" lvl="1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SemiBold"/>
              <a:buChar char="○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marR="0" lvl="7" indent="-2921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arker Grotesque SemiBold"/>
              <a:buChar char="○"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marR="0" lvl="8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arker Grotesque SemiBold"/>
              <a:buChar char="■"/>
              <a:defRPr sz="9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 marL="114300" indent="0">
              <a:buNone/>
              <a:defRPr/>
            </a:pPr>
            <a:r>
              <a:rPr lang="en-US"/>
              <a:t>Develop a system combining ML-based academic resource recommendations,  backend APIs, and a user-friendly frontend for effective resource management and insights.</a:t>
            </a:r>
            <a:endParaRPr lang="en-US"/>
          </a:p>
        </p:txBody>
      </p:sp>
      <p:sp>
        <p:nvSpPr>
          <p:cNvPr id="4" name="Title 1"/>
          <p:cNvSpPr/>
          <p:nvPr/>
        </p:nvSpPr>
        <p:spPr bwMode="auto">
          <a:xfrm>
            <a:off x="715010" y="20101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r>
              <a:rPr lang="en-US"/>
              <a:t>Objectives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development tools</a:t>
            </a:r>
            <a:endParaRPr lang="en-US"/>
          </a:p>
        </p:txBody>
      </p:sp>
      <p:pic>
        <p:nvPicPr>
          <p:cNvPr id="4" name="Picture 3" descr="Jupyter_log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899795" y="1668145"/>
            <a:ext cx="998220" cy="1156970"/>
          </a:xfrm>
          <a:prstGeom prst="rect">
            <a:avLst/>
          </a:prstGeom>
        </p:spPr>
      </p:pic>
      <p:pic>
        <p:nvPicPr>
          <p:cNvPr id="5" name="Picture 4" descr="flutter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>
            <a:off x="4593590" y="2860040"/>
            <a:ext cx="1223645" cy="1223645"/>
          </a:xfrm>
          <a:prstGeom prst="rect">
            <a:avLst/>
          </a:prstGeom>
        </p:spPr>
      </p:pic>
      <p:pic>
        <p:nvPicPr>
          <p:cNvPr id="7" name="Picture 6" descr="Flask_logo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>
            <a:off x="6372225" y="1668145"/>
            <a:ext cx="2373630" cy="9290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9"/>
          <a:stretch/>
        </p:blipFill>
        <p:spPr bwMode="auto">
          <a:xfrm>
            <a:off x="3559810" y="1563370"/>
            <a:ext cx="1033780" cy="10337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10"/>
          <a:stretch/>
        </p:blipFill>
        <p:spPr bwMode="auto">
          <a:xfrm>
            <a:off x="-2147483648" y="-2147483648"/>
            <a:ext cx="2147483647" cy="2147483647"/>
          </a:xfrm>
          <a:prstGeom prst="rect">
            <a:avLst/>
          </a:prstGeom>
        </p:spPr>
      </p:pic>
      <p:pic>
        <p:nvPicPr>
          <p:cNvPr id="11" name="Picture 10" descr="Scikit_learn_logo_sma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/>
        </p:blipFill>
        <p:spPr bwMode="auto">
          <a:xfrm>
            <a:off x="2051685" y="3220085"/>
            <a:ext cx="1330325" cy="71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6" name="Google Shape;226;p28"/>
          <p:cNvGrpSpPr/>
          <p:nvPr/>
        </p:nvGrpSpPr>
        <p:grpSpPr bwMode="auto">
          <a:xfrm>
            <a:off x="5750423" y="2999722"/>
            <a:ext cx="772053" cy="765211"/>
            <a:chOff x="916275" y="2357800"/>
            <a:chExt cx="798400" cy="791325"/>
          </a:xfrm>
        </p:grpSpPr>
        <p:sp>
          <p:nvSpPr>
            <p:cNvPr id="227" name="Google Shape;227;p28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 bwMode="auto">
          <a:xfrm>
            <a:off x="5750423" y="1165810"/>
            <a:ext cx="772053" cy="765211"/>
            <a:chOff x="916275" y="2357800"/>
            <a:chExt cx="798400" cy="791325"/>
          </a:xfrm>
        </p:grpSpPr>
        <p:sp>
          <p:nvSpPr>
            <p:cNvPr id="230" name="Google Shape;230;p28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 bwMode="auto">
          <a:xfrm>
            <a:off x="2599174" y="2999722"/>
            <a:ext cx="772053" cy="765211"/>
            <a:chOff x="916275" y="2357800"/>
            <a:chExt cx="798400" cy="791325"/>
          </a:xfrm>
        </p:grpSpPr>
        <p:sp>
          <p:nvSpPr>
            <p:cNvPr id="233" name="Google Shape;233;p28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 bwMode="auto">
          <a:xfrm>
            <a:off x="2599174" y="1165810"/>
            <a:ext cx="772053" cy="765211"/>
            <a:chOff x="916275" y="2357800"/>
            <a:chExt cx="798400" cy="791325"/>
          </a:xfrm>
        </p:grpSpPr>
        <p:sp>
          <p:nvSpPr>
            <p:cNvPr id="236" name="Google Shape;236;p28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8" name="Google Shape;238;p28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Overview</a:t>
            </a:r>
            <a:endParaRPr lang="en-US"/>
          </a:p>
        </p:txBody>
      </p:sp>
      <p:sp>
        <p:nvSpPr>
          <p:cNvPr id="243" name="Google Shape;243;p28"/>
          <p:cNvSpPr txBox="1"/>
          <p:nvPr>
            <p:ph type="subTitle" idx="3"/>
          </p:nvPr>
        </p:nvSpPr>
        <p:spPr bwMode="auto"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Data cleaning</a:t>
            </a:r>
            <a:endParaRPr lang="fr-FR"/>
          </a:p>
        </p:txBody>
      </p:sp>
      <p:sp>
        <p:nvSpPr>
          <p:cNvPr id="244" name="Google Shape;244;p28"/>
          <p:cNvSpPr txBox="1"/>
          <p:nvPr>
            <p:ph type="subTitle" idx="5"/>
          </p:nvPr>
        </p:nvSpPr>
        <p:spPr bwMode="auto"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Rest API</a:t>
            </a:r>
            <a:endParaRPr lang="fr-FR"/>
          </a:p>
        </p:txBody>
      </p:sp>
      <p:sp>
        <p:nvSpPr>
          <p:cNvPr id="245" name="Google Shape;245;p28"/>
          <p:cNvSpPr txBox="1"/>
          <p:nvPr>
            <p:ph type="subTitle" idx="8"/>
          </p:nvPr>
        </p:nvSpPr>
        <p:spPr bwMode="auto">
          <a:xfrm>
            <a:off x="5037455" y="1971675"/>
            <a:ext cx="2331085" cy="44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Model Creating</a:t>
            </a:r>
            <a:endParaRPr lang="fr-FR"/>
          </a:p>
        </p:txBody>
      </p:sp>
      <p:sp>
        <p:nvSpPr>
          <p:cNvPr id="246" name="Google Shape;246;p28"/>
          <p:cNvSpPr txBox="1"/>
          <p:nvPr>
            <p:ph type="subTitle" idx="7"/>
          </p:nvPr>
        </p:nvSpPr>
        <p:spPr bwMode="auto">
          <a:xfrm>
            <a:off x="5037699" y="40813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interfaces presentation </a:t>
            </a:r>
            <a:endParaRPr lang="en-US"/>
          </a:p>
        </p:txBody>
      </p:sp>
      <p:grpSp>
        <p:nvGrpSpPr>
          <p:cNvPr id="247" name="Google Shape;247;p28"/>
          <p:cNvGrpSpPr/>
          <p:nvPr/>
        </p:nvGrpSpPr>
        <p:grpSpPr bwMode="auto">
          <a:xfrm>
            <a:off x="4549325" y="972600"/>
            <a:ext cx="1603600" cy="45125"/>
            <a:chOff x="2862200" y="1810025"/>
            <a:chExt cx="1603600" cy="45125"/>
          </a:xfrm>
        </p:grpSpPr>
        <p:sp>
          <p:nvSpPr>
            <p:cNvPr id="248" name="Google Shape;248;p28"/>
            <p:cNvSpPr/>
            <p:nvPr/>
          </p:nvSpPr>
          <p:spPr bwMode="auto"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fill="norm" stroke="1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 bwMode="auto"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fill="norm" stroke="1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 bwMode="auto"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fill="norm" stroke="1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 bwMode="auto"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fill="norm" stroke="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 bwMode="auto"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fill="norm" stroke="1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 bwMode="auto"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fill="norm" stroke="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 bwMode="auto"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fill="norm" stroke="1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 bwMode="auto">
            <a:xfrm>
              <a:off x="2987850" y="1812350"/>
              <a:ext cx="2300" cy="649"/>
            </a:xfrm>
            <a:custGeom>
              <a:avLst/>
              <a:gdLst/>
              <a:ahLst/>
              <a:cxnLst/>
              <a:rect l="l" t="t" r="r" b="b"/>
              <a:pathLst>
                <a:path w="92" h="26" fill="norm" stroke="1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 bwMode="auto"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fill="norm" stroke="1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 bwMode="auto"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fill="norm" stroke="1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 bwMode="auto"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fill="norm" stroke="1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 bwMode="auto"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fill="norm" stroke="1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 bwMode="auto"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fill="norm" stroke="1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 bwMode="auto"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fill="norm" stroke="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 bwMode="auto">
            <a:xfrm>
              <a:off x="2869399" y="1823450"/>
              <a:ext cx="1175" cy="324"/>
            </a:xfrm>
            <a:custGeom>
              <a:avLst/>
              <a:gdLst/>
              <a:ahLst/>
              <a:cxnLst/>
              <a:rect l="l" t="t" r="r" b="b"/>
              <a:pathLst>
                <a:path w="47" h="13" fill="norm" stroke="1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 bwMode="auto"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fill="norm" stroke="1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 bwMode="auto"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fill="norm" stroke="1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 bwMode="auto"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fill="norm" stroke="1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 bwMode="auto"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fill="norm" stroke="1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 bwMode="auto"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fill="norm" stroke="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 bwMode="auto"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fill="norm" stroke="1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 bwMode="auto"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fill="norm" stroke="1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 bwMode="auto"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fill="norm" stroke="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 bwMode="auto"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fill="norm" stroke="1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 bwMode="auto">
            <a:xfrm>
              <a:off x="3238150" y="1849275"/>
              <a:ext cx="1200" cy="324"/>
            </a:xfrm>
            <a:custGeom>
              <a:avLst/>
              <a:gdLst/>
              <a:ahLst/>
              <a:cxnLst/>
              <a:rect l="l" t="t" r="r" b="b"/>
              <a:pathLst>
                <a:path w="48" h="13" fill="norm" stroke="1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 bwMode="auto"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fill="norm" stroke="1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 bwMode="auto"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fill="norm" stroke="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 bwMode="auto"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fill="norm" stroke="1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 bwMode="auto"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fill="norm" stroke="1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 bwMode="auto">
            <a:xfrm>
              <a:off x="4022050" y="1844050"/>
              <a:ext cx="1200" cy="324"/>
            </a:xfrm>
            <a:custGeom>
              <a:avLst/>
              <a:gdLst/>
              <a:ahLst/>
              <a:cxnLst/>
              <a:rect l="l" t="t" r="r" b="b"/>
              <a:pathLst>
                <a:path w="48" h="13" fill="norm" stroke="1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 bwMode="auto"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fill="norm" stroke="1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 bwMode="auto"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fill="norm" stroke="1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 bwMode="auto"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fill="norm" stroke="1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 bwMode="auto"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fill="norm" stroke="1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 bwMode="auto"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fill="norm" stroke="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 bwMode="auto"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fill="norm" stroke="1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 bwMode="auto"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fill="norm" stroke="1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 bwMode="auto"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fill="norm" stroke="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 bwMode="auto"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fill="norm" stroke="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 bwMode="auto"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fill="norm" stroke="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 bwMode="auto"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fill="norm" stroke="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 bwMode="auto"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fill="norm" stroke="1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 bwMode="auto"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fill="norm" stroke="1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 bwMode="auto">
            <a:xfrm>
              <a:off x="4452975" y="1830625"/>
              <a:ext cx="1200" cy="324"/>
            </a:xfrm>
            <a:custGeom>
              <a:avLst/>
              <a:gdLst/>
              <a:ahLst/>
              <a:cxnLst/>
              <a:rect l="l" t="t" r="r" b="b"/>
              <a:pathLst>
                <a:path w="48" h="13" fill="norm" stroke="1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 bwMode="auto"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fill="norm" stroke="1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 bwMode="auto"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fill="norm" stroke="1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 bwMode="auto"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fill="norm" stroke="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95" name="Google Shape;295;p28"/>
          <p:cNvSpPr/>
          <p:nvPr/>
        </p:nvSpPr>
        <p:spPr bwMode="auto"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6" name="Google Shape;296;p28"/>
          <p:cNvSpPr txBox="1"/>
          <p:nvPr>
            <p:ph type="title" idx="9"/>
          </p:nvPr>
        </p:nvSpPr>
        <p:spPr bwMode="auto">
          <a:xfrm>
            <a:off x="2301051" y="1305974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8"/>
          <p:cNvSpPr txBox="1"/>
          <p:nvPr>
            <p:ph type="title" idx="13"/>
          </p:nvPr>
        </p:nvSpPr>
        <p:spPr bwMode="auto"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8"/>
          <p:cNvSpPr txBox="1"/>
          <p:nvPr>
            <p:ph type="title" idx="14"/>
          </p:nvPr>
        </p:nvSpPr>
        <p:spPr bwMode="auto">
          <a:xfrm>
            <a:off x="5452299" y="1305974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8"/>
          <p:cNvSpPr txBox="1"/>
          <p:nvPr>
            <p:ph type="title" idx="15"/>
          </p:nvPr>
        </p:nvSpPr>
        <p:spPr bwMode="auto"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 bwMode="auto">
          <a:xfrm>
            <a:off x="8106151" y="4156049"/>
            <a:ext cx="649262" cy="649273"/>
          </a:xfrm>
          <a:custGeom>
            <a:avLst/>
            <a:gdLst/>
            <a:ahLst/>
            <a:cxnLst/>
            <a:rect l="l" t="t" r="r" b="b"/>
            <a:pathLst>
              <a:path w="59620" h="59621" fill="norm" stroke="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 bwMode="auto"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65" name="Google Shape;365;p30"/>
          <p:cNvGrpSpPr/>
          <p:nvPr/>
        </p:nvGrpSpPr>
        <p:grpSpPr bwMode="auto">
          <a:xfrm>
            <a:off x="4110884" y="1539577"/>
            <a:ext cx="922232" cy="914060"/>
            <a:chOff x="916275" y="2357800"/>
            <a:chExt cx="798400" cy="791325"/>
          </a:xfrm>
        </p:grpSpPr>
        <p:sp>
          <p:nvSpPr>
            <p:cNvPr id="366" name="Google Shape;366;p30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8" name="Google Shape;368;p30"/>
          <p:cNvSpPr txBox="1"/>
          <p:nvPr>
            <p:ph type="subTitle" idx="1"/>
          </p:nvPr>
        </p:nvSpPr>
        <p:spPr bwMode="auto"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cleaning data using pandas data frame</a:t>
            </a:r>
            <a:endParaRPr lang="fr-FR"/>
          </a:p>
        </p:txBody>
      </p:sp>
      <p:sp>
        <p:nvSpPr>
          <p:cNvPr id="369" name="Google Shape;369;p30"/>
          <p:cNvSpPr txBox="1"/>
          <p:nvPr>
            <p:ph type="title"/>
          </p:nvPr>
        </p:nvSpPr>
        <p:spPr bwMode="auto">
          <a:xfrm>
            <a:off x="2152350" y="2632563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Data cleaning</a:t>
            </a:r>
            <a:endParaRPr lang="fr-FR"/>
          </a:p>
        </p:txBody>
      </p:sp>
      <p:sp>
        <p:nvSpPr>
          <p:cNvPr id="370" name="Google Shape;370;p30"/>
          <p:cNvSpPr/>
          <p:nvPr/>
        </p:nvSpPr>
        <p:spPr bwMode="auto">
          <a:xfrm>
            <a:off x="1495850" y="706300"/>
            <a:ext cx="796078" cy="757122"/>
          </a:xfrm>
          <a:custGeom>
            <a:avLst/>
            <a:gdLst/>
            <a:ahLst/>
            <a:cxnLst/>
            <a:rect l="l" t="t" r="r" b="b"/>
            <a:pathLst>
              <a:path w="77818" h="74010" fill="norm" stroke="1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71" name="Google Shape;371;p30"/>
          <p:cNvGrpSpPr/>
          <p:nvPr/>
        </p:nvGrpSpPr>
        <p:grpSpPr bwMode="auto">
          <a:xfrm>
            <a:off x="4541350" y="2276625"/>
            <a:ext cx="1461350" cy="343350"/>
            <a:chOff x="3751050" y="4144800"/>
            <a:chExt cx="1461350" cy="343350"/>
          </a:xfrm>
        </p:grpSpPr>
        <p:sp>
          <p:nvSpPr>
            <p:cNvPr id="372" name="Google Shape;372;p30"/>
            <p:cNvSpPr/>
            <p:nvPr/>
          </p:nvSpPr>
          <p:spPr bwMode="auto"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fill="norm" stroke="1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 bwMode="auto">
            <a:xfrm>
              <a:off x="3991950" y="4436800"/>
              <a:ext cx="6324" cy="4050"/>
            </a:xfrm>
            <a:custGeom>
              <a:avLst/>
              <a:gdLst/>
              <a:ahLst/>
              <a:cxnLst/>
              <a:rect l="l" t="t" r="r" b="b"/>
              <a:pathLst>
                <a:path w="253" h="162" fill="norm" stroke="1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 bwMode="auto"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fill="norm" stroke="1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 bwMode="auto"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fill="norm" stroke="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 bwMode="auto"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fill="norm" stroke="1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 bwMode="auto"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fill="norm" stroke="1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 bwMode="auto"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fill="norm" stroke="1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 bwMode="auto"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fill="norm" stroke="1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 bwMode="auto"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fill="norm" stroke="1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 bwMode="auto"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fill="norm" stroke="1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 bwMode="auto">
            <a:xfrm>
              <a:off x="3765275" y="4166975"/>
              <a:ext cx="350" cy="1649"/>
            </a:xfrm>
            <a:custGeom>
              <a:avLst/>
              <a:gdLst/>
              <a:ahLst/>
              <a:cxnLst/>
              <a:rect l="l" t="t" r="r" b="b"/>
              <a:pathLst>
                <a:path w="14" h="66" fill="norm" stroke="1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 bwMode="auto">
            <a:xfrm>
              <a:off x="3756150" y="4191850"/>
              <a:ext cx="324" cy="1700"/>
            </a:xfrm>
            <a:custGeom>
              <a:avLst/>
              <a:gdLst/>
              <a:ahLst/>
              <a:cxnLst/>
              <a:rect l="l" t="t" r="r" b="b"/>
              <a:pathLst>
                <a:path w="13" h="68" fill="norm" stroke="1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 bwMode="auto">
            <a:xfrm>
              <a:off x="3765125" y="4250850"/>
              <a:ext cx="400" cy="649"/>
            </a:xfrm>
            <a:custGeom>
              <a:avLst/>
              <a:gdLst/>
              <a:ahLst/>
              <a:cxnLst/>
              <a:rect l="l" t="t" r="r" b="b"/>
              <a:pathLst>
                <a:path w="16" h="26" fill="norm" stroke="1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 bwMode="auto"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fill="norm" stroke="1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 bwMode="auto"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fill="norm" stroke="1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 bwMode="auto">
            <a:xfrm>
              <a:off x="3755800" y="4330500"/>
              <a:ext cx="375" cy="1649"/>
            </a:xfrm>
            <a:custGeom>
              <a:avLst/>
              <a:gdLst/>
              <a:ahLst/>
              <a:cxnLst/>
              <a:rect l="l" t="t" r="r" b="b"/>
              <a:pathLst>
                <a:path w="15" h="66" fill="norm" stroke="1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 bwMode="auto"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fill="norm" stroke="1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 bwMode="auto"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fill="norm" stroke="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 bwMode="auto"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fill="norm" stroke="1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 bwMode="auto"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fill="norm" stroke="1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 bwMode="auto"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fill="norm" stroke="1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 bwMode="auto">
            <a:xfrm>
              <a:off x="4420975" y="4360300"/>
              <a:ext cx="600" cy="649"/>
            </a:xfrm>
            <a:custGeom>
              <a:avLst/>
              <a:gdLst/>
              <a:ahLst/>
              <a:cxnLst/>
              <a:rect l="l" t="t" r="r" b="b"/>
              <a:pathLst>
                <a:path w="24" h="26" fill="norm" stroke="1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 bwMode="auto">
            <a:xfrm>
              <a:off x="4456575" y="4338750"/>
              <a:ext cx="625" cy="649"/>
            </a:xfrm>
            <a:custGeom>
              <a:avLst/>
              <a:gdLst/>
              <a:ahLst/>
              <a:cxnLst/>
              <a:rect l="l" t="t" r="r" b="b"/>
              <a:pathLst>
                <a:path w="25" h="26" fill="norm" stroke="1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 bwMode="auto"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fill="norm" stroke="1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 bwMode="auto">
            <a:xfrm>
              <a:off x="4475625" y="4327575"/>
              <a:ext cx="1450" cy="649"/>
            </a:xfrm>
            <a:custGeom>
              <a:avLst/>
              <a:gdLst/>
              <a:ahLst/>
              <a:cxnLst/>
              <a:rect l="l" t="t" r="r" b="b"/>
              <a:pathLst>
                <a:path w="58" h="26" fill="norm" stroke="1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 bwMode="auto"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fill="norm" stroke="1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 bwMode="auto"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fill="norm" stroke="1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 bwMode="auto"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fill="norm" stroke="1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 bwMode="auto"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fill="norm" stroke="1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 bwMode="auto"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fill="norm" stroke="1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 bwMode="auto">
            <a:xfrm>
              <a:off x="5025125" y="4164800"/>
              <a:ext cx="1649" cy="450"/>
            </a:xfrm>
            <a:custGeom>
              <a:avLst/>
              <a:gdLst/>
              <a:ahLst/>
              <a:cxnLst/>
              <a:rect l="l" t="t" r="r" b="b"/>
              <a:pathLst>
                <a:path w="66" h="18" fill="norm" stroke="1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 bwMode="auto"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fill="norm" stroke="1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 bwMode="auto"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fill="norm" stroke="1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 bwMode="auto">
            <a:xfrm>
              <a:off x="4225125" y="4481375"/>
              <a:ext cx="1600" cy="649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06" name="Google Shape;406;p30"/>
          <p:cNvSpPr txBox="1"/>
          <p:nvPr>
            <p:ph type="title" idx="2"/>
          </p:nvPr>
        </p:nvSpPr>
        <p:spPr bwMode="auto">
          <a:xfrm>
            <a:off x="3679125" y="1669349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 bwMode="auto"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" name="Google Shape;559;p35"/>
          <p:cNvSpPr txBox="1"/>
          <p:nvPr>
            <p:ph type="title"/>
          </p:nvPr>
        </p:nvSpPr>
        <p:spPr bwMode="auto">
          <a:xfrm>
            <a:off x="2469000" y="1307099"/>
            <a:ext cx="4206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Model</a:t>
            </a:r>
            <a:br>
              <a:rPr lang="fr-FR"/>
            </a:br>
            <a:r>
              <a:rPr lang="fr-FR"/>
              <a:t>Creating</a:t>
            </a:r>
            <a:endParaRPr lang="fr-FR"/>
          </a:p>
        </p:txBody>
      </p:sp>
      <p:grpSp>
        <p:nvGrpSpPr>
          <p:cNvPr id="560" name="Google Shape;560;p35"/>
          <p:cNvGrpSpPr/>
          <p:nvPr/>
        </p:nvGrpSpPr>
        <p:grpSpPr bwMode="auto">
          <a:xfrm>
            <a:off x="1432825" y="3674363"/>
            <a:ext cx="2699260" cy="796709"/>
            <a:chOff x="3751050" y="4144800"/>
            <a:chExt cx="1461350" cy="343350"/>
          </a:xfrm>
        </p:grpSpPr>
        <p:sp>
          <p:nvSpPr>
            <p:cNvPr id="561" name="Google Shape;561;p35"/>
            <p:cNvSpPr/>
            <p:nvPr/>
          </p:nvSpPr>
          <p:spPr bwMode="auto"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fill="norm" stroke="1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 bwMode="auto">
            <a:xfrm>
              <a:off x="3991950" y="4436800"/>
              <a:ext cx="6324" cy="4050"/>
            </a:xfrm>
            <a:custGeom>
              <a:avLst/>
              <a:gdLst/>
              <a:ahLst/>
              <a:cxnLst/>
              <a:rect l="l" t="t" r="r" b="b"/>
              <a:pathLst>
                <a:path w="253" h="162" fill="norm" stroke="1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 bwMode="auto"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fill="norm" stroke="1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 bwMode="auto"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fill="norm" stroke="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 bwMode="auto"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fill="norm" stroke="1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 bwMode="auto"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fill="norm" stroke="1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 bwMode="auto"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fill="norm" stroke="1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 bwMode="auto"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fill="norm" stroke="1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 bwMode="auto"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fill="norm" stroke="1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 bwMode="auto"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fill="norm" stroke="1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 bwMode="auto">
            <a:xfrm>
              <a:off x="3765275" y="4166975"/>
              <a:ext cx="350" cy="1649"/>
            </a:xfrm>
            <a:custGeom>
              <a:avLst/>
              <a:gdLst/>
              <a:ahLst/>
              <a:cxnLst/>
              <a:rect l="l" t="t" r="r" b="b"/>
              <a:pathLst>
                <a:path w="14" h="66" fill="norm" stroke="1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 bwMode="auto">
            <a:xfrm>
              <a:off x="3756150" y="4191850"/>
              <a:ext cx="324" cy="1700"/>
            </a:xfrm>
            <a:custGeom>
              <a:avLst/>
              <a:gdLst/>
              <a:ahLst/>
              <a:cxnLst/>
              <a:rect l="l" t="t" r="r" b="b"/>
              <a:pathLst>
                <a:path w="13" h="68" fill="norm" stroke="1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 bwMode="auto">
            <a:xfrm>
              <a:off x="3765125" y="4250850"/>
              <a:ext cx="400" cy="649"/>
            </a:xfrm>
            <a:custGeom>
              <a:avLst/>
              <a:gdLst/>
              <a:ahLst/>
              <a:cxnLst/>
              <a:rect l="l" t="t" r="r" b="b"/>
              <a:pathLst>
                <a:path w="16" h="26" fill="norm" stroke="1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 bwMode="auto"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fill="norm" stroke="1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 bwMode="auto"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fill="norm" stroke="1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 bwMode="auto">
            <a:xfrm>
              <a:off x="3755800" y="4330500"/>
              <a:ext cx="375" cy="1649"/>
            </a:xfrm>
            <a:custGeom>
              <a:avLst/>
              <a:gdLst/>
              <a:ahLst/>
              <a:cxnLst/>
              <a:rect l="l" t="t" r="r" b="b"/>
              <a:pathLst>
                <a:path w="15" h="66" fill="norm" stroke="1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 bwMode="auto"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fill="norm" stroke="1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 bwMode="auto"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fill="norm" stroke="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 bwMode="auto"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fill="norm" stroke="1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 bwMode="auto"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fill="norm" stroke="1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 bwMode="auto"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fill="norm" stroke="1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 bwMode="auto">
            <a:xfrm>
              <a:off x="4420975" y="4360300"/>
              <a:ext cx="600" cy="649"/>
            </a:xfrm>
            <a:custGeom>
              <a:avLst/>
              <a:gdLst/>
              <a:ahLst/>
              <a:cxnLst/>
              <a:rect l="l" t="t" r="r" b="b"/>
              <a:pathLst>
                <a:path w="24" h="26" fill="norm" stroke="1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 bwMode="auto">
            <a:xfrm>
              <a:off x="4456575" y="4338750"/>
              <a:ext cx="625" cy="649"/>
            </a:xfrm>
            <a:custGeom>
              <a:avLst/>
              <a:gdLst/>
              <a:ahLst/>
              <a:cxnLst/>
              <a:rect l="l" t="t" r="r" b="b"/>
              <a:pathLst>
                <a:path w="25" h="26" fill="norm" stroke="1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 bwMode="auto"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fill="norm" stroke="1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 bwMode="auto">
            <a:xfrm>
              <a:off x="4475625" y="4327575"/>
              <a:ext cx="1450" cy="649"/>
            </a:xfrm>
            <a:custGeom>
              <a:avLst/>
              <a:gdLst/>
              <a:ahLst/>
              <a:cxnLst/>
              <a:rect l="l" t="t" r="r" b="b"/>
              <a:pathLst>
                <a:path w="58" h="26" fill="norm" stroke="1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 bwMode="auto"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fill="norm" stroke="1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 bwMode="auto"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fill="norm" stroke="1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 bwMode="auto"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fill="norm" stroke="1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 bwMode="auto"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fill="norm" stroke="1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 bwMode="auto"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fill="norm" stroke="1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 bwMode="auto">
            <a:xfrm>
              <a:off x="5025125" y="4164800"/>
              <a:ext cx="1649" cy="450"/>
            </a:xfrm>
            <a:custGeom>
              <a:avLst/>
              <a:gdLst/>
              <a:ahLst/>
              <a:cxnLst/>
              <a:rect l="l" t="t" r="r" b="b"/>
              <a:pathLst>
                <a:path w="66" h="18" fill="norm" stroke="1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 bwMode="auto"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fill="norm" stroke="1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 bwMode="auto"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fill="norm" stroke="1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 bwMode="auto">
            <a:xfrm>
              <a:off x="4225125" y="4481375"/>
              <a:ext cx="1600" cy="649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5" name="Google Shape;595;p35"/>
          <p:cNvSpPr/>
          <p:nvPr/>
        </p:nvSpPr>
        <p:spPr bwMode="auto">
          <a:xfrm>
            <a:off x="6621125" y="47967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fill="norm" stroke="1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6" name="Google Shape;596;p35"/>
          <p:cNvSpPr/>
          <p:nvPr/>
        </p:nvSpPr>
        <p:spPr bwMode="auto"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fill="norm" stroke="1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56" name="Google Shape;756;p39"/>
          <p:cNvGrpSpPr/>
          <p:nvPr/>
        </p:nvGrpSpPr>
        <p:grpSpPr bwMode="auto">
          <a:xfrm>
            <a:off x="1368937" y="2492689"/>
            <a:ext cx="1033848" cy="1024687"/>
            <a:chOff x="916275" y="2357800"/>
            <a:chExt cx="798400" cy="791325"/>
          </a:xfrm>
        </p:grpSpPr>
        <p:sp>
          <p:nvSpPr>
            <p:cNvPr id="757" name="Google Shape;757;p39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59" name="Google Shape;759;p39"/>
          <p:cNvSpPr txBox="1"/>
          <p:nvPr>
            <p:ph type="title"/>
          </p:nvPr>
        </p:nvSpPr>
        <p:spPr bwMode="auto"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Model creating steps</a:t>
            </a:r>
            <a:endParaRPr lang="fr-FR"/>
          </a:p>
        </p:txBody>
      </p:sp>
      <p:cxnSp>
        <p:nvCxnSpPr>
          <p:cNvPr id="760" name="Google Shape;760;p39"/>
          <p:cNvCxnSpPr>
            <a:cxnSpLocks/>
          </p:cNvCxnSpPr>
          <p:nvPr/>
        </p:nvCxnSpPr>
        <p:spPr bwMode="auto">
          <a:xfrm>
            <a:off x="2476125" y="3156400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1" name="Google Shape;761;p39"/>
          <p:cNvSpPr txBox="1"/>
          <p:nvPr/>
        </p:nvSpPr>
        <p:spPr bwMode="auto">
          <a:xfrm>
            <a:off x="733424" y="4077970"/>
            <a:ext cx="24638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Data</a:t>
            </a:r>
            <a:r>
              <a:rPr lang="fr-FR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 </a:t>
            </a:r>
            <a:r>
              <a:rPr lang="en-US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Preprocessing</a:t>
            </a:r>
            <a:endParaRPr lang="en-US" sz="2000" b="1">
              <a:solidFill>
                <a:schemeClr val="lt2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763" name="Google Shape;763;p39"/>
          <p:cNvCxnSpPr>
            <a:cxnSpLocks/>
          </p:cNvCxnSpPr>
          <p:nvPr/>
        </p:nvCxnSpPr>
        <p:spPr bwMode="auto">
          <a:xfrm>
            <a:off x="1893481" y="3580106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39"/>
          <p:cNvCxnSpPr>
            <a:cxnSpLocks/>
          </p:cNvCxnSpPr>
          <p:nvPr/>
        </p:nvCxnSpPr>
        <p:spPr bwMode="auto">
          <a:xfrm rot="10800000">
            <a:off x="3676641" y="2492800"/>
            <a:ext cx="0" cy="2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6" name="Google Shape;766;p39"/>
          <p:cNvSpPr/>
          <p:nvPr/>
        </p:nvSpPr>
        <p:spPr bwMode="auto">
          <a:xfrm>
            <a:off x="3391200" y="999575"/>
            <a:ext cx="964049" cy="87200"/>
          </a:xfrm>
          <a:custGeom>
            <a:avLst/>
            <a:gdLst/>
            <a:ahLst/>
            <a:cxnLst/>
            <a:rect l="l" t="t" r="r" b="b"/>
            <a:pathLst>
              <a:path w="38562" h="3488" fill="norm" stroke="1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7" name="Google Shape;767;p39"/>
          <p:cNvSpPr txBox="1"/>
          <p:nvPr/>
        </p:nvSpPr>
        <p:spPr bwMode="auto">
          <a:xfrm>
            <a:off x="1448011" y="2792183"/>
            <a:ext cx="875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000" b="1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1</a:t>
            </a:r>
            <a:endParaRPr lang="fr-FR" sz="2000" b="1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grpSp>
        <p:nvGrpSpPr>
          <p:cNvPr id="768" name="Google Shape;768;p39"/>
          <p:cNvGrpSpPr/>
          <p:nvPr/>
        </p:nvGrpSpPr>
        <p:grpSpPr bwMode="auto">
          <a:xfrm>
            <a:off x="3197737" y="2492689"/>
            <a:ext cx="1033848" cy="1024687"/>
            <a:chOff x="916275" y="2357800"/>
            <a:chExt cx="798400" cy="791325"/>
          </a:xfrm>
        </p:grpSpPr>
        <p:sp>
          <p:nvSpPr>
            <p:cNvPr id="769" name="Google Shape;769;p39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1" name="Google Shape;771;p39"/>
          <p:cNvSpPr txBox="1"/>
          <p:nvPr/>
        </p:nvSpPr>
        <p:spPr bwMode="auto">
          <a:xfrm>
            <a:off x="3276811" y="2792183"/>
            <a:ext cx="875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000" b="1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2</a:t>
            </a:r>
            <a:endParaRPr lang="fr-FR" sz="2000" b="1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772" name="Google Shape;772;p39"/>
          <p:cNvSpPr txBox="1"/>
          <p:nvPr/>
        </p:nvSpPr>
        <p:spPr bwMode="auto">
          <a:xfrm>
            <a:off x="2561911" y="1563421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Select and Train a Model</a:t>
            </a:r>
            <a:endParaRPr lang="en-US" sz="2000" b="1">
              <a:solidFill>
                <a:schemeClr val="lt2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774" name="Google Shape;774;p39"/>
          <p:cNvCxnSpPr>
            <a:cxnSpLocks/>
          </p:cNvCxnSpPr>
          <p:nvPr/>
        </p:nvCxnSpPr>
        <p:spPr bwMode="auto">
          <a:xfrm>
            <a:off x="3714661" y="2138800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5" name="Google Shape;775;p39"/>
          <p:cNvGrpSpPr/>
          <p:nvPr/>
        </p:nvGrpSpPr>
        <p:grpSpPr bwMode="auto">
          <a:xfrm>
            <a:off x="5026537" y="2492689"/>
            <a:ext cx="1033848" cy="1024687"/>
            <a:chOff x="916275" y="2357800"/>
            <a:chExt cx="798400" cy="791325"/>
          </a:xfrm>
        </p:grpSpPr>
        <p:sp>
          <p:nvSpPr>
            <p:cNvPr id="776" name="Google Shape;776;p39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8" name="Google Shape;778;p39"/>
          <p:cNvSpPr txBox="1"/>
          <p:nvPr/>
        </p:nvSpPr>
        <p:spPr bwMode="auto">
          <a:xfrm>
            <a:off x="4390711" y="4149776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Evaluate the Model</a:t>
            </a:r>
            <a:endParaRPr lang="en-US" sz="2000" b="1">
              <a:solidFill>
                <a:schemeClr val="lt2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780" name="Google Shape;780;p39"/>
          <p:cNvCxnSpPr>
            <a:cxnSpLocks/>
          </p:cNvCxnSpPr>
          <p:nvPr/>
        </p:nvCxnSpPr>
        <p:spPr bwMode="auto">
          <a:xfrm>
            <a:off x="5543461" y="3586456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1" name="Google Shape;781;p39"/>
          <p:cNvSpPr txBox="1"/>
          <p:nvPr/>
        </p:nvSpPr>
        <p:spPr bwMode="auto">
          <a:xfrm>
            <a:off x="5105611" y="2792183"/>
            <a:ext cx="875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000" b="1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3</a:t>
            </a:r>
            <a:endParaRPr lang="fr-FR" sz="2000" b="1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782" name="Google Shape;782;p39"/>
          <p:cNvCxnSpPr>
            <a:cxnSpLocks/>
          </p:cNvCxnSpPr>
          <p:nvPr/>
        </p:nvCxnSpPr>
        <p:spPr bwMode="auto">
          <a:xfrm>
            <a:off x="4304925" y="3156400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9"/>
          <p:cNvCxnSpPr>
            <a:cxnSpLocks/>
          </p:cNvCxnSpPr>
          <p:nvPr/>
        </p:nvCxnSpPr>
        <p:spPr bwMode="auto">
          <a:xfrm>
            <a:off x="6133725" y="3156400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9"/>
          <p:cNvCxnSpPr>
            <a:cxnSpLocks/>
          </p:cNvCxnSpPr>
          <p:nvPr/>
        </p:nvCxnSpPr>
        <p:spPr bwMode="auto">
          <a:xfrm rot="10800000">
            <a:off x="7334241" y="2492800"/>
            <a:ext cx="0" cy="2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 bwMode="auto">
          <a:xfrm>
            <a:off x="6855337" y="2492689"/>
            <a:ext cx="1033848" cy="1024687"/>
            <a:chOff x="916275" y="2357800"/>
            <a:chExt cx="798400" cy="791325"/>
          </a:xfrm>
        </p:grpSpPr>
        <p:sp>
          <p:nvSpPr>
            <p:cNvPr id="786" name="Google Shape;786;p39"/>
            <p:cNvSpPr/>
            <p:nvPr/>
          </p:nvSpPr>
          <p:spPr bwMode="auto"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fill="norm" stroke="1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 bwMode="auto"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fill="norm" stroke="1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88" name="Google Shape;788;p39"/>
          <p:cNvSpPr txBox="1"/>
          <p:nvPr/>
        </p:nvSpPr>
        <p:spPr bwMode="auto">
          <a:xfrm>
            <a:off x="6934411" y="2792183"/>
            <a:ext cx="875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2000" b="1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4</a:t>
            </a:r>
            <a:endParaRPr lang="fr-FR" sz="2000" b="1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789" name="Google Shape;789;p39"/>
          <p:cNvSpPr txBox="1"/>
          <p:nvPr/>
        </p:nvSpPr>
        <p:spPr bwMode="auto">
          <a:xfrm>
            <a:off x="6219500" y="1778680"/>
            <a:ext cx="2211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Deploy and Monitor the Model</a:t>
            </a:r>
            <a:endParaRPr lang="en-US" sz="2000" b="1">
              <a:solidFill>
                <a:schemeClr val="lt2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791" name="Google Shape;791;p39"/>
          <p:cNvCxnSpPr>
            <a:cxnSpLocks/>
          </p:cNvCxnSpPr>
          <p:nvPr/>
        </p:nvCxnSpPr>
        <p:spPr bwMode="auto">
          <a:xfrm>
            <a:off x="7372261" y="2138800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39"/>
          <p:cNvSpPr/>
          <p:nvPr/>
        </p:nvSpPr>
        <p:spPr bwMode="auto"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/>
          <p:nvPr/>
        </p:nvSpPr>
        <p:spPr bwMode="auto"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43"/>
          <p:cNvSpPr/>
          <p:nvPr/>
        </p:nvSpPr>
        <p:spPr bwMode="auto">
          <a:xfrm>
            <a:off x="6169287" y="40093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fill="norm" stroke="1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0" name="Google Shape;950;p43"/>
          <p:cNvSpPr/>
          <p:nvPr/>
        </p:nvSpPr>
        <p:spPr bwMode="auto">
          <a:xfrm>
            <a:off x="1463825" y="61510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51" name="Google Shape;951;p43"/>
          <p:cNvGrpSpPr/>
          <p:nvPr/>
        </p:nvGrpSpPr>
        <p:grpSpPr bwMode="auto">
          <a:xfrm>
            <a:off x="1772138" y="905638"/>
            <a:ext cx="706675" cy="589825"/>
            <a:chOff x="770025" y="3995925"/>
            <a:chExt cx="706675" cy="589825"/>
          </a:xfrm>
        </p:grpSpPr>
        <p:sp>
          <p:nvSpPr>
            <p:cNvPr id="952" name="Google Shape;952;p43"/>
            <p:cNvSpPr/>
            <p:nvPr/>
          </p:nvSpPr>
          <p:spPr bwMode="auto"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fill="norm" stroke="1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 bwMode="auto"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fill="norm" stroke="1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 bwMode="auto"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fill="norm" stroke="1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 bwMode="auto"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fill="norm" stroke="1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 bwMode="auto"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fill="norm" stroke="1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 bwMode="auto"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fill="norm" stroke="1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 bwMode="auto"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fill="norm" stroke="1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 bwMode="auto"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fill="norm" stroke="1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 bwMode="auto"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fill="norm" stroke="1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 bwMode="auto"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fill="norm" stroke="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 bwMode="auto"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fill="norm" stroke="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 bwMode="auto"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 bwMode="auto"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fill="norm" stroke="1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 bwMode="auto">
            <a:xfrm>
              <a:off x="770025" y="4569400"/>
              <a:ext cx="1649" cy="475"/>
            </a:xfrm>
            <a:custGeom>
              <a:avLst/>
              <a:gdLst/>
              <a:ahLst/>
              <a:cxnLst/>
              <a:rect l="l" t="t" r="r" b="b"/>
              <a:pathLst>
                <a:path w="66" h="19" fill="norm" stroke="1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 bwMode="auto"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fill="norm" stroke="1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 bwMode="auto"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fill="norm" stroke="1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 bwMode="auto"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fill="norm" stroke="1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 bwMode="auto"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fill="norm" stroke="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 bwMode="auto"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fill="norm" stroke="1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 bwMode="auto">
            <a:xfrm>
              <a:off x="945875" y="4562350"/>
              <a:ext cx="1649" cy="975"/>
            </a:xfrm>
            <a:custGeom>
              <a:avLst/>
              <a:gdLst/>
              <a:ahLst/>
              <a:cxnLst/>
              <a:rect l="l" t="t" r="r" b="b"/>
              <a:pathLst>
                <a:path w="66" h="39" fill="norm" stroke="1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 bwMode="auto"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fill="norm" stroke="1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 bwMode="auto"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fill="norm" stroke="1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 bwMode="auto"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fill="norm" stroke="1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 bwMode="auto"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fill="norm" stroke="1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 bwMode="auto">
            <a:xfrm>
              <a:off x="1189550" y="4304175"/>
              <a:ext cx="1075" cy="1649"/>
            </a:xfrm>
            <a:custGeom>
              <a:avLst/>
              <a:gdLst/>
              <a:ahLst/>
              <a:cxnLst/>
              <a:rect l="l" t="t" r="r" b="b"/>
              <a:pathLst>
                <a:path w="43" h="66" fill="norm" stroke="1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 bwMode="auto"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fill="norm" stroke="1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 bwMode="auto"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fill="norm" stroke="1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 bwMode="auto"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fill="norm" stroke="1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 bwMode="auto"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fill="norm" stroke="1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 bwMode="auto">
            <a:xfrm>
              <a:off x="934950" y="4340625"/>
              <a:ext cx="950" cy="1649"/>
            </a:xfrm>
            <a:custGeom>
              <a:avLst/>
              <a:gdLst/>
              <a:ahLst/>
              <a:cxnLst/>
              <a:rect l="l" t="t" r="r" b="b"/>
              <a:pathLst>
                <a:path w="38" h="66" fill="norm" stroke="1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 bwMode="auto"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fill="norm" stroke="1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 bwMode="auto"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fill="norm" stroke="1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 bwMode="auto"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fill="norm" stroke="1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 bwMode="auto"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fill="norm" stroke="1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 bwMode="auto"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fill="norm" stroke="1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 bwMode="auto"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fill="norm" stroke="1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 bwMode="auto"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fill="norm" stroke="1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 bwMode="auto"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fill="norm" stroke="1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 bwMode="auto">
            <a:xfrm>
              <a:off x="1376550" y="4543725"/>
              <a:ext cx="1725" cy="824"/>
            </a:xfrm>
            <a:custGeom>
              <a:avLst/>
              <a:gdLst/>
              <a:ahLst/>
              <a:cxnLst/>
              <a:rect l="l" t="t" r="r" b="b"/>
              <a:pathLst>
                <a:path w="69" h="33" fill="norm" stroke="1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 bwMode="auto"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fill="norm" stroke="1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 bwMode="auto">
            <a:xfrm>
              <a:off x="1392599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fill="norm" stroke="1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 bwMode="auto"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fill="norm" stroke="1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 bwMode="auto">
            <a:xfrm>
              <a:off x="1066925" y="4102800"/>
              <a:ext cx="1025" cy="1649"/>
            </a:xfrm>
            <a:custGeom>
              <a:avLst/>
              <a:gdLst/>
              <a:ahLst/>
              <a:cxnLst/>
              <a:rect l="l" t="t" r="r" b="b"/>
              <a:pathLst>
                <a:path w="41" h="66" fill="norm" stroke="1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 bwMode="auto"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fill="norm" stroke="1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 bwMode="auto">
            <a:xfrm>
              <a:off x="1460975" y="4490200"/>
              <a:ext cx="1600" cy="649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 bwMode="auto"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fill="norm" stroke="1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 bwMode="auto"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fill="norm" stroke="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99" name="Google Shape;999;p43"/>
          <p:cNvSpPr txBox="1"/>
          <p:nvPr>
            <p:ph type="title"/>
          </p:nvPr>
        </p:nvSpPr>
        <p:spPr bwMode="auto">
          <a:xfrm>
            <a:off x="2279800" y="2212853"/>
            <a:ext cx="4617300" cy="75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/>
              <a:t>Rest API</a:t>
            </a:r>
            <a:endParaRPr lang="en-GB"/>
          </a:p>
        </p:txBody>
      </p:sp>
      <p:sp>
        <p:nvSpPr>
          <p:cNvPr id="1001" name="Google Shape;1001;p43"/>
          <p:cNvSpPr/>
          <p:nvPr/>
        </p:nvSpPr>
        <p:spPr bwMode="auto">
          <a:xfrm>
            <a:off x="3013525" y="2963283"/>
            <a:ext cx="964049" cy="87200"/>
          </a:xfrm>
          <a:custGeom>
            <a:avLst/>
            <a:gdLst/>
            <a:ahLst/>
            <a:cxnLst/>
            <a:rect l="l" t="t" r="r" b="b"/>
            <a:pathLst>
              <a:path w="38562" h="3488" fill="norm" stroke="1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rgbClr val="351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48" name="Google Shape;948;p43"/>
          <p:cNvSpPr/>
          <p:nvPr/>
        </p:nvSpPr>
        <p:spPr bwMode="auto"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9" name="Google Shape;999;p43"/>
          <p:cNvSpPr txBox="1"/>
          <p:nvPr/>
        </p:nvSpPr>
        <p:spPr bwMode="auto">
          <a:xfrm>
            <a:off x="2279800" y="2212853"/>
            <a:ext cx="4617300" cy="75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6200"/>
              <a:buFont typeface="Poppins"/>
              <a:buNone/>
              <a:defRPr sz="50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interfaces presentation </a:t>
            </a:r>
            <a:endParaRPr lang="en-GB"/>
          </a:p>
        </p:txBody>
      </p:sp>
      <p:grpSp>
        <p:nvGrpSpPr>
          <p:cNvPr id="371" name="Google Shape;371;p30"/>
          <p:cNvGrpSpPr/>
          <p:nvPr/>
        </p:nvGrpSpPr>
        <p:grpSpPr bwMode="auto">
          <a:xfrm>
            <a:off x="2717165" y="3435985"/>
            <a:ext cx="3326130" cy="343534"/>
            <a:chOff x="3751050" y="4144800"/>
            <a:chExt cx="1461350" cy="343350"/>
          </a:xfrm>
        </p:grpSpPr>
        <p:sp>
          <p:nvSpPr>
            <p:cNvPr id="372" name="Google Shape;372;p30"/>
            <p:cNvSpPr/>
            <p:nvPr/>
          </p:nvSpPr>
          <p:spPr bwMode="auto"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fill="norm" stroke="1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 bwMode="auto">
            <a:xfrm>
              <a:off x="3991950" y="4436800"/>
              <a:ext cx="6324" cy="4050"/>
            </a:xfrm>
            <a:custGeom>
              <a:avLst/>
              <a:gdLst/>
              <a:ahLst/>
              <a:cxnLst/>
              <a:rect l="l" t="t" r="r" b="b"/>
              <a:pathLst>
                <a:path w="253" h="162" fill="norm" stroke="1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 bwMode="auto"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fill="norm" stroke="1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 bwMode="auto"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fill="norm" stroke="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 bwMode="auto"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fill="norm" stroke="1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 bwMode="auto"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fill="norm" stroke="1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 bwMode="auto"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fill="norm" stroke="1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 bwMode="auto"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fill="norm" stroke="1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 bwMode="auto"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fill="norm" stroke="1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 bwMode="auto"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fill="norm" stroke="1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 bwMode="auto">
            <a:xfrm>
              <a:off x="3765275" y="4166975"/>
              <a:ext cx="350" cy="1649"/>
            </a:xfrm>
            <a:custGeom>
              <a:avLst/>
              <a:gdLst/>
              <a:ahLst/>
              <a:cxnLst/>
              <a:rect l="l" t="t" r="r" b="b"/>
              <a:pathLst>
                <a:path w="14" h="66" fill="norm" stroke="1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 bwMode="auto">
            <a:xfrm>
              <a:off x="3756150" y="4191850"/>
              <a:ext cx="324" cy="1700"/>
            </a:xfrm>
            <a:custGeom>
              <a:avLst/>
              <a:gdLst/>
              <a:ahLst/>
              <a:cxnLst/>
              <a:rect l="l" t="t" r="r" b="b"/>
              <a:pathLst>
                <a:path w="13" h="68" fill="norm" stroke="1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 bwMode="auto">
            <a:xfrm>
              <a:off x="3765125" y="4250850"/>
              <a:ext cx="400" cy="649"/>
            </a:xfrm>
            <a:custGeom>
              <a:avLst/>
              <a:gdLst/>
              <a:ahLst/>
              <a:cxnLst/>
              <a:rect l="l" t="t" r="r" b="b"/>
              <a:pathLst>
                <a:path w="16" h="26" fill="norm" stroke="1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 bwMode="auto"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fill="norm" stroke="1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 bwMode="auto"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fill="norm" stroke="1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 bwMode="auto">
            <a:xfrm>
              <a:off x="3755800" y="4330500"/>
              <a:ext cx="375" cy="1649"/>
            </a:xfrm>
            <a:custGeom>
              <a:avLst/>
              <a:gdLst/>
              <a:ahLst/>
              <a:cxnLst/>
              <a:rect l="l" t="t" r="r" b="b"/>
              <a:pathLst>
                <a:path w="15" h="66" fill="norm" stroke="1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 bwMode="auto"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fill="norm" stroke="1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 bwMode="auto"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fill="norm" stroke="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 bwMode="auto"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fill="norm" stroke="1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 bwMode="auto"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fill="norm" stroke="1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 bwMode="auto"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fill="norm" stroke="1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 bwMode="auto">
            <a:xfrm>
              <a:off x="4420975" y="4360300"/>
              <a:ext cx="600" cy="649"/>
            </a:xfrm>
            <a:custGeom>
              <a:avLst/>
              <a:gdLst/>
              <a:ahLst/>
              <a:cxnLst/>
              <a:rect l="l" t="t" r="r" b="b"/>
              <a:pathLst>
                <a:path w="24" h="26" fill="norm" stroke="1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 bwMode="auto">
            <a:xfrm>
              <a:off x="4456575" y="4338750"/>
              <a:ext cx="625" cy="649"/>
            </a:xfrm>
            <a:custGeom>
              <a:avLst/>
              <a:gdLst/>
              <a:ahLst/>
              <a:cxnLst/>
              <a:rect l="l" t="t" r="r" b="b"/>
              <a:pathLst>
                <a:path w="25" h="26" fill="norm" stroke="1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 bwMode="auto"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fill="norm" stroke="1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 bwMode="auto">
            <a:xfrm>
              <a:off x="4475625" y="4327575"/>
              <a:ext cx="1450" cy="649"/>
            </a:xfrm>
            <a:custGeom>
              <a:avLst/>
              <a:gdLst/>
              <a:ahLst/>
              <a:cxnLst/>
              <a:rect l="l" t="t" r="r" b="b"/>
              <a:pathLst>
                <a:path w="58" h="26" fill="norm" stroke="1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 bwMode="auto"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fill="norm" stroke="1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 bwMode="auto"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fill="norm" stroke="1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 bwMode="auto"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fill="norm" stroke="1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 bwMode="auto"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fill="norm" stroke="1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 bwMode="auto"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fill="norm" stroke="1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 bwMode="auto">
            <a:xfrm>
              <a:off x="5025125" y="4164800"/>
              <a:ext cx="1649" cy="450"/>
            </a:xfrm>
            <a:custGeom>
              <a:avLst/>
              <a:gdLst/>
              <a:ahLst/>
              <a:cxnLst/>
              <a:rect l="l" t="t" r="r" b="b"/>
              <a:pathLst>
                <a:path w="66" h="18" fill="norm" stroke="1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 bwMode="auto"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fill="norm" stroke="1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 bwMode="auto"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fill="norm" stroke="1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 bwMode="auto">
            <a:xfrm>
              <a:off x="4225125" y="4481375"/>
              <a:ext cx="1600" cy="649"/>
            </a:xfrm>
            <a:custGeom>
              <a:avLst/>
              <a:gdLst/>
              <a:ahLst/>
              <a:cxnLst/>
              <a:rect l="l" t="t" r="r" b="b"/>
              <a:pathLst>
                <a:path w="64" h="26" fill="norm" stroke="1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9" name="Google Shape;549;p34"/>
          <p:cNvSpPr/>
          <p:nvPr/>
        </p:nvSpPr>
        <p:spPr bwMode="auto">
          <a:xfrm>
            <a:off x="6244363" y="1394600"/>
            <a:ext cx="614903" cy="549551"/>
          </a:xfrm>
          <a:custGeom>
            <a:avLst/>
            <a:gdLst/>
            <a:ahLst/>
            <a:cxnLst/>
            <a:rect l="l" t="t" r="r" b="b"/>
            <a:pathLst>
              <a:path w="31158" h="27843" fill="norm" stroke="1" extrusionOk="0">
                <a:moveTo>
                  <a:pt x="13086" y="5642"/>
                </a:moveTo>
                <a:cubicBezTo>
                  <a:pt x="12969" y="5642"/>
                  <a:pt x="12853" y="5687"/>
                  <a:pt x="12765" y="5776"/>
                </a:cubicBezTo>
                <a:lnTo>
                  <a:pt x="11522" y="7020"/>
                </a:lnTo>
                <a:cubicBezTo>
                  <a:pt x="11343" y="7197"/>
                  <a:pt x="11343" y="7486"/>
                  <a:pt x="11522" y="7665"/>
                </a:cubicBezTo>
                <a:cubicBezTo>
                  <a:pt x="11610" y="7754"/>
                  <a:pt x="11728" y="7800"/>
                  <a:pt x="11844" y="7800"/>
                </a:cubicBezTo>
                <a:cubicBezTo>
                  <a:pt x="11962" y="7800"/>
                  <a:pt x="12077" y="7754"/>
                  <a:pt x="12168" y="7665"/>
                </a:cubicBezTo>
                <a:lnTo>
                  <a:pt x="13411" y="6422"/>
                </a:lnTo>
                <a:cubicBezTo>
                  <a:pt x="13589" y="6244"/>
                  <a:pt x="13589" y="5955"/>
                  <a:pt x="13411" y="5776"/>
                </a:cubicBezTo>
                <a:cubicBezTo>
                  <a:pt x="13320" y="5687"/>
                  <a:pt x="13203" y="5642"/>
                  <a:pt x="13086" y="5642"/>
                </a:cubicBezTo>
                <a:close/>
                <a:moveTo>
                  <a:pt x="14407" y="4747"/>
                </a:moveTo>
                <a:cubicBezTo>
                  <a:pt x="14410" y="4747"/>
                  <a:pt x="14420" y="4747"/>
                  <a:pt x="14429" y="4756"/>
                </a:cubicBezTo>
                <a:cubicBezTo>
                  <a:pt x="14439" y="4767"/>
                  <a:pt x="14439" y="4777"/>
                  <a:pt x="14439" y="4782"/>
                </a:cubicBezTo>
                <a:cubicBezTo>
                  <a:pt x="14401" y="6469"/>
                  <a:pt x="13792" y="7326"/>
                  <a:pt x="13432" y="7688"/>
                </a:cubicBezTo>
                <a:cubicBezTo>
                  <a:pt x="13073" y="8047"/>
                  <a:pt x="12215" y="8658"/>
                  <a:pt x="10526" y="8694"/>
                </a:cubicBezTo>
                <a:cubicBezTo>
                  <a:pt x="10523" y="8694"/>
                  <a:pt x="10512" y="8694"/>
                  <a:pt x="10502" y="8685"/>
                </a:cubicBezTo>
                <a:cubicBezTo>
                  <a:pt x="10493" y="8675"/>
                  <a:pt x="10493" y="8664"/>
                  <a:pt x="10493" y="8660"/>
                </a:cubicBezTo>
                <a:cubicBezTo>
                  <a:pt x="10500" y="8286"/>
                  <a:pt x="10535" y="7953"/>
                  <a:pt x="10593" y="7654"/>
                </a:cubicBezTo>
                <a:cubicBezTo>
                  <a:pt x="10602" y="7623"/>
                  <a:pt x="10609" y="7591"/>
                  <a:pt x="10611" y="7556"/>
                </a:cubicBezTo>
                <a:cubicBezTo>
                  <a:pt x="10814" y="6578"/>
                  <a:pt x="11227" y="6024"/>
                  <a:pt x="11499" y="5753"/>
                </a:cubicBezTo>
                <a:cubicBezTo>
                  <a:pt x="11858" y="5395"/>
                  <a:pt x="12715" y="4783"/>
                  <a:pt x="14405" y="4747"/>
                </a:cubicBezTo>
                <a:close/>
                <a:moveTo>
                  <a:pt x="9624" y="7974"/>
                </a:moveTo>
                <a:cubicBezTo>
                  <a:pt x="9595" y="8224"/>
                  <a:pt x="9581" y="8448"/>
                  <a:pt x="9578" y="8640"/>
                </a:cubicBezTo>
                <a:cubicBezTo>
                  <a:pt x="9572" y="8897"/>
                  <a:pt x="9672" y="9147"/>
                  <a:pt x="9854" y="9329"/>
                </a:cubicBezTo>
                <a:cubicBezTo>
                  <a:pt x="10031" y="9504"/>
                  <a:pt x="10275" y="9604"/>
                  <a:pt x="10524" y="9604"/>
                </a:cubicBezTo>
                <a:lnTo>
                  <a:pt x="10546" y="9604"/>
                </a:lnTo>
                <a:cubicBezTo>
                  <a:pt x="11154" y="9590"/>
                  <a:pt x="12138" y="9492"/>
                  <a:pt x="13037" y="9058"/>
                </a:cubicBezTo>
                <a:lnTo>
                  <a:pt x="13037" y="9658"/>
                </a:lnTo>
                <a:cubicBezTo>
                  <a:pt x="13037" y="9941"/>
                  <a:pt x="12805" y="10172"/>
                  <a:pt x="12524" y="10172"/>
                </a:cubicBezTo>
                <a:lnTo>
                  <a:pt x="7544" y="10172"/>
                </a:lnTo>
                <a:cubicBezTo>
                  <a:pt x="7263" y="10172"/>
                  <a:pt x="7031" y="9941"/>
                  <a:pt x="7031" y="9658"/>
                </a:cubicBezTo>
                <a:lnTo>
                  <a:pt x="7031" y="8485"/>
                </a:lnTo>
                <a:cubicBezTo>
                  <a:pt x="7031" y="8204"/>
                  <a:pt x="7263" y="7974"/>
                  <a:pt x="7544" y="7974"/>
                </a:cubicBezTo>
                <a:close/>
                <a:moveTo>
                  <a:pt x="14401" y="3834"/>
                </a:moveTo>
                <a:cubicBezTo>
                  <a:pt x="14395" y="3834"/>
                  <a:pt x="14390" y="3834"/>
                  <a:pt x="14384" y="3834"/>
                </a:cubicBezTo>
                <a:cubicBezTo>
                  <a:pt x="13521" y="3852"/>
                  <a:pt x="11917" y="4042"/>
                  <a:pt x="10851" y="5107"/>
                </a:cubicBezTo>
                <a:cubicBezTo>
                  <a:pt x="10288" y="5670"/>
                  <a:pt x="9970" y="6385"/>
                  <a:pt x="9792" y="7060"/>
                </a:cubicBezTo>
                <a:lnTo>
                  <a:pt x="7544" y="7060"/>
                </a:lnTo>
                <a:cubicBezTo>
                  <a:pt x="6759" y="7060"/>
                  <a:pt x="6120" y="7698"/>
                  <a:pt x="6120" y="8484"/>
                </a:cubicBezTo>
                <a:lnTo>
                  <a:pt x="6120" y="9657"/>
                </a:lnTo>
                <a:cubicBezTo>
                  <a:pt x="6120" y="10442"/>
                  <a:pt x="6759" y="11081"/>
                  <a:pt x="7544" y="11081"/>
                </a:cubicBezTo>
                <a:lnTo>
                  <a:pt x="12524" y="11081"/>
                </a:lnTo>
                <a:cubicBezTo>
                  <a:pt x="13309" y="11081"/>
                  <a:pt x="13948" y="10442"/>
                  <a:pt x="13948" y="9657"/>
                </a:cubicBezTo>
                <a:lnTo>
                  <a:pt x="13948" y="8484"/>
                </a:lnTo>
                <a:cubicBezTo>
                  <a:pt x="13948" y="8473"/>
                  <a:pt x="13948" y="8461"/>
                  <a:pt x="13947" y="8452"/>
                </a:cubicBezTo>
                <a:cubicBezTo>
                  <a:pt x="13990" y="8413"/>
                  <a:pt x="14034" y="8372"/>
                  <a:pt x="14075" y="8331"/>
                </a:cubicBezTo>
                <a:cubicBezTo>
                  <a:pt x="15141" y="7266"/>
                  <a:pt x="15330" y="5661"/>
                  <a:pt x="15348" y="4798"/>
                </a:cubicBezTo>
                <a:cubicBezTo>
                  <a:pt x="15354" y="4541"/>
                  <a:pt x="15254" y="4291"/>
                  <a:pt x="15073" y="4110"/>
                </a:cubicBezTo>
                <a:cubicBezTo>
                  <a:pt x="14895" y="3934"/>
                  <a:pt x="14651" y="3834"/>
                  <a:pt x="14401" y="3834"/>
                </a:cubicBezTo>
                <a:close/>
                <a:moveTo>
                  <a:pt x="7428" y="12288"/>
                </a:moveTo>
                <a:cubicBezTo>
                  <a:pt x="7175" y="12288"/>
                  <a:pt x="6971" y="12492"/>
                  <a:pt x="6971" y="12743"/>
                </a:cubicBezTo>
                <a:cubicBezTo>
                  <a:pt x="6971" y="12994"/>
                  <a:pt x="7175" y="13199"/>
                  <a:pt x="7428" y="13199"/>
                </a:cubicBezTo>
                <a:lnTo>
                  <a:pt x="12645" y="13199"/>
                </a:lnTo>
                <a:cubicBezTo>
                  <a:pt x="12896" y="13199"/>
                  <a:pt x="13101" y="12994"/>
                  <a:pt x="13101" y="12743"/>
                </a:cubicBezTo>
                <a:cubicBezTo>
                  <a:pt x="13101" y="12492"/>
                  <a:pt x="12896" y="12288"/>
                  <a:pt x="12645" y="12288"/>
                </a:cubicBezTo>
                <a:close/>
                <a:moveTo>
                  <a:pt x="19049" y="7158"/>
                </a:moveTo>
                <a:cubicBezTo>
                  <a:pt x="19090" y="7158"/>
                  <a:pt x="19135" y="7164"/>
                  <a:pt x="19182" y="7179"/>
                </a:cubicBezTo>
                <a:lnTo>
                  <a:pt x="24402" y="8785"/>
                </a:lnTo>
                <a:cubicBezTo>
                  <a:pt x="24682" y="8870"/>
                  <a:pt x="24705" y="9120"/>
                  <a:pt x="24705" y="9194"/>
                </a:cubicBezTo>
                <a:cubicBezTo>
                  <a:pt x="24705" y="9268"/>
                  <a:pt x="24684" y="9515"/>
                  <a:pt x="24405" y="9604"/>
                </a:cubicBezTo>
                <a:lnTo>
                  <a:pt x="23060" y="10034"/>
                </a:lnTo>
                <a:lnTo>
                  <a:pt x="22536" y="10200"/>
                </a:lnTo>
                <a:cubicBezTo>
                  <a:pt x="22124" y="10332"/>
                  <a:pt x="21799" y="10657"/>
                  <a:pt x="21667" y="11071"/>
                </a:cubicBezTo>
                <a:lnTo>
                  <a:pt x="21501" y="11593"/>
                </a:lnTo>
                <a:lnTo>
                  <a:pt x="21501" y="11594"/>
                </a:lnTo>
                <a:lnTo>
                  <a:pt x="21072" y="12938"/>
                </a:lnTo>
                <a:cubicBezTo>
                  <a:pt x="20983" y="13215"/>
                  <a:pt x="20735" y="13235"/>
                  <a:pt x="20661" y="13237"/>
                </a:cubicBezTo>
                <a:cubicBezTo>
                  <a:pt x="20588" y="13237"/>
                  <a:pt x="20340" y="13214"/>
                  <a:pt x="20252" y="12934"/>
                </a:cubicBezTo>
                <a:lnTo>
                  <a:pt x="18646" y="7714"/>
                </a:lnTo>
                <a:cubicBezTo>
                  <a:pt x="18578" y="7491"/>
                  <a:pt x="18698" y="7340"/>
                  <a:pt x="18752" y="7285"/>
                </a:cubicBezTo>
                <a:cubicBezTo>
                  <a:pt x="18796" y="7241"/>
                  <a:pt x="18901" y="7158"/>
                  <a:pt x="19049" y="7158"/>
                </a:cubicBezTo>
                <a:close/>
                <a:moveTo>
                  <a:pt x="23061" y="10989"/>
                </a:moveTo>
                <a:lnTo>
                  <a:pt x="24770" y="12698"/>
                </a:lnTo>
                <a:cubicBezTo>
                  <a:pt x="24852" y="12779"/>
                  <a:pt x="24896" y="12887"/>
                  <a:pt x="24896" y="13002"/>
                </a:cubicBezTo>
                <a:cubicBezTo>
                  <a:pt x="24899" y="13117"/>
                  <a:pt x="24853" y="13226"/>
                  <a:pt x="24773" y="13306"/>
                </a:cubicBezTo>
                <a:cubicBezTo>
                  <a:pt x="24691" y="13388"/>
                  <a:pt x="24584" y="13432"/>
                  <a:pt x="24467" y="13432"/>
                </a:cubicBezTo>
                <a:cubicBezTo>
                  <a:pt x="24352" y="13432"/>
                  <a:pt x="24245" y="13386"/>
                  <a:pt x="24163" y="13305"/>
                </a:cubicBezTo>
                <a:lnTo>
                  <a:pt x="22454" y="11596"/>
                </a:lnTo>
                <a:lnTo>
                  <a:pt x="22535" y="11346"/>
                </a:lnTo>
                <a:cubicBezTo>
                  <a:pt x="22575" y="11214"/>
                  <a:pt x="22680" y="11110"/>
                  <a:pt x="22812" y="11069"/>
                </a:cubicBezTo>
                <a:lnTo>
                  <a:pt x="23061" y="10989"/>
                </a:lnTo>
                <a:close/>
                <a:moveTo>
                  <a:pt x="19053" y="6246"/>
                </a:moveTo>
                <a:cubicBezTo>
                  <a:pt x="18702" y="6246"/>
                  <a:pt x="18361" y="6384"/>
                  <a:pt x="18106" y="6639"/>
                </a:cubicBezTo>
                <a:cubicBezTo>
                  <a:pt x="17753" y="6992"/>
                  <a:pt x="17625" y="7506"/>
                  <a:pt x="17773" y="7983"/>
                </a:cubicBezTo>
                <a:lnTo>
                  <a:pt x="19379" y="13203"/>
                </a:lnTo>
                <a:cubicBezTo>
                  <a:pt x="19554" y="13774"/>
                  <a:pt x="20055" y="14146"/>
                  <a:pt x="20653" y="14151"/>
                </a:cubicBezTo>
                <a:lnTo>
                  <a:pt x="20661" y="14151"/>
                </a:lnTo>
                <a:cubicBezTo>
                  <a:pt x="21257" y="14151"/>
                  <a:pt x="21758" y="13786"/>
                  <a:pt x="21938" y="13215"/>
                </a:cubicBezTo>
                <a:lnTo>
                  <a:pt x="22143" y="12577"/>
                </a:lnTo>
                <a:lnTo>
                  <a:pt x="23518" y="13952"/>
                </a:lnTo>
                <a:cubicBezTo>
                  <a:pt x="23771" y="14205"/>
                  <a:pt x="24109" y="14346"/>
                  <a:pt x="24467" y="14346"/>
                </a:cubicBezTo>
                <a:cubicBezTo>
                  <a:pt x="24828" y="14346"/>
                  <a:pt x="25164" y="14205"/>
                  <a:pt x="25418" y="13952"/>
                </a:cubicBezTo>
                <a:cubicBezTo>
                  <a:pt x="25671" y="13698"/>
                  <a:pt x="25811" y="13362"/>
                  <a:pt x="25811" y="13002"/>
                </a:cubicBezTo>
                <a:cubicBezTo>
                  <a:pt x="25811" y="12643"/>
                  <a:pt x="25671" y="12306"/>
                  <a:pt x="25418" y="12053"/>
                </a:cubicBezTo>
                <a:lnTo>
                  <a:pt x="24042" y="10677"/>
                </a:lnTo>
                <a:lnTo>
                  <a:pt x="24682" y="10473"/>
                </a:lnTo>
                <a:cubicBezTo>
                  <a:pt x="25251" y="10291"/>
                  <a:pt x="25618" y="9786"/>
                  <a:pt x="25616" y="9188"/>
                </a:cubicBezTo>
                <a:cubicBezTo>
                  <a:pt x="25615" y="8590"/>
                  <a:pt x="25242" y="8089"/>
                  <a:pt x="24669" y="7913"/>
                </a:cubicBezTo>
                <a:lnTo>
                  <a:pt x="19448" y="6306"/>
                </a:lnTo>
                <a:cubicBezTo>
                  <a:pt x="19318" y="6266"/>
                  <a:pt x="19185" y="6246"/>
                  <a:pt x="19053" y="6246"/>
                </a:cubicBezTo>
                <a:close/>
                <a:moveTo>
                  <a:pt x="7425" y="14169"/>
                </a:moveTo>
                <a:cubicBezTo>
                  <a:pt x="7173" y="14169"/>
                  <a:pt x="6969" y="14373"/>
                  <a:pt x="6969" y="14626"/>
                </a:cubicBezTo>
                <a:cubicBezTo>
                  <a:pt x="6969" y="14877"/>
                  <a:pt x="7173" y="15082"/>
                  <a:pt x="7425" y="15082"/>
                </a:cubicBezTo>
                <a:lnTo>
                  <a:pt x="10034" y="15082"/>
                </a:lnTo>
                <a:cubicBezTo>
                  <a:pt x="10285" y="15082"/>
                  <a:pt x="10490" y="14877"/>
                  <a:pt x="10490" y="14626"/>
                </a:cubicBezTo>
                <a:cubicBezTo>
                  <a:pt x="10493" y="14373"/>
                  <a:pt x="10288" y="14169"/>
                  <a:pt x="10034" y="14169"/>
                </a:cubicBezTo>
                <a:close/>
                <a:moveTo>
                  <a:pt x="26639" y="3382"/>
                </a:moveTo>
                <a:cubicBezTo>
                  <a:pt x="27268" y="3382"/>
                  <a:pt x="27779" y="3892"/>
                  <a:pt x="27779" y="4520"/>
                </a:cubicBezTo>
                <a:lnTo>
                  <a:pt x="27779" y="16359"/>
                </a:lnTo>
                <a:lnTo>
                  <a:pt x="3383" y="16359"/>
                </a:lnTo>
                <a:lnTo>
                  <a:pt x="3383" y="4520"/>
                </a:lnTo>
                <a:cubicBezTo>
                  <a:pt x="3383" y="3892"/>
                  <a:pt x="3895" y="3382"/>
                  <a:pt x="4523" y="3382"/>
                </a:cubicBezTo>
                <a:close/>
                <a:moveTo>
                  <a:pt x="19029" y="21887"/>
                </a:moveTo>
                <a:lnTo>
                  <a:pt x="19423" y="24529"/>
                </a:lnTo>
                <a:lnTo>
                  <a:pt x="11738" y="24529"/>
                </a:lnTo>
                <a:lnTo>
                  <a:pt x="12132" y="21887"/>
                </a:lnTo>
                <a:close/>
                <a:moveTo>
                  <a:pt x="20567" y="25442"/>
                </a:moveTo>
                <a:cubicBezTo>
                  <a:pt x="21024" y="25442"/>
                  <a:pt x="21433" y="25748"/>
                  <a:pt x="21564" y="26187"/>
                </a:cubicBezTo>
                <a:lnTo>
                  <a:pt x="21670" y="26545"/>
                </a:lnTo>
                <a:cubicBezTo>
                  <a:pt x="21708" y="26669"/>
                  <a:pt x="21657" y="26765"/>
                  <a:pt x="21622" y="26810"/>
                </a:cubicBezTo>
                <a:cubicBezTo>
                  <a:pt x="21566" y="26886"/>
                  <a:pt x="21477" y="26930"/>
                  <a:pt x="21383" y="26930"/>
                </a:cubicBezTo>
                <a:lnTo>
                  <a:pt x="9783" y="26930"/>
                </a:lnTo>
                <a:cubicBezTo>
                  <a:pt x="9687" y="26930"/>
                  <a:pt x="9600" y="26887"/>
                  <a:pt x="9542" y="26810"/>
                </a:cubicBezTo>
                <a:cubicBezTo>
                  <a:pt x="9509" y="26765"/>
                  <a:pt x="9457" y="26669"/>
                  <a:pt x="9495" y="26545"/>
                </a:cubicBezTo>
                <a:lnTo>
                  <a:pt x="9601" y="26187"/>
                </a:lnTo>
                <a:cubicBezTo>
                  <a:pt x="9730" y="25748"/>
                  <a:pt x="10140" y="25442"/>
                  <a:pt x="10599" y="25442"/>
                </a:cubicBezTo>
                <a:close/>
                <a:moveTo>
                  <a:pt x="4064" y="0"/>
                </a:moveTo>
                <a:cubicBezTo>
                  <a:pt x="1824" y="0"/>
                  <a:pt x="1" y="1823"/>
                  <a:pt x="1" y="4064"/>
                </a:cubicBezTo>
                <a:lnTo>
                  <a:pt x="1" y="17823"/>
                </a:lnTo>
                <a:cubicBezTo>
                  <a:pt x="1" y="20063"/>
                  <a:pt x="1823" y="21887"/>
                  <a:pt x="4064" y="21887"/>
                </a:cubicBezTo>
                <a:lnTo>
                  <a:pt x="11207" y="21887"/>
                </a:lnTo>
                <a:lnTo>
                  <a:pt x="10814" y="24529"/>
                </a:lnTo>
                <a:lnTo>
                  <a:pt x="10593" y="24529"/>
                </a:lnTo>
                <a:cubicBezTo>
                  <a:pt x="9733" y="24529"/>
                  <a:pt x="8964" y="25104"/>
                  <a:pt x="8722" y="25929"/>
                </a:cubicBezTo>
                <a:lnTo>
                  <a:pt x="8616" y="26288"/>
                </a:lnTo>
                <a:cubicBezTo>
                  <a:pt x="8505" y="26659"/>
                  <a:pt x="8575" y="27048"/>
                  <a:pt x="8808" y="27357"/>
                </a:cubicBezTo>
                <a:cubicBezTo>
                  <a:pt x="9038" y="27665"/>
                  <a:pt x="9392" y="27842"/>
                  <a:pt x="9778" y="27842"/>
                </a:cubicBezTo>
                <a:lnTo>
                  <a:pt x="21378" y="27842"/>
                </a:lnTo>
                <a:cubicBezTo>
                  <a:pt x="21764" y="27842"/>
                  <a:pt x="22118" y="27665"/>
                  <a:pt x="22348" y="27357"/>
                </a:cubicBezTo>
                <a:cubicBezTo>
                  <a:pt x="22580" y="27048"/>
                  <a:pt x="22650" y="26659"/>
                  <a:pt x="22542" y="26288"/>
                </a:cubicBezTo>
                <a:lnTo>
                  <a:pt x="22436" y="25929"/>
                </a:lnTo>
                <a:cubicBezTo>
                  <a:pt x="22194" y="25104"/>
                  <a:pt x="21424" y="24529"/>
                  <a:pt x="20565" y="24529"/>
                </a:cubicBezTo>
                <a:lnTo>
                  <a:pt x="20346" y="24529"/>
                </a:lnTo>
                <a:lnTo>
                  <a:pt x="19952" y="21887"/>
                </a:lnTo>
                <a:lnTo>
                  <a:pt x="26426" y="21887"/>
                </a:lnTo>
                <a:cubicBezTo>
                  <a:pt x="26677" y="21887"/>
                  <a:pt x="26882" y="21682"/>
                  <a:pt x="26882" y="21431"/>
                </a:cubicBezTo>
                <a:cubicBezTo>
                  <a:pt x="26882" y="21180"/>
                  <a:pt x="26677" y="20975"/>
                  <a:pt x="26426" y="20975"/>
                </a:cubicBezTo>
                <a:lnTo>
                  <a:pt x="4068" y="20975"/>
                </a:lnTo>
                <a:cubicBezTo>
                  <a:pt x="2330" y="20975"/>
                  <a:pt x="916" y="19562"/>
                  <a:pt x="916" y="17824"/>
                </a:cubicBezTo>
                <a:lnTo>
                  <a:pt x="916" y="17272"/>
                </a:lnTo>
                <a:lnTo>
                  <a:pt x="30245" y="17272"/>
                </a:lnTo>
                <a:lnTo>
                  <a:pt x="30245" y="17824"/>
                </a:lnTo>
                <a:cubicBezTo>
                  <a:pt x="30245" y="19070"/>
                  <a:pt x="29508" y="20200"/>
                  <a:pt x="28369" y="20706"/>
                </a:cubicBezTo>
                <a:cubicBezTo>
                  <a:pt x="28138" y="20809"/>
                  <a:pt x="28033" y="21077"/>
                  <a:pt x="28136" y="21308"/>
                </a:cubicBezTo>
                <a:cubicBezTo>
                  <a:pt x="28212" y="21478"/>
                  <a:pt x="28378" y="21578"/>
                  <a:pt x="28554" y="21578"/>
                </a:cubicBezTo>
                <a:cubicBezTo>
                  <a:pt x="28618" y="21578"/>
                  <a:pt x="28680" y="21566"/>
                  <a:pt x="28740" y="21538"/>
                </a:cubicBezTo>
                <a:cubicBezTo>
                  <a:pt x="30208" y="20888"/>
                  <a:pt x="31157" y="19429"/>
                  <a:pt x="31157" y="17823"/>
                </a:cubicBezTo>
                <a:lnTo>
                  <a:pt x="31157" y="4064"/>
                </a:lnTo>
                <a:cubicBezTo>
                  <a:pt x="31157" y="1824"/>
                  <a:pt x="29334" y="0"/>
                  <a:pt x="27093" y="0"/>
                </a:cubicBezTo>
                <a:lnTo>
                  <a:pt x="7319" y="0"/>
                </a:lnTo>
                <a:cubicBezTo>
                  <a:pt x="7067" y="0"/>
                  <a:pt x="6863" y="205"/>
                  <a:pt x="6863" y="456"/>
                </a:cubicBezTo>
                <a:cubicBezTo>
                  <a:pt x="6863" y="709"/>
                  <a:pt x="7067" y="913"/>
                  <a:pt x="7319" y="913"/>
                </a:cubicBezTo>
                <a:lnTo>
                  <a:pt x="27093" y="913"/>
                </a:lnTo>
                <a:cubicBezTo>
                  <a:pt x="28831" y="913"/>
                  <a:pt x="30245" y="2325"/>
                  <a:pt x="30245" y="4063"/>
                </a:cubicBezTo>
                <a:lnTo>
                  <a:pt x="30245" y="16354"/>
                </a:lnTo>
                <a:lnTo>
                  <a:pt x="28689" y="16354"/>
                </a:lnTo>
                <a:lnTo>
                  <a:pt x="28689" y="4517"/>
                </a:lnTo>
                <a:cubicBezTo>
                  <a:pt x="28689" y="3385"/>
                  <a:pt x="27769" y="2466"/>
                  <a:pt x="26638" y="2466"/>
                </a:cubicBezTo>
                <a:lnTo>
                  <a:pt x="4522" y="2466"/>
                </a:lnTo>
                <a:cubicBezTo>
                  <a:pt x="3389" y="2466"/>
                  <a:pt x="2471" y="3385"/>
                  <a:pt x="2471" y="4517"/>
                </a:cubicBezTo>
                <a:lnTo>
                  <a:pt x="2471" y="16354"/>
                </a:lnTo>
                <a:lnTo>
                  <a:pt x="915" y="16354"/>
                </a:lnTo>
                <a:lnTo>
                  <a:pt x="915" y="4063"/>
                </a:lnTo>
                <a:cubicBezTo>
                  <a:pt x="915" y="2325"/>
                  <a:pt x="2328" y="913"/>
                  <a:pt x="4064" y="913"/>
                </a:cubicBezTo>
                <a:lnTo>
                  <a:pt x="5021" y="913"/>
                </a:lnTo>
                <a:cubicBezTo>
                  <a:pt x="5272" y="913"/>
                  <a:pt x="5477" y="709"/>
                  <a:pt x="5477" y="456"/>
                </a:cubicBezTo>
                <a:cubicBezTo>
                  <a:pt x="5477" y="205"/>
                  <a:pt x="5272" y="0"/>
                  <a:pt x="5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odern Doodle Minitheme by Slidesgo">
  <a:themeElements>
    <a:clrScheme name="Simple Light">
      <a:dk1>
        <a:srgbClr val="351F5D"/>
      </a:dk1>
      <a:lt1>
        <a:srgbClr val="FFFFFF"/>
      </a:lt1>
      <a:dk2>
        <a:srgbClr val="764FAF"/>
      </a:dk2>
      <a:lt2>
        <a:srgbClr val="CD88FD"/>
      </a:lt2>
      <a:accent1>
        <a:srgbClr val="E3C6FF"/>
      </a:accent1>
      <a:accent2>
        <a:srgbClr val="C6C6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1F5D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Resource Recommendation System</dc:title>
  <dc:creator/>
  <cp:lastModifiedBy/>
  <cp:revision>4</cp:revision>
  <dcterms:created xsi:type="dcterms:W3CDTF">2024-11-26T14:53:00Z</dcterms:created>
  <dcterms:modified xsi:type="dcterms:W3CDTF">2024-11-27T07:35:16Z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2F9EC52DF22B43A9AB9DFFCF37A458DE_12</vt:lpwstr>
  </property>
  <property fmtid="{D5CDD505-2E9C-101B-9397-08002B2CF9AE}" pid="3" name="KSOProductBuildVer">
    <vt:lpwstr>1033-12.2.0.18911</vt:lpwstr>
  </property>
</Properties>
</file>