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A7606-AEED-495B-9D32-7D836083D44E}" v="212" dt="2023-10-11T03:19:53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AF7A56-0E50-47A6-A328-8C580A1ED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8EDA2-72E2-4574-96D0-12A27C2922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566F5-374D-49A7-99F5-1063ECBDD81B}" type="datetime1">
              <a:rPr lang="en-GB" smtClean="0"/>
              <a:t>17/10/2023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5B68D-D5C6-4567-954C-23ADF456E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72477-4579-4CF8-A964-C749A53F90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38CEB-EDD1-480C-ACF9-58A0CE5386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323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83149-8796-4615-B2BE-34BF74D18C9D}" type="datetime1">
              <a:rPr lang="en-GB" smtClean="0"/>
              <a:pPr/>
              <a:t>17/10/2023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39E46-51A4-488F-821E-39D21C32669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723784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39E46-51A4-488F-821E-39D21C3266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33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3E1876A-C34A-4C87-92BE-D07C074DF6C1}" type="datetime1">
              <a:rPr lang="en-GB" noProof="0" smtClean="0"/>
              <a:t>17/10/2023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34B235-AB0A-4BDA-9C30-6C7DC52F1685}" type="datetime1">
              <a:rPr lang="en-GB" noProof="0" smtClean="0"/>
              <a:t>17/10/2023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66E80-9F66-4B23-9F13-DB8B5CCC3213}" type="datetime1">
              <a:rPr lang="en-GB" noProof="0" smtClean="0"/>
              <a:t>17/10/2023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EA5FA-A288-4274-A4C4-836962168AFC}" type="datetime1">
              <a:rPr lang="en-GB" noProof="0" smtClean="0"/>
              <a:t>17/10/2023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AB7A3E6-C561-42EF-BD24-5100F72104DF}" type="datetime1">
              <a:rPr lang="en-GB" noProof="0" smtClean="0"/>
              <a:t>17/10/2023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81F60A-7A6C-47A5-A240-EF594737F0A6}" type="datetime1">
              <a:rPr lang="en-GB" noProof="0" smtClean="0"/>
              <a:t>17/10/2023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DC2AC-E685-4712-9293-CA8070ED9286}" type="datetime1">
              <a:rPr lang="en-GB" noProof="0" smtClean="0"/>
              <a:t>17/10/2023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6C4C4E-80F9-463A-915B-DB91C591AC0C}" type="datetime1">
              <a:rPr lang="en-GB" noProof="0" smtClean="0"/>
              <a:t>17/10/2023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579684-94BB-4B0C-AF4A-CB9E7E5BFAA8}" type="datetime1">
              <a:rPr lang="en-GB" noProof="0" smtClean="0"/>
              <a:t>17/10/2023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7EE774B-D0B7-47A9-A0CF-6C99222D750A}" type="datetime1">
              <a:rPr lang="en-GB" noProof="0" smtClean="0"/>
              <a:t>17/10/2023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EE89071-3C6F-48C6-8277-BF2D583A33FB}" type="datetime1">
              <a:rPr lang="en-GB" noProof="0" smtClean="0"/>
              <a:t>17/10/2023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D2BFD511-F9D9-4C65-A972-7F7DD0F95A00}" type="datetime1">
              <a:rPr lang="en-GB" noProof="0" smtClean="0"/>
              <a:t>17/10/2023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GB" dirty="0"/>
              <a:t>Project Backlog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TA Report System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81EA8-3EA1-56C8-1A24-FEAD014F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The Project Backlog:</a:t>
            </a:r>
            <a:br>
              <a:rPr lang="en-US" sz="4800" cap="all"/>
            </a:br>
            <a:endParaRPr lang="en-US" sz="4800" cap="all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2A97CD1-01BC-96C1-45A1-13017EF09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428" y="1168173"/>
            <a:ext cx="6593940" cy="3946005"/>
          </a:xfrm>
        </p:spPr>
      </p:pic>
    </p:spTree>
    <p:extLst>
      <p:ext uri="{BB962C8B-B14F-4D97-AF65-F5344CB8AC3E}">
        <p14:creationId xmlns:p14="http://schemas.microsoft.com/office/powerpoint/2010/main" val="3658536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BD4BC-61E6-4A8C-711F-57570A3F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cap="all" dirty="0"/>
              <a:t>User Stories and Functionalities:</a:t>
            </a:r>
            <a:br>
              <a:rPr lang="en-US" sz="2900" cap="all" dirty="0"/>
            </a:br>
            <a:r>
              <a:rPr lang="en-US" sz="2900" b="1" cap="all" dirty="0">
                <a:solidFill>
                  <a:srgbClr val="00B050"/>
                </a:solidFill>
              </a:rPr>
              <a:t>TA</a:t>
            </a:r>
            <a:br>
              <a:rPr lang="en-US" sz="2900" cap="all" dirty="0"/>
            </a:br>
            <a:endParaRPr lang="en-US" sz="2900" cap="all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05EDB46-2DEC-2316-EEC7-4D4F25D7D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262" y="1559082"/>
            <a:ext cx="5678926" cy="4114800"/>
          </a:xfrm>
        </p:spPr>
      </p:pic>
    </p:spTree>
    <p:extLst>
      <p:ext uri="{BB962C8B-B14F-4D97-AF65-F5344CB8AC3E}">
        <p14:creationId xmlns:p14="http://schemas.microsoft.com/office/powerpoint/2010/main" val="172403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896F6-752E-B845-EAE2-A935AAD8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cap="all" dirty="0"/>
              <a:t>USER STORIES AND FUNCTIONALITIES:</a:t>
            </a:r>
            <a:br>
              <a:rPr lang="en-US" sz="2900" cap="all" dirty="0"/>
            </a:br>
            <a:r>
              <a:rPr lang="en-US" sz="2900" b="1" cap="all" dirty="0">
                <a:solidFill>
                  <a:schemeClr val="accent5">
                    <a:lumMod val="75000"/>
                  </a:schemeClr>
                </a:solidFill>
              </a:rPr>
              <a:t>FACULTY</a:t>
            </a:r>
            <a:br>
              <a:rPr lang="en-US" sz="2900" cap="all" dirty="0"/>
            </a:br>
            <a:endParaRPr lang="en-US" sz="2900" cap="all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ACD9300-286C-16AD-347F-09606DB20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547869"/>
            <a:ext cx="5659222" cy="39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6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72D92-4CAE-A7CB-06C3-F76477D8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cap="all" dirty="0"/>
              <a:t>USER STORIES AND FUNCTIONALITIES:</a:t>
            </a:r>
            <a:br>
              <a:rPr lang="en-US" sz="2900" cap="all" dirty="0"/>
            </a:br>
            <a:r>
              <a:rPr lang="en-US" sz="2900" b="1" cap="all" dirty="0">
                <a:solidFill>
                  <a:srgbClr val="7030A0"/>
                </a:solidFill>
              </a:rPr>
              <a:t>ADMINISTRATION</a:t>
            </a:r>
            <a:br>
              <a:rPr lang="en-US" sz="2900" cap="all" dirty="0"/>
            </a:br>
            <a:endParaRPr lang="en-US" sz="2900" cap="all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3607660-C525-F40B-3D07-44CF2D806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562016"/>
            <a:ext cx="5659222" cy="393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439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Widescreen</PresentationFormat>
  <Paragraphs>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Crop</vt:lpstr>
      <vt:lpstr>Project Backlog</vt:lpstr>
      <vt:lpstr>The Project Backlog: </vt:lpstr>
      <vt:lpstr>User Stories and Functionalities: TA </vt:lpstr>
      <vt:lpstr>USER STORIES AND FUNCTIONALITIES: FACULTY </vt:lpstr>
      <vt:lpstr>USER STORIES AND FUNCTIONALITIES: ADMINISTRATION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</cp:revision>
  <dcterms:created xsi:type="dcterms:W3CDTF">2023-10-11T03:04:56Z</dcterms:created>
  <dcterms:modified xsi:type="dcterms:W3CDTF">2023-10-18T01:18:15Z</dcterms:modified>
</cp:coreProperties>
</file>