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6393-BD22-4E38-BC1C-4CBEE2D30C4B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E2E8-D76A-4AC1-8789-123D87752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2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8EF71-C51B-4ED6-9324-FA191A68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D505E89-99D2-4C16-8326-69F3E8BF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AC265-D8C1-4624-ACCB-0A392AED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9DCF-4929-44F4-BDDF-3961C02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839FD-3609-4F01-913D-EB80E10A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7FE6C-1879-4D3D-BFBE-4D43BD0C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EBE687-8B9E-4741-9A10-CB250ACB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44580-F975-432A-BCF5-F0049B70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DFBB3-2701-4BD1-BF51-6ECD332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BBB52-E143-4934-BA0F-5576137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8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32A960-55A7-4F67-BC7D-C290588EF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A2F5D-43B7-4861-A97C-FA5D18CF1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2CFF8-CE4B-49C8-A5A8-9B7EFA30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5F802-86EC-4964-BF97-F64ABD6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5889B-5D66-40E0-87F0-3CA68E47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8B4EA-9AE0-4B8C-84AF-45476F17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2ACD90-F1FD-4F6A-9A88-5A72C8EE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2A845-AD1B-4933-847B-ADC54C54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C465D-4840-4FEF-8268-082A168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5BD4F-55C7-45EE-A0CC-F085FC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0D590-7E22-4132-96AE-19AD6FEE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B206E-A043-4BD3-86BD-18C8A425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C0E62-6E6F-4AA6-B597-B49E18BE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F30AE-21F4-4D39-AF8C-9C13AFE1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CB57E-9DF2-420A-8FAD-AE9382B0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83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6DCE9-D553-4510-A702-0142CA56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1D76-DE5F-4514-B5AA-E8B772F69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53A79C-CE69-4B7F-A36D-B1A97D4D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2F645A-D0CC-440E-BA8A-5CA6EFDA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14F2B-46D7-443A-9A9B-5EA85FE2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6423DD-52AD-43EF-BC5C-DA43F273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FFB83-F290-4FFD-9047-E110A27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8579D7-2203-4E0D-B2AB-2C501CEF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729B47-C647-4EFF-8E86-E3F31094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C83F0E-2E5B-4C6E-B063-14765043A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C07323-22E9-48C8-89FA-B0220F8A7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3F1844-7E61-42F3-A30B-E014246F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F0B302-94D0-47E6-B668-0DD11F3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236209-1BFB-49F6-9320-F772F61D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C160C-239D-41CB-9E79-D3F54F73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CD872D-B79D-4021-A4BD-1A181E84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7DBF41-432E-440D-A959-C241C23C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6D379A-2010-433A-B29E-B9F0075F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4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AB0C4C-99A8-4BC3-8684-D0E22F79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6E4F29-884D-4DB4-AA58-519752A0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746657-0D28-4987-8D68-D4D0BE1F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0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6365-A09E-403D-B0C4-91379E5A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56B62-D489-4A37-A5E2-D37EB072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1A9F8-D88D-45ED-BA07-A9949DFE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F9B7D-053C-460F-B047-348F9496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1A857-17D4-40AB-B56F-7EFB6B4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AAF149-F01B-45BE-B184-41B2320C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1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B3E44-A7E2-4EDF-A726-64527DA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F50778-5D98-41E7-AE8F-43A6C0F8A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10E59-B72D-49D4-9BCB-D5F7382E1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23A5A-3588-4563-8A00-4DFB262F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D26605-AC41-4007-A565-DA343D35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F4B54-B642-4B68-9E1D-FD8F188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33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391902-6559-4CAD-8F98-1DAC7B63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AE2A4-7730-462E-A19E-F585E82E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A4233-1492-423C-B75B-1B3C847B3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17FF-0EE7-4433-BF6D-A71841638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F8D05-E2B9-422E-BE1F-8C702C4D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8975-12A7-4C84-BF77-7F7E3A4DD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7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F2D35-77A5-482C-BCEE-C0EDA3BF1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Name of system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7764216-B757-4220-AC80-83F83FD5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 </a:t>
            </a:r>
            <a:r>
              <a:rPr lang="en-US" altLang="ja-JP" dirty="0"/>
              <a:t>Integrated Exercise for Software II</a:t>
            </a:r>
            <a:endParaRPr kumimoji="1" lang="en-US" altLang="ja-JP" dirty="0"/>
          </a:p>
          <a:p>
            <a:r>
              <a:rPr lang="en-US" altLang="ja-JP" dirty="0"/>
              <a:t>Team </a:t>
            </a:r>
            <a:r>
              <a:rPr lang="en-US" altLang="ja-JP" dirty="0" err="1"/>
              <a:t>xxxxxxx</a:t>
            </a:r>
            <a:endParaRPr lang="en-US" altLang="ja-JP" dirty="0"/>
          </a:p>
          <a:p>
            <a:r>
              <a:rPr kumimoji="1" lang="en-US" altLang="ja-JP" dirty="0"/>
              <a:t>member1 Student ID, name</a:t>
            </a:r>
          </a:p>
          <a:p>
            <a:r>
              <a:rPr lang="en-US" altLang="ja-JP" dirty="0"/>
              <a:t> member2 Student ID, name</a:t>
            </a:r>
          </a:p>
          <a:p>
            <a:r>
              <a:rPr kumimoji="1" lang="en-US" altLang="ja-JP" dirty="0"/>
              <a:t>member3</a:t>
            </a:r>
            <a:r>
              <a:rPr lang="en-US" altLang="ja-JP" dirty="0"/>
              <a:t> Student ID, name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F6E55-6C3B-4496-A747-D99E7990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6964E-9CA4-42EA-BD02-842EB1D6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8E86-0217-4209-9020-9A748A64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509233E-2C09-ADD2-D811-E7B290962673}"/>
              </a:ext>
            </a:extLst>
          </p:cNvPr>
          <p:cNvSpPr/>
          <p:nvPr/>
        </p:nvSpPr>
        <p:spPr>
          <a:xfrm>
            <a:off x="318940" y="368687"/>
            <a:ext cx="5777060" cy="1655762"/>
          </a:xfrm>
          <a:prstGeom prst="wedgeRoundRectCallout">
            <a:avLst>
              <a:gd name="adj1" fmla="val 28077"/>
              <a:gd name="adj2" fmla="val 8071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*Important* All items in this template must be reported in the final repo</a:t>
            </a:r>
            <a:r>
              <a:rPr lang="en-US" altLang="ja-JP" dirty="0"/>
              <a:t>rt. Contents of the final report may change. Make sure to use the most recent template.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8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AF6F0-BB88-4A91-99E1-9CCFEBA5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 </a:t>
            </a:r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0AEE7B-164E-4464-83AB-65FBF938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Product </a:t>
            </a:r>
            <a:r>
              <a:rPr kumimoji="1" lang="ja-JP" altLang="en-US" dirty="0"/>
              <a:t>成果物について</a:t>
            </a:r>
            <a:endParaRPr lang="en-US" altLang="ja-JP" dirty="0"/>
          </a:p>
          <a:p>
            <a:pPr lvl="1"/>
            <a:r>
              <a:rPr lang="en-US" altLang="ja-JP" dirty="0"/>
              <a:t>(about 4 min)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The Process </a:t>
            </a:r>
            <a:r>
              <a:rPr kumimoji="1" lang="ja-JP" altLang="en-US" dirty="0"/>
              <a:t>開発の過程・手順</a:t>
            </a:r>
            <a:endParaRPr kumimoji="1" lang="en-US" altLang="ja-JP" dirty="0"/>
          </a:p>
          <a:p>
            <a:pPr lvl="1"/>
            <a:r>
              <a:rPr lang="en-US" altLang="ja-JP" dirty="0"/>
              <a:t>(about 4 min)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Learnings from the Activity </a:t>
            </a:r>
            <a:r>
              <a:rPr kumimoji="1" lang="ja-JP" altLang="en-US" dirty="0"/>
              <a:t>わたしたちの学び</a:t>
            </a:r>
            <a:endParaRPr lang="en-US" altLang="ja-JP" dirty="0"/>
          </a:p>
          <a:p>
            <a:pPr lvl="1"/>
            <a:r>
              <a:rPr lang="en-US" altLang="ja-JP" dirty="0"/>
              <a:t>(about 4 min)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A2922B-2858-4C50-BF20-B2F1314B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45054-E18E-43BA-A7F7-3387DB4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8746C5-174A-4170-BE04-F679E332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0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5A3F7-8B27-404B-AF98-3DFCB62C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the Product </a:t>
            </a:r>
            <a:r>
              <a:rPr kumimoji="1" lang="ja-JP" altLang="en-US" dirty="0"/>
              <a:t>成果物について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6BD732-AD48-4DCC-8DE6-B994D311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is the problem or requirements that you solved</a:t>
            </a:r>
            <a:br>
              <a:rPr lang="en-US" altLang="ja-JP" dirty="0"/>
            </a:br>
            <a:r>
              <a:rPr lang="ja-JP" altLang="en-US" dirty="0"/>
              <a:t>取り組んだ課題・要求はなんであった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What can the user do with your final product</a:t>
            </a:r>
            <a:br>
              <a:rPr lang="en-US" altLang="ja-JP" dirty="0"/>
            </a:br>
            <a:r>
              <a:rPr lang="ja-JP" altLang="en-US" dirty="0"/>
              <a:t>最終成果物でユーザができること</a:t>
            </a:r>
            <a:endParaRPr lang="en-US" altLang="ja-JP" dirty="0"/>
          </a:p>
          <a:p>
            <a:pPr lvl="1"/>
            <a:r>
              <a:rPr lang="en-US" altLang="ja-JP" dirty="0"/>
              <a:t>List of user-stories that were implemented</a:t>
            </a:r>
            <a:br>
              <a:rPr lang="en-US" altLang="ja-JP" dirty="0"/>
            </a:br>
            <a:r>
              <a:rPr lang="ja-JP" altLang="en-US" dirty="0"/>
              <a:t>実現したユーザストーリーのリスト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What is your originality and where did you exhibit creativity</a:t>
            </a:r>
            <a:br>
              <a:rPr lang="en-US" altLang="ja-JP" dirty="0"/>
            </a:br>
            <a:r>
              <a:rPr lang="ja-JP" altLang="en-US" dirty="0"/>
              <a:t>独自性はどんなところ、創意工夫したのはどこ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87CCDD-4FA3-4B75-8B92-91B84DF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B030FF-5FD6-460A-8CFC-4052ABD5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C97372-B21A-4906-9917-4358099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2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3636-E7D7-4A6B-AF02-88B3129C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was the Process </a:t>
            </a:r>
            <a:r>
              <a:rPr lang="ja-JP" altLang="en-US" dirty="0"/>
              <a:t>開発の過程・手順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589A1-273B-46EF-981E-6AF03DB2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How did you select the development environment</a:t>
            </a:r>
            <a:br>
              <a:rPr lang="en-US" altLang="ja-JP" dirty="0"/>
            </a:br>
            <a:r>
              <a:rPr lang="ja-JP" altLang="en-US" dirty="0"/>
              <a:t>選択した開発環境と選択の理由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How did you perform analysis, design, and implementation</a:t>
            </a:r>
            <a:br>
              <a:rPr lang="en-US" altLang="ja-JP" dirty="0"/>
            </a:br>
            <a:r>
              <a:rPr lang="ja-JP" altLang="en-US" dirty="0"/>
              <a:t>どのように成果物の検討・設計・開発を進めたか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What you did to improve the product/process</a:t>
            </a:r>
            <a:br>
              <a:rPr lang="en-US" altLang="ja-JP" dirty="0"/>
            </a:br>
            <a:r>
              <a:rPr lang="ja-JP" altLang="en-US" dirty="0"/>
              <a:t>より良い成果物</a:t>
            </a:r>
            <a:r>
              <a:rPr lang="en-US" altLang="ja-JP" dirty="0"/>
              <a:t>/</a:t>
            </a:r>
            <a:r>
              <a:rPr lang="ja-JP" altLang="en-US" dirty="0"/>
              <a:t>開発作業にするためにしたこと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チーム作業を効果的に進めるための工夫</a:t>
            </a:r>
            <a:br>
              <a:rPr lang="en-US" altLang="ja-JP" dirty="0"/>
            </a:br>
            <a:r>
              <a:rPr lang="en-US" altLang="ja-JP" dirty="0"/>
              <a:t>What did you</a:t>
            </a:r>
            <a:r>
              <a:rPr lang="ja-JP" altLang="en-US" dirty="0"/>
              <a:t> </a:t>
            </a:r>
            <a:r>
              <a:rPr lang="en-US" altLang="ja-JP" dirty="0"/>
              <a:t>do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perform</a:t>
            </a:r>
            <a:r>
              <a:rPr lang="ja-JP" altLang="en-US" dirty="0"/>
              <a:t> </a:t>
            </a:r>
            <a:r>
              <a:rPr lang="en-US" altLang="ja-JP" dirty="0"/>
              <a:t>effective</a:t>
            </a:r>
            <a:r>
              <a:rPr lang="ja-JP" altLang="en-US" dirty="0"/>
              <a:t> </a:t>
            </a:r>
            <a:r>
              <a:rPr lang="en-US" altLang="ja-JP" dirty="0"/>
              <a:t>team</a:t>
            </a:r>
            <a:r>
              <a:rPr lang="ja-JP" altLang="en-US" dirty="0"/>
              <a:t> </a:t>
            </a:r>
            <a:r>
              <a:rPr lang="en-US" altLang="ja-JP" dirty="0"/>
              <a:t>work</a:t>
            </a:r>
          </a:p>
          <a:p>
            <a:endParaRPr lang="en-US" altLang="ja-JP" dirty="0"/>
          </a:p>
          <a:p>
            <a:r>
              <a:rPr lang="en-US" altLang="ja-JP" dirty="0"/>
              <a:t>Where did you exhibit creativity</a:t>
            </a:r>
            <a:br>
              <a:rPr lang="en-US" altLang="ja-JP" dirty="0"/>
            </a:br>
            <a:r>
              <a:rPr lang="ja-JP" altLang="en-US" dirty="0"/>
              <a:t>創意工夫したのはどこ</a:t>
            </a:r>
            <a:endParaRPr lang="en-US" altLang="ja-JP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FDDF9-D9FA-4820-9927-FD7797F9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F7F8AA1-F012-43A8-82C5-9A917B9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E93BEF5-99D7-4A00-BB79-9FD78AD1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99957-9372-4B53-A7A1-23AED715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Contributions</a:t>
            </a:r>
            <a:r>
              <a:rPr lang="ja-JP" altLang="en-US" dirty="0"/>
              <a:t> </a:t>
            </a:r>
            <a:r>
              <a:rPr kumimoji="1" lang="ja-JP" altLang="en-US" dirty="0"/>
              <a:t>貢献度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296E2-FD49-4A85-A071-2BD20786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15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The time spent on the project</a:t>
            </a:r>
            <a:br>
              <a:rPr lang="en-US" altLang="ja-JP" dirty="0"/>
            </a:br>
            <a:r>
              <a:rPr kumimoji="1" lang="ja-JP" altLang="en-US" dirty="0"/>
              <a:t>開発にかかった時間の統計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Contributions of each member</a:t>
            </a:r>
            <a:br>
              <a:rPr lang="en-US" altLang="ja-JP" dirty="0"/>
            </a:br>
            <a:r>
              <a:rPr kumimoji="1" lang="ja-JP" altLang="en-US" dirty="0"/>
              <a:t>各メンバーの貢献度を説明してください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90CDE-7F2F-4644-A544-CEE93F06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98A3B-4EAD-41E0-BBED-3570E95B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1A29D-0082-4E61-8CFC-A1127D36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EF0AA8E-09FE-4AF9-9B93-B49A38DB89D6}"/>
              </a:ext>
            </a:extLst>
          </p:cNvPr>
          <p:cNvSpPr txBox="1">
            <a:spLocks/>
          </p:cNvSpPr>
          <p:nvPr/>
        </p:nvSpPr>
        <p:spPr>
          <a:xfrm>
            <a:off x="1325202" y="3744890"/>
            <a:ext cx="2819578" cy="47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Work Efficiency</a:t>
            </a:r>
            <a:r>
              <a:rPr lang="ja-JP" altLang="en-US" sz="1800" dirty="0"/>
              <a:t> </a:t>
            </a:r>
            <a:r>
              <a:rPr lang="en-US" altLang="ja-JP" sz="1800" dirty="0"/>
              <a:t>(example)</a:t>
            </a:r>
            <a:endParaRPr lang="ja-JP" altLang="en-US" sz="18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4EC44E1-4A8B-4E0E-ABE4-C1280BF58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25061"/>
              </p:ext>
            </p:extLst>
          </p:nvPr>
        </p:nvGraphicFramePr>
        <p:xfrm>
          <a:off x="1400153" y="4221909"/>
          <a:ext cx="8934136" cy="1883836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11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6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Member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Analysis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hours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Design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hours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Coding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hours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Test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hours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Total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hours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LOC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Work Efficiency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Taro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399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1321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3.31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Jiro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382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0.14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Saburo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1251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3.29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Total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540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1161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2626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2.26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29A0DB-058B-4130-A94F-AE3796A3E125}"/>
              </a:ext>
            </a:extLst>
          </p:cNvPr>
          <p:cNvSpPr/>
          <p:nvPr/>
        </p:nvSpPr>
        <p:spPr>
          <a:xfrm>
            <a:off x="6447020" y="584020"/>
            <a:ext cx="5269912" cy="3086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Numbers should be based on recorded data </a:t>
            </a:r>
            <a:br>
              <a:rPr lang="en-US" dirty="0"/>
            </a:br>
            <a:r>
              <a:rPr kumimoji="1" lang="ja-JP" altLang="en-US" dirty="0"/>
              <a:t>数値は記録したデータに基づいて報告する </a:t>
            </a:r>
            <a:r>
              <a:rPr lang="en-US" altLang="ja-JP" sz="1400" dirty="0"/>
              <a:t>(Weekly reports, GitHub</a:t>
            </a:r>
            <a:r>
              <a:rPr lang="ja-JP" altLang="en-US" sz="1400" dirty="0"/>
              <a:t> </a:t>
            </a:r>
            <a:r>
              <a:rPr lang="en-US" altLang="ja-JP" sz="1400" dirty="0"/>
              <a:t>status,</a:t>
            </a:r>
            <a:r>
              <a:rPr lang="ja-JP" altLang="en-US" sz="1400" dirty="0"/>
              <a:t> </a:t>
            </a:r>
            <a:r>
              <a:rPr lang="en-US" altLang="ja-JP" sz="1400" dirty="0"/>
              <a:t>etc.)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How to count LOC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ja-JP" sz="1400" dirty="0"/>
              <a:t>Count lines of source code created/edited by the students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ja-JP" sz="1400" dirty="0"/>
              <a:t>Include only the sources that have been pushed to master branch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ja-JP" sz="1400" dirty="0"/>
              <a:t>Exclude files that were automatically generated or part of libraries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ja-JP" sz="1400" dirty="0"/>
              <a:t>Omit comments and empty lines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1ECA4C-E5EC-48EF-90E3-F8963999F7D7}"/>
              </a:ext>
            </a:extLst>
          </p:cNvPr>
          <p:cNvSpPr txBox="1"/>
          <p:nvPr/>
        </p:nvSpPr>
        <p:spPr>
          <a:xfrm>
            <a:off x="7083507" y="3848789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en-US" sz="1400" dirty="0" err="1"/>
              <a:t>W</a:t>
            </a:r>
            <a:r>
              <a:rPr kumimoji="1" lang="en-US" sz="1400" dirty="0" err="1"/>
              <a:t>ork_Efficiency</a:t>
            </a:r>
            <a:r>
              <a:rPr kumimoji="1" lang="en-US" sz="1400" dirty="0"/>
              <a:t> = LOC/</a:t>
            </a:r>
            <a:r>
              <a:rPr kumimoji="1" lang="en-US" sz="1400" dirty="0" err="1"/>
              <a:t>Total_hours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189141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8F8E1-504F-4C72-BB2F-14628669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Learnings </a:t>
            </a:r>
            <a:r>
              <a:rPr lang="ja-JP" altLang="en-US" dirty="0"/>
              <a:t>得た学び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BF3-B4C9-4432-8360-2B2E1135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この活動から得た学び（今後活用できる知識・技術・経験）</a:t>
            </a:r>
            <a:br>
              <a:rPr lang="en-US" altLang="ja-JP" dirty="0"/>
            </a:br>
            <a:r>
              <a:rPr lang="en-US" altLang="ja-JP" dirty="0"/>
              <a:t>Learnings (knowledge, skills, experience useful for your future) obtained from this activity</a:t>
            </a:r>
          </a:p>
          <a:p>
            <a:endParaRPr lang="en-US" altLang="ja-JP" dirty="0"/>
          </a:p>
          <a:p>
            <a:r>
              <a:rPr lang="ja-JP" altLang="en-US" dirty="0"/>
              <a:t>想定と違ったのは何か、その理由は</a:t>
            </a:r>
            <a:br>
              <a:rPr lang="en-US" altLang="ja-JP" dirty="0"/>
            </a:br>
            <a:r>
              <a:rPr lang="en-US" altLang="ja-JP" dirty="0"/>
              <a:t>What was unexpected and why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具体的な出来事や体験を交えて説明する</a:t>
            </a:r>
            <a:br>
              <a:rPr kumimoji="1" lang="en-US" altLang="ja-JP" dirty="0"/>
            </a:br>
            <a:r>
              <a:rPr kumimoji="1" lang="en-US" altLang="ja-JP" dirty="0"/>
              <a:t>Explain with actual episodes and experiences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ABAD88-0FB1-4353-8C69-58B95BC0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34BD5-4BD2-412E-9CDE-598010F4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E7BAFB-79F8-4BB6-9D87-C7852A8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C3E19-50D1-4DAD-A2E6-3A415098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Advice on Creating Slides</a:t>
            </a:r>
            <a:br>
              <a:rPr lang="en-US" altLang="ja-JP" dirty="0"/>
            </a:br>
            <a:r>
              <a:rPr kumimoji="1" lang="ja-JP" altLang="en-US" dirty="0"/>
              <a:t>スライド作成のアドバイス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42CDB-7349-44A5-ACF0-B1DE48C6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 short and simple words/terms</a:t>
            </a:r>
            <a:br>
              <a:rPr lang="en-US" altLang="ja-JP" dirty="0"/>
            </a:br>
            <a:r>
              <a:rPr kumimoji="1" lang="ja-JP" altLang="en-US" dirty="0"/>
              <a:t>できるだけ文章は短く、平易な言葉を使う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en-US" altLang="ja-JP" dirty="0"/>
              <a:t>Use diagrams and images instead of words</a:t>
            </a:r>
            <a:br>
              <a:rPr lang="en-US" altLang="ja-JP" dirty="0"/>
            </a:br>
            <a:r>
              <a:rPr kumimoji="1" lang="ja-JP" altLang="en-US" dirty="0"/>
              <a:t>できるだけ図や写真を用いる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en-US" altLang="ja-JP" dirty="0"/>
              <a:t>Highlight important points in each slide</a:t>
            </a:r>
            <a:br>
              <a:rPr lang="en-US" altLang="ja-JP" dirty="0"/>
            </a:br>
            <a:r>
              <a:rPr kumimoji="1" lang="ja-JP" altLang="en-US" dirty="0"/>
              <a:t>各スライドで重要な箇所を強調する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E4B70-A481-423C-B0AC-3CC1674A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94B711-D6CE-4E66-B23F-4A79583D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Integrated Exercise for Software 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F6A04-197E-4CFD-A010-7A860DB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975-12A7-4C84-BF77-7F7E3A4DD35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26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617</Words>
  <Application>Microsoft Office PowerPoint</Application>
  <PresentationFormat>ワイド画面</PresentationFormat>
  <Paragraphs>119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Name of system</vt:lpstr>
      <vt:lpstr>Contents 内容</vt:lpstr>
      <vt:lpstr>What is the Product 成果物について</vt:lpstr>
      <vt:lpstr>How was the Process 開発の過程・手順</vt:lpstr>
      <vt:lpstr>Contributions 貢献度</vt:lpstr>
      <vt:lpstr>Learnings 得た学び</vt:lpstr>
      <vt:lpstr>Advice on Creating Slides スライド作成のアドバイス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システムの名前 Name of system</dc:title>
  <dc:creator>吉岡廉太郎</dc:creator>
  <cp:lastModifiedBy>吉岡 廉太郎</cp:lastModifiedBy>
  <cp:revision>16</cp:revision>
  <dcterms:created xsi:type="dcterms:W3CDTF">2018-01-15T07:17:27Z</dcterms:created>
  <dcterms:modified xsi:type="dcterms:W3CDTF">2022-10-01T15:44:49Z</dcterms:modified>
</cp:coreProperties>
</file>