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6" r:id="rId15"/>
    <p:sldId id="275" r:id="rId16"/>
    <p:sldId id="272" r:id="rId17"/>
    <p:sldId id="268" r:id="rId18"/>
  </p:sldIdLst>
  <p:sldSz cx="9144000" cy="5143500"/>
  <p:notesSz cx="6858000" cy="9144000"/>
  <p:embeddedFontLst>
    <p:embeddedFont>
      <p:font typeface="Proxima Nova" panose="020005060300000200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2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Google Shape;22;p4"/>
          <p:cNvSpPr txBox="1"/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" name="Google Shape;33;p6"/>
          <p:cNvSpPr txBox="1"/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096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Project Overview: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This project involves building a </a:t>
            </a:r>
            <a:r>
              <a:rPr lang="en-US" sz="1300" b="0" i="0">
                <a:solidFill>
                  <a:srgbClr val="616161"/>
                </a:solidFill>
                <a:latin typeface="Proxima Nova" panose="02000506030000020004"/>
              </a:rPr>
              <a:t>deep 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learning model to process and analyze text data from PDF documents using various AI technologies.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Key Technologies: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Technologies used include Python, Streamlit, PyPDF2, TensorFlow, Keras, LangChain, and Google's Generative AI.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Purpose: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To create an interactive application that extracts, processes, and summarizes text from PDFs, and answers user questions based on the content.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sp>
        <p:nvSpPr>
          <p:cNvPr id="11" name="Rectangle 10"/>
          <p:cNvSpPr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Hitesh Choudhary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Code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609600"/>
            <a:ext cx="84582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Code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059180"/>
            <a:ext cx="810387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Outputs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Screenshot 2024-05-25 213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713105"/>
            <a:ext cx="7920990" cy="3286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Outputs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2024-05-25 213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779145"/>
            <a:ext cx="7546975" cy="3332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Outputs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 descr="Screenshot 2024-05-25 213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713740"/>
            <a:ext cx="7149465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Outputs Snapshots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Picture 8" descr="Screenshot 2024-05-25 213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772795"/>
            <a:ext cx="7358380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66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66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Project Summary: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Successfully built and integrated various AI components to create an efficient and interactive text processing system.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Future Improvements: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Potential improvements include optimizing the model for better performance and expanding the system's capabilities.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Final Thoughts: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The project showcases the power of combining multiple AI technologies to solve complex text processing tasks.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66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sp>
        <p:nvSpPr>
          <p:cNvPr id="11" name="Rectangle 10"/>
          <p:cNvSpPr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Hitesh Choudhary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4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4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4800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Develop a Robust System: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Create a system that can effectively process, analyze, and summarize text from PDF documents.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Utilize Advanced AI Models: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Implement advanced AI models such as LSTM for text processing and Google Generative AI for conversational responses.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Enhance User Interaction: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Build an interactive platform using Streamlit that allows users to upload PDFs and ask questions about the content.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Ensure Scalability: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Design the system to handle a variety of PDF documents and large datasets efficiently.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4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e33ydh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Markus Winkler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Code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Code Structure: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The code is structured to handle PDF text extraction, text processing, model training, and interactive user input.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Main Components: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Includes modules for text extraction using PyPDF2, text chunking with LangChain, text tokenization, LSTM model building, and training using TensorFlow and Keras.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Interactive Application: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Implemented using Streamlit to provide a user-friendly interface for uploading PDFs and querying their content.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oxilxzo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NC Patro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PDF Text 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Using PyPDF2: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Utilized PyPDF2 library to read and extract text from PDF files.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Iterating Through Pages: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Implemented a function to iterate through all pages of the PDF to extract the complete text.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Text Aggregation: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Aggregated text from multiple PDF files to create a single comprehensive text source for further processing.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54apfck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Limor Zellermayer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Text Chunking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Recursive Character Text Splitter: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Used LangChain's RecursiveCharacterTextSplitter to divide the extracted text into manageable chunks.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Chunk Size and Overlap: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Configured chunk size to 1000 characters with an overlap of 200 characters to maintain context across chunks.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Preparation for Tokenization: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Prepared the text chunks for subsequent tokenization and sequence generation.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v1g6gc4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Walls.io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Tokenization and Sequencing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603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603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3506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Tokenizer Initialization: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Initialized a Tokenizer to convert text chunks into sequences of integers.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Fitting on Text Chunks: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Fitted the Tokenizer on the text chunks to create a vocabulary index.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Sequence Generation: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Generated sequences of integers representing the text and created a word index mapping.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603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74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sg0va4t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74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2308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2308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Team Nocoloco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Building and Training LSTM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Model Architecture: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Built an LSTM model using TensorFlow and Keras with an embedding layer, bidirectional LSTM layer, and a dense output layer.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Training Process: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Trained the model on padded text sequences with a training-validation split to monitor performance.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Handling Sparse Data: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Managed sparse data issues by reshaping input sequences for the loss function during training.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id_ur1rq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FLASHCOM INDONESIA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Journey - Conversational Chain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Generative AI Integration: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Integrated Google Generative AI to create a conversational model for answering questions based on PDF content.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Custom Prompt Template: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Designed a prompt template to ensure detailed and contextually accurate responses.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QA Chain Implementation: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Utilized LangChain's QA chain to connect the conversational model with the text chunks for real-time interaction.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Jonathan Kemper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 panose="02000506030000020004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Efficiency: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Automates the extraction and processing of text from PDF documents, saving time and effort.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Accuracy: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Uses advanced AI models to ensure accurate text analysis and summarization.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Interactivity: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Provides an interactive platform for users to query the content of their PDF documents.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/>
              <a:buChar char="•"/>
            </a:pPr>
            <a:r>
              <a:rPr sz="1300" b="1" i="0">
                <a:solidFill>
                  <a:srgbClr val="616161"/>
                </a:solidFill>
                <a:latin typeface="Proxima Nova" panose="02000506030000020004"/>
              </a:rPr>
              <a:t>Scalability:</a:t>
            </a:r>
            <a:r>
              <a:rPr sz="1300" b="0" i="0">
                <a:solidFill>
                  <a:srgbClr val="616161"/>
                </a:solidFill>
                <a:latin typeface="Proxima Nova" panose="02000506030000020004"/>
              </a:rPr>
              <a:t> Designed to handle large datasets and various types of PDF documents effectively.</a:t>
            </a:r>
            <a:endParaRPr sz="1300" b="0" i="0">
              <a:solidFill>
                <a:srgbClr val="616161"/>
              </a:solidFill>
              <a:latin typeface="Proxima Nova" panose="020005060300000200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</a:p>
        </p:txBody>
      </p:sp>
      <p:pic>
        <p:nvPicPr>
          <p:cNvPr id="10" name="Picture 9" descr="tmp35g53i2u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08670"/>
            <a:ext cx="4190999" cy="23580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2903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 panose="02000506030000020004"/>
              </a:rPr>
              <a:t>Photo by Hitesh Choudhary on Unsplash</a:t>
            </a:r>
            <a:endParaRPr sz="900" b="0" i="0">
              <a:solidFill>
                <a:srgbClr val="616161"/>
              </a:solidFill>
              <a:latin typeface="Proxima Nova" panose="0200050603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4644</Words>
  <Application>WPS Presentation</Application>
  <PresentationFormat/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Proxima Nova</vt:lpstr>
      <vt:lpstr>Microsoft YaHei</vt:lpstr>
      <vt:lpstr>Arial Unicode MS</vt:lpstr>
      <vt:lpstr>Spearmint</vt:lpstr>
      <vt:lpstr>Introduction</vt:lpstr>
      <vt:lpstr>Objectives</vt:lpstr>
      <vt:lpstr>Project Journey - Code Overview</vt:lpstr>
      <vt:lpstr>Project Journey - PDF Text Extraction</vt:lpstr>
      <vt:lpstr>Project Journey - Text Chunking</vt:lpstr>
      <vt:lpstr>Project Journey - Tokenization and Sequencing</vt:lpstr>
      <vt:lpstr>Project Journey - Building and Training LSTM Model</vt:lpstr>
      <vt:lpstr>Project Journey - Conversational Chain</vt:lpstr>
      <vt:lpstr>Benefits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WPS_1708697814</cp:lastModifiedBy>
  <cp:revision>1</cp:revision>
  <dcterms:created xsi:type="dcterms:W3CDTF">2024-05-25T19:58:05Z</dcterms:created>
  <dcterms:modified xsi:type="dcterms:W3CDTF">2024-05-25T19:58:05Z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697F1C9B4F304B52B05498618A5458F8_13</vt:lpwstr>
  </property>
  <property fmtid="{D5CDD505-2E9C-101B-9397-08002B2CF9AE}" pid="3" name="KSOProductBuildVer">
    <vt:lpwstr>1033-12.2.0.16909</vt:lpwstr>
  </property>
</Properties>
</file>