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D9141-AE4B-4D55-AB92-90614BACDF3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80D2AFD-9363-41CD-9832-6DDF80F6354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Traditional security systems (passwords, ID cards, PINs) are vulnerable to theft and misuse.</a:t>
          </a:r>
        </a:p>
      </dgm:t>
    </dgm:pt>
    <dgm:pt modelId="{3C169F39-7F46-4AD7-8D33-273E58A758AE}" type="parTrans" cxnId="{B3E89C59-9E2D-44FD-9AB9-C0E78A039756}">
      <dgm:prSet/>
      <dgm:spPr/>
      <dgm:t>
        <a:bodyPr/>
        <a:lstStyle/>
        <a:p>
          <a:endParaRPr lang="en-US"/>
        </a:p>
      </dgm:t>
    </dgm:pt>
    <dgm:pt modelId="{C78BE859-06D7-45E5-B128-2239AE842F2F}" type="sibTrans" cxnId="{B3E89C59-9E2D-44FD-9AB9-C0E78A039756}">
      <dgm:prSet/>
      <dgm:spPr/>
      <dgm:t>
        <a:bodyPr/>
        <a:lstStyle/>
        <a:p>
          <a:endParaRPr lang="en-US"/>
        </a:p>
      </dgm:t>
    </dgm:pt>
    <dgm:pt modelId="{A592F47B-BA5B-4090-A147-88CA87B4521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Goal: Build a reliable facial recognition model for authentication/identification.</a:t>
          </a:r>
        </a:p>
      </dgm:t>
    </dgm:pt>
    <dgm:pt modelId="{613F6731-BFBC-424A-AC96-12A41D3B79FF}" type="parTrans" cxnId="{B06BDB5B-C1F7-45C8-B67A-26BA9AC0525C}">
      <dgm:prSet/>
      <dgm:spPr/>
      <dgm:t>
        <a:bodyPr/>
        <a:lstStyle/>
        <a:p>
          <a:endParaRPr lang="en-US"/>
        </a:p>
      </dgm:t>
    </dgm:pt>
    <dgm:pt modelId="{E67E4017-CD4B-4153-8CAB-D56EC3573623}" type="sibTrans" cxnId="{B06BDB5B-C1F7-45C8-B67A-26BA9AC0525C}">
      <dgm:prSet/>
      <dgm:spPr/>
      <dgm:t>
        <a:bodyPr/>
        <a:lstStyle/>
        <a:p>
          <a:endParaRPr lang="en-US"/>
        </a:p>
      </dgm:t>
    </dgm:pt>
    <dgm:pt modelId="{CBB31F05-45C9-4F13-B651-09557F0D18E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Deployed in a simple web app for testing real-time identification</a:t>
          </a:r>
          <a:r>
            <a:rPr lang="en-US" dirty="0"/>
            <a:t>.</a:t>
          </a:r>
        </a:p>
      </dgm:t>
    </dgm:pt>
    <dgm:pt modelId="{4DE08FDB-114C-43CE-93C4-C2BF2FB3E017}" type="parTrans" cxnId="{BE23905C-0936-4E4C-8D5E-E573DA417176}">
      <dgm:prSet/>
      <dgm:spPr/>
      <dgm:t>
        <a:bodyPr/>
        <a:lstStyle/>
        <a:p>
          <a:endParaRPr lang="en-US"/>
        </a:p>
      </dgm:t>
    </dgm:pt>
    <dgm:pt modelId="{EB7696AA-D4F1-45E4-8BE3-D56BD5FA175B}" type="sibTrans" cxnId="{BE23905C-0936-4E4C-8D5E-E573DA417176}">
      <dgm:prSet/>
      <dgm:spPr/>
      <dgm:t>
        <a:bodyPr/>
        <a:lstStyle/>
        <a:p>
          <a:endParaRPr lang="en-US"/>
        </a:p>
      </dgm:t>
    </dgm:pt>
    <dgm:pt modelId="{70FD1CDB-109B-40DD-BC83-BAAF49832CAA}" type="pres">
      <dgm:prSet presAssocID="{7FAD9141-AE4B-4D55-AB92-90614BACDF3E}" presName="linear" presStyleCnt="0">
        <dgm:presLayoutVars>
          <dgm:animLvl val="lvl"/>
          <dgm:resizeHandles val="exact"/>
        </dgm:presLayoutVars>
      </dgm:prSet>
      <dgm:spPr/>
    </dgm:pt>
    <dgm:pt modelId="{DFFB02DE-B6EE-487F-AD91-DA52B7F96334}" type="pres">
      <dgm:prSet presAssocID="{E80D2AFD-9363-41CD-9832-6DDF80F635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CE3C8FA-6984-4CF8-8864-8F9776571074}" type="pres">
      <dgm:prSet presAssocID="{C78BE859-06D7-45E5-B128-2239AE842F2F}" presName="spacer" presStyleCnt="0"/>
      <dgm:spPr/>
    </dgm:pt>
    <dgm:pt modelId="{7F4AF974-D622-4459-9DA3-9F61E08B6C76}" type="pres">
      <dgm:prSet presAssocID="{A592F47B-BA5B-4090-A147-88CA87B4521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7EF525D-E7BA-465A-BF04-9D023B231017}" type="pres">
      <dgm:prSet presAssocID="{E67E4017-CD4B-4153-8CAB-D56EC3573623}" presName="spacer" presStyleCnt="0"/>
      <dgm:spPr/>
    </dgm:pt>
    <dgm:pt modelId="{234F2C53-4945-4C1C-BAF1-CF9FA02372A2}" type="pres">
      <dgm:prSet presAssocID="{CBB31F05-45C9-4F13-B651-09557F0D18E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104907-601A-4C2C-9325-BF8EE223DCBC}" type="presOf" srcId="{CBB31F05-45C9-4F13-B651-09557F0D18E1}" destId="{234F2C53-4945-4C1C-BAF1-CF9FA02372A2}" srcOrd="0" destOrd="0" presId="urn:microsoft.com/office/officeart/2005/8/layout/vList2"/>
    <dgm:cxn modelId="{297BE227-964A-4BCF-B59F-961EB392D848}" type="presOf" srcId="{7FAD9141-AE4B-4D55-AB92-90614BACDF3E}" destId="{70FD1CDB-109B-40DD-BC83-BAAF49832CAA}" srcOrd="0" destOrd="0" presId="urn:microsoft.com/office/officeart/2005/8/layout/vList2"/>
    <dgm:cxn modelId="{B06BDB5B-C1F7-45C8-B67A-26BA9AC0525C}" srcId="{7FAD9141-AE4B-4D55-AB92-90614BACDF3E}" destId="{A592F47B-BA5B-4090-A147-88CA87B45216}" srcOrd="1" destOrd="0" parTransId="{613F6731-BFBC-424A-AC96-12A41D3B79FF}" sibTransId="{E67E4017-CD4B-4153-8CAB-D56EC3573623}"/>
    <dgm:cxn modelId="{BE23905C-0936-4E4C-8D5E-E573DA417176}" srcId="{7FAD9141-AE4B-4D55-AB92-90614BACDF3E}" destId="{CBB31F05-45C9-4F13-B651-09557F0D18E1}" srcOrd="2" destOrd="0" parTransId="{4DE08FDB-114C-43CE-93C4-C2BF2FB3E017}" sibTransId="{EB7696AA-D4F1-45E4-8BE3-D56BD5FA175B}"/>
    <dgm:cxn modelId="{B3E89C59-9E2D-44FD-9AB9-C0E78A039756}" srcId="{7FAD9141-AE4B-4D55-AB92-90614BACDF3E}" destId="{E80D2AFD-9363-41CD-9832-6DDF80F63547}" srcOrd="0" destOrd="0" parTransId="{3C169F39-7F46-4AD7-8D33-273E58A758AE}" sibTransId="{C78BE859-06D7-45E5-B128-2239AE842F2F}"/>
    <dgm:cxn modelId="{737F0FCE-A870-4BAA-AAB6-6C3617CB9BC9}" type="presOf" srcId="{E80D2AFD-9363-41CD-9832-6DDF80F63547}" destId="{DFFB02DE-B6EE-487F-AD91-DA52B7F96334}" srcOrd="0" destOrd="0" presId="urn:microsoft.com/office/officeart/2005/8/layout/vList2"/>
    <dgm:cxn modelId="{6D45A8EA-C831-496C-8434-91398822067E}" type="presOf" srcId="{A592F47B-BA5B-4090-A147-88CA87B45216}" destId="{7F4AF974-D622-4459-9DA3-9F61E08B6C76}" srcOrd="0" destOrd="0" presId="urn:microsoft.com/office/officeart/2005/8/layout/vList2"/>
    <dgm:cxn modelId="{0F3BEEFC-7A7A-4FF2-BDCE-A613BE364129}" type="presParOf" srcId="{70FD1CDB-109B-40DD-BC83-BAAF49832CAA}" destId="{DFFB02DE-B6EE-487F-AD91-DA52B7F96334}" srcOrd="0" destOrd="0" presId="urn:microsoft.com/office/officeart/2005/8/layout/vList2"/>
    <dgm:cxn modelId="{009A6F40-1949-44E1-882B-01F4DFD0B9CC}" type="presParOf" srcId="{70FD1CDB-109B-40DD-BC83-BAAF49832CAA}" destId="{4CE3C8FA-6984-4CF8-8864-8F9776571074}" srcOrd="1" destOrd="0" presId="urn:microsoft.com/office/officeart/2005/8/layout/vList2"/>
    <dgm:cxn modelId="{30F7DA1B-BA7B-416F-9135-6769298C2EA9}" type="presParOf" srcId="{70FD1CDB-109B-40DD-BC83-BAAF49832CAA}" destId="{7F4AF974-D622-4459-9DA3-9F61E08B6C76}" srcOrd="2" destOrd="0" presId="urn:microsoft.com/office/officeart/2005/8/layout/vList2"/>
    <dgm:cxn modelId="{A88F58D2-5C9A-4579-99D1-90E5A8489911}" type="presParOf" srcId="{70FD1CDB-109B-40DD-BC83-BAAF49832CAA}" destId="{E7EF525D-E7BA-465A-BF04-9D023B231017}" srcOrd="3" destOrd="0" presId="urn:microsoft.com/office/officeart/2005/8/layout/vList2"/>
    <dgm:cxn modelId="{B5F242A8-51E4-4C1D-9C7A-D9C6E1EA5911}" type="presParOf" srcId="{70FD1CDB-109B-40DD-BC83-BAAF49832CAA}" destId="{234F2C53-4945-4C1C-BAF1-CF9FA02372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9ED45-E565-4E53-A7F6-96953556301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7F3957-5E4A-4ABF-A42D-51AE8976DAC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Datasets: LFW, VGGFace2</a:t>
          </a:r>
        </a:p>
      </dgm:t>
    </dgm:pt>
    <dgm:pt modelId="{84EA8DAA-537C-4D9D-B098-16CB75003DDC}" type="parTrans" cxnId="{F16D5A25-8C37-4B33-AA17-2AE29655958C}">
      <dgm:prSet/>
      <dgm:spPr/>
      <dgm:t>
        <a:bodyPr/>
        <a:lstStyle/>
        <a:p>
          <a:endParaRPr lang="en-US"/>
        </a:p>
      </dgm:t>
    </dgm:pt>
    <dgm:pt modelId="{08A2FE45-97C7-4716-AC70-5BD27B1D2D1D}" type="sibTrans" cxnId="{F16D5A25-8C37-4B33-AA17-2AE29655958C}">
      <dgm:prSet/>
      <dgm:spPr/>
      <dgm:t>
        <a:bodyPr/>
        <a:lstStyle/>
        <a:p>
          <a:endParaRPr lang="en-US"/>
        </a:p>
      </dgm:t>
    </dgm:pt>
    <dgm:pt modelId="{7F0C1201-5A2B-4433-B863-F59904A798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Preprocessing: resizing, normalization, cropping</a:t>
          </a:r>
        </a:p>
      </dgm:t>
    </dgm:pt>
    <dgm:pt modelId="{6B1CD82C-873C-4BB8-A030-DC75F47DA0AC}" type="parTrans" cxnId="{91C2F712-4D6F-4A8C-942E-58C27D5C11FF}">
      <dgm:prSet/>
      <dgm:spPr/>
      <dgm:t>
        <a:bodyPr/>
        <a:lstStyle/>
        <a:p>
          <a:endParaRPr lang="en-US"/>
        </a:p>
      </dgm:t>
    </dgm:pt>
    <dgm:pt modelId="{F8807A6C-2E0E-40EE-A99D-D03B7EF49467}" type="sibTrans" cxnId="{91C2F712-4D6F-4A8C-942E-58C27D5C11FF}">
      <dgm:prSet/>
      <dgm:spPr/>
      <dgm:t>
        <a:bodyPr/>
        <a:lstStyle/>
        <a:p>
          <a:endParaRPr lang="en-US"/>
        </a:p>
      </dgm:t>
    </dgm:pt>
    <dgm:pt modelId="{B5E68FC3-BA53-4B44-8BAD-A6B6C89B421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• Augmentation: flipping, rotation, scaling for robustness</a:t>
          </a:r>
        </a:p>
      </dgm:t>
    </dgm:pt>
    <dgm:pt modelId="{0D9DD225-B63D-48A4-A174-A28B13BA0B9C}" type="parTrans" cxnId="{A8AC414C-7698-42A2-8B2A-630BB2F3A4EB}">
      <dgm:prSet/>
      <dgm:spPr/>
      <dgm:t>
        <a:bodyPr/>
        <a:lstStyle/>
        <a:p>
          <a:endParaRPr lang="en-US"/>
        </a:p>
      </dgm:t>
    </dgm:pt>
    <dgm:pt modelId="{A765090C-7A6D-4418-90E2-A7AF1AB11270}" type="sibTrans" cxnId="{A8AC414C-7698-42A2-8B2A-630BB2F3A4EB}">
      <dgm:prSet/>
      <dgm:spPr/>
      <dgm:t>
        <a:bodyPr/>
        <a:lstStyle/>
        <a:p>
          <a:endParaRPr lang="en-US"/>
        </a:p>
      </dgm:t>
    </dgm:pt>
    <dgm:pt modelId="{82529154-04CD-4A6D-B6C9-4D099BEB206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Data set was too big, used a subset with people having 10 + pictures </a:t>
          </a:r>
        </a:p>
      </dgm:t>
    </dgm:pt>
    <dgm:pt modelId="{84B68A68-AA6F-4515-BDB7-06D739BC967D}" type="parTrans" cxnId="{4310E121-EAE7-4843-82CD-28422C026463}">
      <dgm:prSet/>
      <dgm:spPr/>
      <dgm:t>
        <a:bodyPr/>
        <a:lstStyle/>
        <a:p>
          <a:endParaRPr lang="en-US"/>
        </a:p>
      </dgm:t>
    </dgm:pt>
    <dgm:pt modelId="{661C1FC5-EC9E-4BFD-850F-58031A75FE3E}" type="sibTrans" cxnId="{4310E121-EAE7-4843-82CD-28422C026463}">
      <dgm:prSet/>
      <dgm:spPr/>
      <dgm:t>
        <a:bodyPr/>
        <a:lstStyle/>
        <a:p>
          <a:endParaRPr lang="en-US"/>
        </a:p>
      </dgm:t>
    </dgm:pt>
    <dgm:pt modelId="{D58AFFE7-6B40-47FC-91CE-D8C6562A5D48}" type="pres">
      <dgm:prSet presAssocID="{4DB9ED45-E565-4E53-A7F6-969535563010}" presName="diagram" presStyleCnt="0">
        <dgm:presLayoutVars>
          <dgm:dir/>
          <dgm:resizeHandles val="exact"/>
        </dgm:presLayoutVars>
      </dgm:prSet>
      <dgm:spPr/>
    </dgm:pt>
    <dgm:pt modelId="{B870AD51-BA19-4A87-B4A0-448C391EBD54}" type="pres">
      <dgm:prSet presAssocID="{457F3957-5E4A-4ABF-A42D-51AE8976DACA}" presName="node" presStyleLbl="node1" presStyleIdx="0" presStyleCnt="4">
        <dgm:presLayoutVars>
          <dgm:bulletEnabled val="1"/>
        </dgm:presLayoutVars>
      </dgm:prSet>
      <dgm:spPr/>
    </dgm:pt>
    <dgm:pt modelId="{2196069C-D2EE-47B6-9121-B9ACC7E553AC}" type="pres">
      <dgm:prSet presAssocID="{08A2FE45-97C7-4716-AC70-5BD27B1D2D1D}" presName="sibTrans" presStyleCnt="0"/>
      <dgm:spPr/>
    </dgm:pt>
    <dgm:pt modelId="{A1A7CBF0-D6C9-4606-84A7-87EAA817888D}" type="pres">
      <dgm:prSet presAssocID="{7F0C1201-5A2B-4433-B863-F59904A79823}" presName="node" presStyleLbl="node1" presStyleIdx="1" presStyleCnt="4">
        <dgm:presLayoutVars>
          <dgm:bulletEnabled val="1"/>
        </dgm:presLayoutVars>
      </dgm:prSet>
      <dgm:spPr/>
    </dgm:pt>
    <dgm:pt modelId="{9708FD99-6964-4E75-8C8E-76EA2862E6C8}" type="pres">
      <dgm:prSet presAssocID="{F8807A6C-2E0E-40EE-A99D-D03B7EF49467}" presName="sibTrans" presStyleCnt="0"/>
      <dgm:spPr/>
    </dgm:pt>
    <dgm:pt modelId="{E79DBB38-CAD8-457D-9046-8683049EA8B5}" type="pres">
      <dgm:prSet presAssocID="{B5E68FC3-BA53-4B44-8BAD-A6B6C89B421E}" presName="node" presStyleLbl="node1" presStyleIdx="2" presStyleCnt="4">
        <dgm:presLayoutVars>
          <dgm:bulletEnabled val="1"/>
        </dgm:presLayoutVars>
      </dgm:prSet>
      <dgm:spPr/>
    </dgm:pt>
    <dgm:pt modelId="{71F25A3B-7A49-4857-8339-F4F382E25B68}" type="pres">
      <dgm:prSet presAssocID="{A765090C-7A6D-4418-90E2-A7AF1AB11270}" presName="sibTrans" presStyleCnt="0"/>
      <dgm:spPr/>
    </dgm:pt>
    <dgm:pt modelId="{396C5D90-F1EB-4818-9499-0713ACE55643}" type="pres">
      <dgm:prSet presAssocID="{82529154-04CD-4A6D-B6C9-4D099BEB206F}" presName="node" presStyleLbl="node1" presStyleIdx="3" presStyleCnt="4">
        <dgm:presLayoutVars>
          <dgm:bulletEnabled val="1"/>
        </dgm:presLayoutVars>
      </dgm:prSet>
      <dgm:spPr/>
    </dgm:pt>
  </dgm:ptLst>
  <dgm:cxnLst>
    <dgm:cxn modelId="{711C8F0E-F017-4B65-9CDB-481782EF3AC9}" type="presOf" srcId="{4DB9ED45-E565-4E53-A7F6-969535563010}" destId="{D58AFFE7-6B40-47FC-91CE-D8C6562A5D48}" srcOrd="0" destOrd="0" presId="urn:microsoft.com/office/officeart/2005/8/layout/default"/>
    <dgm:cxn modelId="{91C2F712-4D6F-4A8C-942E-58C27D5C11FF}" srcId="{4DB9ED45-E565-4E53-A7F6-969535563010}" destId="{7F0C1201-5A2B-4433-B863-F59904A79823}" srcOrd="1" destOrd="0" parTransId="{6B1CD82C-873C-4BB8-A030-DC75F47DA0AC}" sibTransId="{F8807A6C-2E0E-40EE-A99D-D03B7EF49467}"/>
    <dgm:cxn modelId="{4310E121-EAE7-4843-82CD-28422C026463}" srcId="{4DB9ED45-E565-4E53-A7F6-969535563010}" destId="{82529154-04CD-4A6D-B6C9-4D099BEB206F}" srcOrd="3" destOrd="0" parTransId="{84B68A68-AA6F-4515-BDB7-06D739BC967D}" sibTransId="{661C1FC5-EC9E-4BFD-850F-58031A75FE3E}"/>
    <dgm:cxn modelId="{F16D5A25-8C37-4B33-AA17-2AE29655958C}" srcId="{4DB9ED45-E565-4E53-A7F6-969535563010}" destId="{457F3957-5E4A-4ABF-A42D-51AE8976DACA}" srcOrd="0" destOrd="0" parTransId="{84EA8DAA-537C-4D9D-B098-16CB75003DDC}" sibTransId="{08A2FE45-97C7-4716-AC70-5BD27B1D2D1D}"/>
    <dgm:cxn modelId="{077EBD5F-8E6F-433C-8384-3FEBBB45B3CB}" type="presOf" srcId="{457F3957-5E4A-4ABF-A42D-51AE8976DACA}" destId="{B870AD51-BA19-4A87-B4A0-448C391EBD54}" srcOrd="0" destOrd="0" presId="urn:microsoft.com/office/officeart/2005/8/layout/default"/>
    <dgm:cxn modelId="{A8AC414C-7698-42A2-8B2A-630BB2F3A4EB}" srcId="{4DB9ED45-E565-4E53-A7F6-969535563010}" destId="{B5E68FC3-BA53-4B44-8BAD-A6B6C89B421E}" srcOrd="2" destOrd="0" parTransId="{0D9DD225-B63D-48A4-A174-A28B13BA0B9C}" sibTransId="{A765090C-7A6D-4418-90E2-A7AF1AB11270}"/>
    <dgm:cxn modelId="{41E39059-C260-4861-931F-BF5A4D4BD030}" type="presOf" srcId="{B5E68FC3-BA53-4B44-8BAD-A6B6C89B421E}" destId="{E79DBB38-CAD8-457D-9046-8683049EA8B5}" srcOrd="0" destOrd="0" presId="urn:microsoft.com/office/officeart/2005/8/layout/default"/>
    <dgm:cxn modelId="{5540BF85-BA77-4634-8E70-EFB5C6BC2BB3}" type="presOf" srcId="{82529154-04CD-4A6D-B6C9-4D099BEB206F}" destId="{396C5D90-F1EB-4818-9499-0713ACE55643}" srcOrd="0" destOrd="0" presId="urn:microsoft.com/office/officeart/2005/8/layout/default"/>
    <dgm:cxn modelId="{38F8DB95-0B9B-4927-9874-7F1790672046}" type="presOf" srcId="{7F0C1201-5A2B-4433-B863-F59904A79823}" destId="{A1A7CBF0-D6C9-4606-84A7-87EAA817888D}" srcOrd="0" destOrd="0" presId="urn:microsoft.com/office/officeart/2005/8/layout/default"/>
    <dgm:cxn modelId="{000AB636-DAEA-4200-B563-03587496617E}" type="presParOf" srcId="{D58AFFE7-6B40-47FC-91CE-D8C6562A5D48}" destId="{B870AD51-BA19-4A87-B4A0-448C391EBD54}" srcOrd="0" destOrd="0" presId="urn:microsoft.com/office/officeart/2005/8/layout/default"/>
    <dgm:cxn modelId="{09F12AE8-53E4-42AB-A772-8B50490EF4CC}" type="presParOf" srcId="{D58AFFE7-6B40-47FC-91CE-D8C6562A5D48}" destId="{2196069C-D2EE-47B6-9121-B9ACC7E553AC}" srcOrd="1" destOrd="0" presId="urn:microsoft.com/office/officeart/2005/8/layout/default"/>
    <dgm:cxn modelId="{215902C5-A51E-4203-90F2-29ADD46BFA3A}" type="presParOf" srcId="{D58AFFE7-6B40-47FC-91CE-D8C6562A5D48}" destId="{A1A7CBF0-D6C9-4606-84A7-87EAA817888D}" srcOrd="2" destOrd="0" presId="urn:microsoft.com/office/officeart/2005/8/layout/default"/>
    <dgm:cxn modelId="{C875782A-B54E-4848-A294-73BD183FBF10}" type="presParOf" srcId="{D58AFFE7-6B40-47FC-91CE-D8C6562A5D48}" destId="{9708FD99-6964-4E75-8C8E-76EA2862E6C8}" srcOrd="3" destOrd="0" presId="urn:microsoft.com/office/officeart/2005/8/layout/default"/>
    <dgm:cxn modelId="{B87B35AC-C154-4B37-88AB-F34FB84951C6}" type="presParOf" srcId="{D58AFFE7-6B40-47FC-91CE-D8C6562A5D48}" destId="{E79DBB38-CAD8-457D-9046-8683049EA8B5}" srcOrd="4" destOrd="0" presId="urn:microsoft.com/office/officeart/2005/8/layout/default"/>
    <dgm:cxn modelId="{E186B07B-E539-4D20-879F-63F08FDE4E9B}" type="presParOf" srcId="{D58AFFE7-6B40-47FC-91CE-D8C6562A5D48}" destId="{71F25A3B-7A49-4857-8339-F4F382E25B68}" srcOrd="5" destOrd="0" presId="urn:microsoft.com/office/officeart/2005/8/layout/default"/>
    <dgm:cxn modelId="{11005A21-9A1C-4661-AA93-3E2B1DED3FF3}" type="presParOf" srcId="{D58AFFE7-6B40-47FC-91CE-D8C6562A5D48}" destId="{396C5D90-F1EB-4818-9499-0713ACE5564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A2FD2C-5596-4EE6-9C45-234B1BD894E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1438E9-7D91-41C7-9476-55CCF85133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Checked dataset balance across identities</a:t>
          </a:r>
        </a:p>
      </dgm:t>
    </dgm:pt>
    <dgm:pt modelId="{A6B423F0-55E9-45AE-B3B3-B66E0F8F2DD1}" type="parTrans" cxnId="{4E61B82E-1000-49AD-A75A-3E6E5F5675C1}">
      <dgm:prSet/>
      <dgm:spPr/>
      <dgm:t>
        <a:bodyPr/>
        <a:lstStyle/>
        <a:p>
          <a:endParaRPr lang="en-US"/>
        </a:p>
      </dgm:t>
    </dgm:pt>
    <dgm:pt modelId="{A729BBF2-7AFB-46B0-B8BD-C6BA636F14F3}" type="sibTrans" cxnId="{4E61B82E-1000-49AD-A75A-3E6E5F5675C1}">
      <dgm:prSet/>
      <dgm:spPr/>
      <dgm:t>
        <a:bodyPr/>
        <a:lstStyle/>
        <a:p>
          <a:endParaRPr lang="en-US"/>
        </a:p>
      </dgm:t>
    </dgm:pt>
    <dgm:pt modelId="{7DD12AFF-3039-449B-A52F-259F0C650C4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Extracted embeddings using FaceNet512</a:t>
          </a:r>
        </a:p>
      </dgm:t>
    </dgm:pt>
    <dgm:pt modelId="{7BBB8172-A7AB-4C95-B5A7-71D2B75DA69A}" type="parTrans" cxnId="{B62F472E-3122-4362-B66C-E5004DABCE03}">
      <dgm:prSet/>
      <dgm:spPr/>
      <dgm:t>
        <a:bodyPr/>
        <a:lstStyle/>
        <a:p>
          <a:endParaRPr lang="en-US"/>
        </a:p>
      </dgm:t>
    </dgm:pt>
    <dgm:pt modelId="{598F422D-251A-4565-86BC-356F7EBE9EAF}" type="sibTrans" cxnId="{B62F472E-3122-4362-B66C-E5004DABCE03}">
      <dgm:prSet/>
      <dgm:spPr/>
      <dgm:t>
        <a:bodyPr/>
        <a:lstStyle/>
        <a:p>
          <a:endParaRPr lang="en-US"/>
        </a:p>
      </dgm:t>
    </dgm:pt>
    <dgm:pt modelId="{0A43ADB9-CA5B-4286-BBF8-F6C72BC1115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Visualized embeddings with PCA &amp; t-SNE</a:t>
          </a:r>
        </a:p>
      </dgm:t>
    </dgm:pt>
    <dgm:pt modelId="{B7B4E682-2FC3-45A1-8AAC-76A017B19A45}" type="parTrans" cxnId="{E68D0FF6-458C-45AB-8FA1-AE3E210D35C6}">
      <dgm:prSet/>
      <dgm:spPr/>
      <dgm:t>
        <a:bodyPr/>
        <a:lstStyle/>
        <a:p>
          <a:endParaRPr lang="en-US"/>
        </a:p>
      </dgm:t>
    </dgm:pt>
    <dgm:pt modelId="{6C81BC45-01A6-4AAF-B47F-73BA037324C9}" type="sibTrans" cxnId="{E68D0FF6-458C-45AB-8FA1-AE3E210D35C6}">
      <dgm:prSet/>
      <dgm:spPr/>
      <dgm:t>
        <a:bodyPr/>
        <a:lstStyle/>
        <a:p>
          <a:endParaRPr lang="en-US"/>
        </a:p>
      </dgm:t>
    </dgm:pt>
    <dgm:pt modelId="{DAEAA3E2-6352-4813-B669-C756024E7D3F}" type="pres">
      <dgm:prSet presAssocID="{18A2FD2C-5596-4EE6-9C45-234B1BD894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92B6AFD-C1E9-43CD-ACCE-628658EA3A24}" type="pres">
      <dgm:prSet presAssocID="{141438E9-7D91-41C7-9476-55CCF85133D7}" presName="hierRoot1" presStyleCnt="0"/>
      <dgm:spPr/>
    </dgm:pt>
    <dgm:pt modelId="{810463BC-B1EA-40E0-9AB9-19FAE8EF0061}" type="pres">
      <dgm:prSet presAssocID="{141438E9-7D91-41C7-9476-55CCF85133D7}" presName="composite" presStyleCnt="0"/>
      <dgm:spPr/>
    </dgm:pt>
    <dgm:pt modelId="{F58834C6-7CFC-4CAE-B45E-6ABD9EC737CF}" type="pres">
      <dgm:prSet presAssocID="{141438E9-7D91-41C7-9476-55CCF85133D7}" presName="background" presStyleLbl="node0" presStyleIdx="0" presStyleCnt="3"/>
      <dgm:spPr/>
    </dgm:pt>
    <dgm:pt modelId="{95418666-DE34-4BB3-BA00-6AF092DE3CA6}" type="pres">
      <dgm:prSet presAssocID="{141438E9-7D91-41C7-9476-55CCF85133D7}" presName="text" presStyleLbl="fgAcc0" presStyleIdx="0" presStyleCnt="3">
        <dgm:presLayoutVars>
          <dgm:chPref val="3"/>
        </dgm:presLayoutVars>
      </dgm:prSet>
      <dgm:spPr/>
    </dgm:pt>
    <dgm:pt modelId="{0AAF08BF-5451-4511-B6A5-7B18171B3444}" type="pres">
      <dgm:prSet presAssocID="{141438E9-7D91-41C7-9476-55CCF85133D7}" presName="hierChild2" presStyleCnt="0"/>
      <dgm:spPr/>
    </dgm:pt>
    <dgm:pt modelId="{57368CFE-AE83-4A8E-8579-ADD952B94CA8}" type="pres">
      <dgm:prSet presAssocID="{7DD12AFF-3039-449B-A52F-259F0C650C40}" presName="hierRoot1" presStyleCnt="0"/>
      <dgm:spPr/>
    </dgm:pt>
    <dgm:pt modelId="{C3755499-4D88-4BD3-A966-AA71B4F16D57}" type="pres">
      <dgm:prSet presAssocID="{7DD12AFF-3039-449B-A52F-259F0C650C40}" presName="composite" presStyleCnt="0"/>
      <dgm:spPr/>
    </dgm:pt>
    <dgm:pt modelId="{952450C5-F1F1-411A-9523-33D822403A76}" type="pres">
      <dgm:prSet presAssocID="{7DD12AFF-3039-449B-A52F-259F0C650C40}" presName="background" presStyleLbl="node0" presStyleIdx="1" presStyleCnt="3"/>
      <dgm:spPr/>
    </dgm:pt>
    <dgm:pt modelId="{A334EC84-805B-46EF-92EC-8D1118D2B693}" type="pres">
      <dgm:prSet presAssocID="{7DD12AFF-3039-449B-A52F-259F0C650C40}" presName="text" presStyleLbl="fgAcc0" presStyleIdx="1" presStyleCnt="3">
        <dgm:presLayoutVars>
          <dgm:chPref val="3"/>
        </dgm:presLayoutVars>
      </dgm:prSet>
      <dgm:spPr/>
    </dgm:pt>
    <dgm:pt modelId="{92478F0D-3207-4F70-98A9-E45EA77A2D3B}" type="pres">
      <dgm:prSet presAssocID="{7DD12AFF-3039-449B-A52F-259F0C650C40}" presName="hierChild2" presStyleCnt="0"/>
      <dgm:spPr/>
    </dgm:pt>
    <dgm:pt modelId="{575EC40E-D8F7-4546-B2A1-10BC37CF71EC}" type="pres">
      <dgm:prSet presAssocID="{0A43ADB9-CA5B-4286-BBF8-F6C72BC11158}" presName="hierRoot1" presStyleCnt="0"/>
      <dgm:spPr/>
    </dgm:pt>
    <dgm:pt modelId="{72E97367-87AB-4A04-933E-9EF48462887C}" type="pres">
      <dgm:prSet presAssocID="{0A43ADB9-CA5B-4286-BBF8-F6C72BC11158}" presName="composite" presStyleCnt="0"/>
      <dgm:spPr/>
    </dgm:pt>
    <dgm:pt modelId="{22EA6D50-9599-4169-A958-BF2039FDC5B3}" type="pres">
      <dgm:prSet presAssocID="{0A43ADB9-CA5B-4286-BBF8-F6C72BC11158}" presName="background" presStyleLbl="node0" presStyleIdx="2" presStyleCnt="3"/>
      <dgm:spPr/>
    </dgm:pt>
    <dgm:pt modelId="{0581DBF6-427D-4C01-959B-9E6D2CA943AB}" type="pres">
      <dgm:prSet presAssocID="{0A43ADB9-CA5B-4286-BBF8-F6C72BC11158}" presName="text" presStyleLbl="fgAcc0" presStyleIdx="2" presStyleCnt="3">
        <dgm:presLayoutVars>
          <dgm:chPref val="3"/>
        </dgm:presLayoutVars>
      </dgm:prSet>
      <dgm:spPr/>
    </dgm:pt>
    <dgm:pt modelId="{1CA50683-56EF-4419-85AC-A93AAE6C65F8}" type="pres">
      <dgm:prSet presAssocID="{0A43ADB9-CA5B-4286-BBF8-F6C72BC11158}" presName="hierChild2" presStyleCnt="0"/>
      <dgm:spPr/>
    </dgm:pt>
  </dgm:ptLst>
  <dgm:cxnLst>
    <dgm:cxn modelId="{25468824-7B9D-469B-AF87-C620049F98F8}" type="presOf" srcId="{7DD12AFF-3039-449B-A52F-259F0C650C40}" destId="{A334EC84-805B-46EF-92EC-8D1118D2B693}" srcOrd="0" destOrd="0" presId="urn:microsoft.com/office/officeart/2005/8/layout/hierarchy1"/>
    <dgm:cxn modelId="{B62F472E-3122-4362-B66C-E5004DABCE03}" srcId="{18A2FD2C-5596-4EE6-9C45-234B1BD894EF}" destId="{7DD12AFF-3039-449B-A52F-259F0C650C40}" srcOrd="1" destOrd="0" parTransId="{7BBB8172-A7AB-4C95-B5A7-71D2B75DA69A}" sibTransId="{598F422D-251A-4565-86BC-356F7EBE9EAF}"/>
    <dgm:cxn modelId="{4E61B82E-1000-49AD-A75A-3E6E5F5675C1}" srcId="{18A2FD2C-5596-4EE6-9C45-234B1BD894EF}" destId="{141438E9-7D91-41C7-9476-55CCF85133D7}" srcOrd="0" destOrd="0" parTransId="{A6B423F0-55E9-45AE-B3B3-B66E0F8F2DD1}" sibTransId="{A729BBF2-7AFB-46B0-B8BD-C6BA636F14F3}"/>
    <dgm:cxn modelId="{B1BBB549-86DC-4E72-8456-4BA41925DDD8}" type="presOf" srcId="{18A2FD2C-5596-4EE6-9C45-234B1BD894EF}" destId="{DAEAA3E2-6352-4813-B669-C756024E7D3F}" srcOrd="0" destOrd="0" presId="urn:microsoft.com/office/officeart/2005/8/layout/hierarchy1"/>
    <dgm:cxn modelId="{C21FD751-91AA-4387-810B-EA0B27C1661C}" type="presOf" srcId="{141438E9-7D91-41C7-9476-55CCF85133D7}" destId="{95418666-DE34-4BB3-BA00-6AF092DE3CA6}" srcOrd="0" destOrd="0" presId="urn:microsoft.com/office/officeart/2005/8/layout/hierarchy1"/>
    <dgm:cxn modelId="{3F49D1B9-6D4C-45CA-912D-8EFF9F334197}" type="presOf" srcId="{0A43ADB9-CA5B-4286-BBF8-F6C72BC11158}" destId="{0581DBF6-427D-4C01-959B-9E6D2CA943AB}" srcOrd="0" destOrd="0" presId="urn:microsoft.com/office/officeart/2005/8/layout/hierarchy1"/>
    <dgm:cxn modelId="{E68D0FF6-458C-45AB-8FA1-AE3E210D35C6}" srcId="{18A2FD2C-5596-4EE6-9C45-234B1BD894EF}" destId="{0A43ADB9-CA5B-4286-BBF8-F6C72BC11158}" srcOrd="2" destOrd="0" parTransId="{B7B4E682-2FC3-45A1-8AAC-76A017B19A45}" sibTransId="{6C81BC45-01A6-4AAF-B47F-73BA037324C9}"/>
    <dgm:cxn modelId="{EF66E3BD-2172-4C24-9387-2669E3764540}" type="presParOf" srcId="{DAEAA3E2-6352-4813-B669-C756024E7D3F}" destId="{A92B6AFD-C1E9-43CD-ACCE-628658EA3A24}" srcOrd="0" destOrd="0" presId="urn:microsoft.com/office/officeart/2005/8/layout/hierarchy1"/>
    <dgm:cxn modelId="{86932D94-744C-419A-A993-95FEF72DA7DD}" type="presParOf" srcId="{A92B6AFD-C1E9-43CD-ACCE-628658EA3A24}" destId="{810463BC-B1EA-40E0-9AB9-19FAE8EF0061}" srcOrd="0" destOrd="0" presId="urn:microsoft.com/office/officeart/2005/8/layout/hierarchy1"/>
    <dgm:cxn modelId="{B1D232E9-3986-4A31-92D1-AB1CDDA7B0F2}" type="presParOf" srcId="{810463BC-B1EA-40E0-9AB9-19FAE8EF0061}" destId="{F58834C6-7CFC-4CAE-B45E-6ABD9EC737CF}" srcOrd="0" destOrd="0" presId="urn:microsoft.com/office/officeart/2005/8/layout/hierarchy1"/>
    <dgm:cxn modelId="{663BFA93-A87F-4991-8BC1-0AE74672639E}" type="presParOf" srcId="{810463BC-B1EA-40E0-9AB9-19FAE8EF0061}" destId="{95418666-DE34-4BB3-BA00-6AF092DE3CA6}" srcOrd="1" destOrd="0" presId="urn:microsoft.com/office/officeart/2005/8/layout/hierarchy1"/>
    <dgm:cxn modelId="{F23C04A7-B9EF-4FA5-8688-8D7C478034FD}" type="presParOf" srcId="{A92B6AFD-C1E9-43CD-ACCE-628658EA3A24}" destId="{0AAF08BF-5451-4511-B6A5-7B18171B3444}" srcOrd="1" destOrd="0" presId="urn:microsoft.com/office/officeart/2005/8/layout/hierarchy1"/>
    <dgm:cxn modelId="{CA1EA6F8-3AAE-404D-A631-EBAB11FE15D3}" type="presParOf" srcId="{DAEAA3E2-6352-4813-B669-C756024E7D3F}" destId="{57368CFE-AE83-4A8E-8579-ADD952B94CA8}" srcOrd="1" destOrd="0" presId="urn:microsoft.com/office/officeart/2005/8/layout/hierarchy1"/>
    <dgm:cxn modelId="{6C115EE0-5E7F-4EF7-AE75-42DE442DA34C}" type="presParOf" srcId="{57368CFE-AE83-4A8E-8579-ADD952B94CA8}" destId="{C3755499-4D88-4BD3-A966-AA71B4F16D57}" srcOrd="0" destOrd="0" presId="urn:microsoft.com/office/officeart/2005/8/layout/hierarchy1"/>
    <dgm:cxn modelId="{D92C89FD-CAB4-4752-AE22-5F8B38CD3A55}" type="presParOf" srcId="{C3755499-4D88-4BD3-A966-AA71B4F16D57}" destId="{952450C5-F1F1-411A-9523-33D822403A76}" srcOrd="0" destOrd="0" presId="urn:microsoft.com/office/officeart/2005/8/layout/hierarchy1"/>
    <dgm:cxn modelId="{EB543CE1-B2FE-4368-BDEF-108190D9E953}" type="presParOf" srcId="{C3755499-4D88-4BD3-A966-AA71B4F16D57}" destId="{A334EC84-805B-46EF-92EC-8D1118D2B693}" srcOrd="1" destOrd="0" presId="urn:microsoft.com/office/officeart/2005/8/layout/hierarchy1"/>
    <dgm:cxn modelId="{DF6036C9-1632-4501-9B07-1E8473C8C0E5}" type="presParOf" srcId="{57368CFE-AE83-4A8E-8579-ADD952B94CA8}" destId="{92478F0D-3207-4F70-98A9-E45EA77A2D3B}" srcOrd="1" destOrd="0" presId="urn:microsoft.com/office/officeart/2005/8/layout/hierarchy1"/>
    <dgm:cxn modelId="{4FD9C8EA-37B7-403F-9521-9515CBA1A49D}" type="presParOf" srcId="{DAEAA3E2-6352-4813-B669-C756024E7D3F}" destId="{575EC40E-D8F7-4546-B2A1-10BC37CF71EC}" srcOrd="2" destOrd="0" presId="urn:microsoft.com/office/officeart/2005/8/layout/hierarchy1"/>
    <dgm:cxn modelId="{A19D006B-8776-487D-A3AF-22F904EA686E}" type="presParOf" srcId="{575EC40E-D8F7-4546-B2A1-10BC37CF71EC}" destId="{72E97367-87AB-4A04-933E-9EF48462887C}" srcOrd="0" destOrd="0" presId="urn:microsoft.com/office/officeart/2005/8/layout/hierarchy1"/>
    <dgm:cxn modelId="{51B28EBF-E97A-4BBC-8698-FC9A5D3D8C0C}" type="presParOf" srcId="{72E97367-87AB-4A04-933E-9EF48462887C}" destId="{22EA6D50-9599-4169-A958-BF2039FDC5B3}" srcOrd="0" destOrd="0" presId="urn:microsoft.com/office/officeart/2005/8/layout/hierarchy1"/>
    <dgm:cxn modelId="{2400E6D7-E1D5-47AD-A1FB-346D03ED2233}" type="presParOf" srcId="{72E97367-87AB-4A04-933E-9EF48462887C}" destId="{0581DBF6-427D-4C01-959B-9E6D2CA943AB}" srcOrd="1" destOrd="0" presId="urn:microsoft.com/office/officeart/2005/8/layout/hierarchy1"/>
    <dgm:cxn modelId="{CABE98D2-B386-450B-A562-83EC36116704}" type="presParOf" srcId="{575EC40E-D8F7-4546-B2A1-10BC37CF71EC}" destId="{1CA50683-56EF-4419-85AC-A93AAE6C65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6E76E4-176E-48A7-B06C-83F71920CAB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61D92D9-3FFE-439D-A833-97ACD1223E3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1. FaceNet512 (embeddings)</a:t>
          </a:r>
        </a:p>
      </dgm:t>
    </dgm:pt>
    <dgm:pt modelId="{4965F3B4-83A2-4957-922B-2B7E8024E9D2}" type="parTrans" cxnId="{0A9DCBC6-4B95-4E67-BA90-67C452E33140}">
      <dgm:prSet/>
      <dgm:spPr/>
      <dgm:t>
        <a:bodyPr/>
        <a:lstStyle/>
        <a:p>
          <a:endParaRPr lang="en-US"/>
        </a:p>
      </dgm:t>
    </dgm:pt>
    <dgm:pt modelId="{3684308D-5F5D-4491-9205-21D3823A65DC}" type="sibTrans" cxnId="{0A9DCBC6-4B95-4E67-BA90-67C452E33140}">
      <dgm:prSet/>
      <dgm:spPr/>
      <dgm:t>
        <a:bodyPr/>
        <a:lstStyle/>
        <a:p>
          <a:endParaRPr lang="en-US"/>
        </a:p>
      </dgm:t>
    </dgm:pt>
    <dgm:pt modelId="{AB7D1134-011B-472B-8F5E-BE062DCBF1A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2. Neural Networks (Baseline, Improved v1/v2,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BatchNorm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variant)</a:t>
          </a:r>
        </a:p>
      </dgm:t>
    </dgm:pt>
    <dgm:pt modelId="{3C07C232-8308-4B78-99A1-7FD4B9E4F429}" type="parTrans" cxnId="{FB443022-29BF-4F7B-B997-BBE177FEC44A}">
      <dgm:prSet/>
      <dgm:spPr/>
      <dgm:t>
        <a:bodyPr/>
        <a:lstStyle/>
        <a:p>
          <a:endParaRPr lang="en-US"/>
        </a:p>
      </dgm:t>
    </dgm:pt>
    <dgm:pt modelId="{9E34977D-D160-4032-AED0-5F10ABE92725}" type="sibTrans" cxnId="{FB443022-29BF-4F7B-B997-BBE177FEC44A}">
      <dgm:prSet/>
      <dgm:spPr/>
      <dgm:t>
        <a:bodyPr/>
        <a:lstStyle/>
        <a:p>
          <a:endParaRPr lang="en-US"/>
        </a:p>
      </dgm:t>
    </dgm:pt>
    <dgm:pt modelId="{B914F88E-B7C0-491A-858B-0D78A94B375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3. Convolutional Neural Networks (MobileNetV2 transfer learning and a Fine-tuned model)</a:t>
          </a:r>
        </a:p>
      </dgm:t>
    </dgm:pt>
    <dgm:pt modelId="{8A8C044B-AF62-46CC-AF82-FC08DCDBA16D}" type="parTrans" cxnId="{8389E288-5C42-4F08-9E8A-E27C6223B677}">
      <dgm:prSet/>
      <dgm:spPr/>
      <dgm:t>
        <a:bodyPr/>
        <a:lstStyle/>
        <a:p>
          <a:endParaRPr lang="en-US"/>
        </a:p>
      </dgm:t>
    </dgm:pt>
    <dgm:pt modelId="{8EB9DABB-6557-4BBF-B3D4-CD26D7CC2BE7}" type="sibTrans" cxnId="{8389E288-5C42-4F08-9E8A-E27C6223B677}">
      <dgm:prSet/>
      <dgm:spPr/>
      <dgm:t>
        <a:bodyPr/>
        <a:lstStyle/>
        <a:p>
          <a:endParaRPr lang="en-US"/>
        </a:p>
      </dgm:t>
    </dgm:pt>
    <dgm:pt modelId="{E066480C-E522-4C0C-A473-959F326C3D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4. Classical ML Models (SVM, KNN)</a:t>
          </a:r>
        </a:p>
      </dgm:t>
    </dgm:pt>
    <dgm:pt modelId="{956329D2-2C22-448D-80DA-BFC03167E910}" type="parTrans" cxnId="{BDB8B643-C9DF-4610-AD91-C25497FECA9B}">
      <dgm:prSet/>
      <dgm:spPr/>
      <dgm:t>
        <a:bodyPr/>
        <a:lstStyle/>
        <a:p>
          <a:endParaRPr lang="en-US"/>
        </a:p>
      </dgm:t>
    </dgm:pt>
    <dgm:pt modelId="{17E80170-2C8C-4DD6-9D25-93F763FA4FEF}" type="sibTrans" cxnId="{BDB8B643-C9DF-4610-AD91-C25497FECA9B}">
      <dgm:prSet/>
      <dgm:spPr/>
      <dgm:t>
        <a:bodyPr/>
        <a:lstStyle/>
        <a:p>
          <a:endParaRPr lang="en-US"/>
        </a:p>
      </dgm:t>
    </dgm:pt>
    <dgm:pt modelId="{70BAE3DA-571A-48C7-A2D7-86C5AD33338C}" type="pres">
      <dgm:prSet presAssocID="{B76E76E4-176E-48A7-B06C-83F71920CABF}" presName="root" presStyleCnt="0">
        <dgm:presLayoutVars>
          <dgm:dir/>
          <dgm:resizeHandles val="exact"/>
        </dgm:presLayoutVars>
      </dgm:prSet>
      <dgm:spPr/>
    </dgm:pt>
    <dgm:pt modelId="{95DAFF51-02A4-4DD7-9A5A-163273DA00EC}" type="pres">
      <dgm:prSet presAssocID="{161D92D9-3FFE-439D-A833-97ACD1223E34}" presName="compNode" presStyleCnt="0"/>
      <dgm:spPr/>
    </dgm:pt>
    <dgm:pt modelId="{94246C81-3AC8-42C2-BDC4-48AEC8E06341}" type="pres">
      <dgm:prSet presAssocID="{161D92D9-3FFE-439D-A833-97ACD1223E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8DEA993-F1CA-430C-B780-887F088ED935}" type="pres">
      <dgm:prSet presAssocID="{161D92D9-3FFE-439D-A833-97ACD1223E34}" presName="spaceRect" presStyleCnt="0"/>
      <dgm:spPr/>
    </dgm:pt>
    <dgm:pt modelId="{9FD9FBA8-2CBB-433A-91E5-A2C0EF37FB6B}" type="pres">
      <dgm:prSet presAssocID="{161D92D9-3FFE-439D-A833-97ACD1223E34}" presName="textRect" presStyleLbl="revTx" presStyleIdx="0" presStyleCnt="4">
        <dgm:presLayoutVars>
          <dgm:chMax val="1"/>
          <dgm:chPref val="1"/>
        </dgm:presLayoutVars>
      </dgm:prSet>
      <dgm:spPr/>
    </dgm:pt>
    <dgm:pt modelId="{E438FFAB-89B4-42ED-9AA8-DBB1BD4F9CEF}" type="pres">
      <dgm:prSet presAssocID="{3684308D-5F5D-4491-9205-21D3823A65DC}" presName="sibTrans" presStyleCnt="0"/>
      <dgm:spPr/>
    </dgm:pt>
    <dgm:pt modelId="{0EE705A5-7AEE-461D-97C2-41C997ACE180}" type="pres">
      <dgm:prSet presAssocID="{AB7D1134-011B-472B-8F5E-BE062DCBF1AB}" presName="compNode" presStyleCnt="0"/>
      <dgm:spPr/>
    </dgm:pt>
    <dgm:pt modelId="{B126AA6E-9C4C-4A56-BD72-53CF85DEF1E7}" type="pres">
      <dgm:prSet presAssocID="{AB7D1134-011B-472B-8F5E-BE062DCBF1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4B21EAD6-C140-4BF1-82F9-1D73502393F3}" type="pres">
      <dgm:prSet presAssocID="{AB7D1134-011B-472B-8F5E-BE062DCBF1AB}" presName="spaceRect" presStyleCnt="0"/>
      <dgm:spPr/>
    </dgm:pt>
    <dgm:pt modelId="{77B02E4D-D762-4C1C-AB27-1DDC27ED339C}" type="pres">
      <dgm:prSet presAssocID="{AB7D1134-011B-472B-8F5E-BE062DCBF1AB}" presName="textRect" presStyleLbl="revTx" presStyleIdx="1" presStyleCnt="4">
        <dgm:presLayoutVars>
          <dgm:chMax val="1"/>
          <dgm:chPref val="1"/>
        </dgm:presLayoutVars>
      </dgm:prSet>
      <dgm:spPr/>
    </dgm:pt>
    <dgm:pt modelId="{103AB06A-8D35-452D-B819-B588F1AAD24B}" type="pres">
      <dgm:prSet presAssocID="{9E34977D-D160-4032-AED0-5F10ABE92725}" presName="sibTrans" presStyleCnt="0"/>
      <dgm:spPr/>
    </dgm:pt>
    <dgm:pt modelId="{08272F22-9FDE-4C87-B9DE-4600A5624BE1}" type="pres">
      <dgm:prSet presAssocID="{B914F88E-B7C0-491A-858B-0D78A94B3750}" presName="compNode" presStyleCnt="0"/>
      <dgm:spPr/>
    </dgm:pt>
    <dgm:pt modelId="{CF574085-B00D-4E3F-80C3-A416043C9D22}" type="pres">
      <dgm:prSet presAssocID="{B914F88E-B7C0-491A-858B-0D78A94B375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C63DAC1B-FF45-4136-8EBE-3114E05039EE}" type="pres">
      <dgm:prSet presAssocID="{B914F88E-B7C0-491A-858B-0D78A94B3750}" presName="spaceRect" presStyleCnt="0"/>
      <dgm:spPr/>
    </dgm:pt>
    <dgm:pt modelId="{E2A0AB83-B6DC-4F50-A9C2-BC77E9F16788}" type="pres">
      <dgm:prSet presAssocID="{B914F88E-B7C0-491A-858B-0D78A94B3750}" presName="textRect" presStyleLbl="revTx" presStyleIdx="2" presStyleCnt="4">
        <dgm:presLayoutVars>
          <dgm:chMax val="1"/>
          <dgm:chPref val="1"/>
        </dgm:presLayoutVars>
      </dgm:prSet>
      <dgm:spPr/>
    </dgm:pt>
    <dgm:pt modelId="{5D2A8611-6F04-4283-A48F-515A97FB692E}" type="pres">
      <dgm:prSet presAssocID="{8EB9DABB-6557-4BBF-B3D4-CD26D7CC2BE7}" presName="sibTrans" presStyleCnt="0"/>
      <dgm:spPr/>
    </dgm:pt>
    <dgm:pt modelId="{1BF13B35-E788-4977-A1D6-2A990C21B432}" type="pres">
      <dgm:prSet presAssocID="{E066480C-E522-4C0C-A473-959F326C3DB4}" presName="compNode" presStyleCnt="0"/>
      <dgm:spPr/>
    </dgm:pt>
    <dgm:pt modelId="{E6C6821B-7D5A-4199-9D3D-F7C04D5F839A}" type="pres">
      <dgm:prSet presAssocID="{E066480C-E522-4C0C-A473-959F326C3DB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26E1DA04-F2EE-47A7-8CCC-B1DAE017990B}" type="pres">
      <dgm:prSet presAssocID="{E066480C-E522-4C0C-A473-959F326C3DB4}" presName="spaceRect" presStyleCnt="0"/>
      <dgm:spPr/>
    </dgm:pt>
    <dgm:pt modelId="{4953D89D-A6DF-42E6-B540-18BC6308987E}" type="pres">
      <dgm:prSet presAssocID="{E066480C-E522-4C0C-A473-959F326C3DB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CA8C0D-0AD8-4169-BDFF-BB641D09F523}" type="presOf" srcId="{AB7D1134-011B-472B-8F5E-BE062DCBF1AB}" destId="{77B02E4D-D762-4C1C-AB27-1DDC27ED339C}" srcOrd="0" destOrd="0" presId="urn:microsoft.com/office/officeart/2018/2/layout/IconLabelList"/>
    <dgm:cxn modelId="{FB443022-29BF-4F7B-B997-BBE177FEC44A}" srcId="{B76E76E4-176E-48A7-B06C-83F71920CABF}" destId="{AB7D1134-011B-472B-8F5E-BE062DCBF1AB}" srcOrd="1" destOrd="0" parTransId="{3C07C232-8308-4B78-99A1-7FD4B9E4F429}" sibTransId="{9E34977D-D160-4032-AED0-5F10ABE92725}"/>
    <dgm:cxn modelId="{BDB8B643-C9DF-4610-AD91-C25497FECA9B}" srcId="{B76E76E4-176E-48A7-B06C-83F71920CABF}" destId="{E066480C-E522-4C0C-A473-959F326C3DB4}" srcOrd="3" destOrd="0" parTransId="{956329D2-2C22-448D-80DA-BFC03167E910}" sibTransId="{17E80170-2C8C-4DD6-9D25-93F763FA4FEF}"/>
    <dgm:cxn modelId="{5CBC8F6E-8412-4E13-AE64-92991C377462}" type="presOf" srcId="{B76E76E4-176E-48A7-B06C-83F71920CABF}" destId="{70BAE3DA-571A-48C7-A2D7-86C5AD33338C}" srcOrd="0" destOrd="0" presId="urn:microsoft.com/office/officeart/2018/2/layout/IconLabelList"/>
    <dgm:cxn modelId="{8389E288-5C42-4F08-9E8A-E27C6223B677}" srcId="{B76E76E4-176E-48A7-B06C-83F71920CABF}" destId="{B914F88E-B7C0-491A-858B-0D78A94B3750}" srcOrd="2" destOrd="0" parTransId="{8A8C044B-AF62-46CC-AF82-FC08DCDBA16D}" sibTransId="{8EB9DABB-6557-4BBF-B3D4-CD26D7CC2BE7}"/>
    <dgm:cxn modelId="{B3CB569C-92DC-4C3E-87CC-674D22D1900F}" type="presOf" srcId="{161D92D9-3FFE-439D-A833-97ACD1223E34}" destId="{9FD9FBA8-2CBB-433A-91E5-A2C0EF37FB6B}" srcOrd="0" destOrd="0" presId="urn:microsoft.com/office/officeart/2018/2/layout/IconLabelList"/>
    <dgm:cxn modelId="{0A9DCBC6-4B95-4E67-BA90-67C452E33140}" srcId="{B76E76E4-176E-48A7-B06C-83F71920CABF}" destId="{161D92D9-3FFE-439D-A833-97ACD1223E34}" srcOrd="0" destOrd="0" parTransId="{4965F3B4-83A2-4957-922B-2B7E8024E9D2}" sibTransId="{3684308D-5F5D-4491-9205-21D3823A65DC}"/>
    <dgm:cxn modelId="{A043B3DF-AB9A-445B-B7FB-D25A00A7A4F8}" type="presOf" srcId="{B914F88E-B7C0-491A-858B-0D78A94B3750}" destId="{E2A0AB83-B6DC-4F50-A9C2-BC77E9F16788}" srcOrd="0" destOrd="0" presId="urn:microsoft.com/office/officeart/2018/2/layout/IconLabelList"/>
    <dgm:cxn modelId="{4AB2B8FD-C8F4-4805-8675-F9D346A80A94}" type="presOf" srcId="{E066480C-E522-4C0C-A473-959F326C3DB4}" destId="{4953D89D-A6DF-42E6-B540-18BC6308987E}" srcOrd="0" destOrd="0" presId="urn:microsoft.com/office/officeart/2018/2/layout/IconLabelList"/>
    <dgm:cxn modelId="{413DF9D9-8716-4F23-BCAE-5AC49652BB98}" type="presParOf" srcId="{70BAE3DA-571A-48C7-A2D7-86C5AD33338C}" destId="{95DAFF51-02A4-4DD7-9A5A-163273DA00EC}" srcOrd="0" destOrd="0" presId="urn:microsoft.com/office/officeart/2018/2/layout/IconLabelList"/>
    <dgm:cxn modelId="{FD3F61B8-AF79-4D84-83C2-24C31DAC45D7}" type="presParOf" srcId="{95DAFF51-02A4-4DD7-9A5A-163273DA00EC}" destId="{94246C81-3AC8-42C2-BDC4-48AEC8E06341}" srcOrd="0" destOrd="0" presId="urn:microsoft.com/office/officeart/2018/2/layout/IconLabelList"/>
    <dgm:cxn modelId="{5B1AD50A-E280-488E-8E71-1E162FBDA801}" type="presParOf" srcId="{95DAFF51-02A4-4DD7-9A5A-163273DA00EC}" destId="{F8DEA993-F1CA-430C-B780-887F088ED935}" srcOrd="1" destOrd="0" presId="urn:microsoft.com/office/officeart/2018/2/layout/IconLabelList"/>
    <dgm:cxn modelId="{DF0B0234-4EE4-4112-ABF9-E72068BB1248}" type="presParOf" srcId="{95DAFF51-02A4-4DD7-9A5A-163273DA00EC}" destId="{9FD9FBA8-2CBB-433A-91E5-A2C0EF37FB6B}" srcOrd="2" destOrd="0" presId="urn:microsoft.com/office/officeart/2018/2/layout/IconLabelList"/>
    <dgm:cxn modelId="{DC44CD03-1D79-4536-AED4-4E089B9B4B7E}" type="presParOf" srcId="{70BAE3DA-571A-48C7-A2D7-86C5AD33338C}" destId="{E438FFAB-89B4-42ED-9AA8-DBB1BD4F9CEF}" srcOrd="1" destOrd="0" presId="urn:microsoft.com/office/officeart/2018/2/layout/IconLabelList"/>
    <dgm:cxn modelId="{A8C452C2-08E2-495C-983C-1AE0C1AC04B6}" type="presParOf" srcId="{70BAE3DA-571A-48C7-A2D7-86C5AD33338C}" destId="{0EE705A5-7AEE-461D-97C2-41C997ACE180}" srcOrd="2" destOrd="0" presId="urn:microsoft.com/office/officeart/2018/2/layout/IconLabelList"/>
    <dgm:cxn modelId="{7989769B-160E-4721-96F9-BDBDF6B374F9}" type="presParOf" srcId="{0EE705A5-7AEE-461D-97C2-41C997ACE180}" destId="{B126AA6E-9C4C-4A56-BD72-53CF85DEF1E7}" srcOrd="0" destOrd="0" presId="urn:microsoft.com/office/officeart/2018/2/layout/IconLabelList"/>
    <dgm:cxn modelId="{09BD8ECD-5024-4E48-BFC2-F078D5791F2D}" type="presParOf" srcId="{0EE705A5-7AEE-461D-97C2-41C997ACE180}" destId="{4B21EAD6-C140-4BF1-82F9-1D73502393F3}" srcOrd="1" destOrd="0" presId="urn:microsoft.com/office/officeart/2018/2/layout/IconLabelList"/>
    <dgm:cxn modelId="{3F1186C6-818D-4422-8168-C382BA2D2692}" type="presParOf" srcId="{0EE705A5-7AEE-461D-97C2-41C997ACE180}" destId="{77B02E4D-D762-4C1C-AB27-1DDC27ED339C}" srcOrd="2" destOrd="0" presId="urn:microsoft.com/office/officeart/2018/2/layout/IconLabelList"/>
    <dgm:cxn modelId="{8386CE95-C4BD-4910-A695-17C0D21B5EB8}" type="presParOf" srcId="{70BAE3DA-571A-48C7-A2D7-86C5AD33338C}" destId="{103AB06A-8D35-452D-B819-B588F1AAD24B}" srcOrd="3" destOrd="0" presId="urn:microsoft.com/office/officeart/2018/2/layout/IconLabelList"/>
    <dgm:cxn modelId="{430F6DB6-D191-4E79-80CE-7748931B5EC3}" type="presParOf" srcId="{70BAE3DA-571A-48C7-A2D7-86C5AD33338C}" destId="{08272F22-9FDE-4C87-B9DE-4600A5624BE1}" srcOrd="4" destOrd="0" presId="urn:microsoft.com/office/officeart/2018/2/layout/IconLabelList"/>
    <dgm:cxn modelId="{F72266E7-D4D3-4ACA-B46F-4F3EBF4F9FAB}" type="presParOf" srcId="{08272F22-9FDE-4C87-B9DE-4600A5624BE1}" destId="{CF574085-B00D-4E3F-80C3-A416043C9D22}" srcOrd="0" destOrd="0" presId="urn:microsoft.com/office/officeart/2018/2/layout/IconLabelList"/>
    <dgm:cxn modelId="{0A158633-4E17-4147-9845-CD7A0566D19E}" type="presParOf" srcId="{08272F22-9FDE-4C87-B9DE-4600A5624BE1}" destId="{C63DAC1B-FF45-4136-8EBE-3114E05039EE}" srcOrd="1" destOrd="0" presId="urn:microsoft.com/office/officeart/2018/2/layout/IconLabelList"/>
    <dgm:cxn modelId="{D86F16DD-4558-4ADB-98F6-BEA964755537}" type="presParOf" srcId="{08272F22-9FDE-4C87-B9DE-4600A5624BE1}" destId="{E2A0AB83-B6DC-4F50-A9C2-BC77E9F16788}" srcOrd="2" destOrd="0" presId="urn:microsoft.com/office/officeart/2018/2/layout/IconLabelList"/>
    <dgm:cxn modelId="{E08C7837-E258-4997-95B2-026D2C2CA58C}" type="presParOf" srcId="{70BAE3DA-571A-48C7-A2D7-86C5AD33338C}" destId="{5D2A8611-6F04-4283-A48F-515A97FB692E}" srcOrd="5" destOrd="0" presId="urn:microsoft.com/office/officeart/2018/2/layout/IconLabelList"/>
    <dgm:cxn modelId="{BD3604A8-FF98-4FD7-ADAF-11853F3438A8}" type="presParOf" srcId="{70BAE3DA-571A-48C7-A2D7-86C5AD33338C}" destId="{1BF13B35-E788-4977-A1D6-2A990C21B432}" srcOrd="6" destOrd="0" presId="urn:microsoft.com/office/officeart/2018/2/layout/IconLabelList"/>
    <dgm:cxn modelId="{DE68DBE3-CE7E-4648-A8DC-2A9C3F3A134D}" type="presParOf" srcId="{1BF13B35-E788-4977-A1D6-2A990C21B432}" destId="{E6C6821B-7D5A-4199-9D3D-F7C04D5F839A}" srcOrd="0" destOrd="0" presId="urn:microsoft.com/office/officeart/2018/2/layout/IconLabelList"/>
    <dgm:cxn modelId="{E6487745-1B30-4137-9C2B-98EBA8356B26}" type="presParOf" srcId="{1BF13B35-E788-4977-A1D6-2A990C21B432}" destId="{26E1DA04-F2EE-47A7-8CCC-B1DAE017990B}" srcOrd="1" destOrd="0" presId="urn:microsoft.com/office/officeart/2018/2/layout/IconLabelList"/>
    <dgm:cxn modelId="{6A8E9425-7BDC-4086-A865-16BD15FCD609}" type="presParOf" srcId="{1BF13B35-E788-4977-A1D6-2A990C21B432}" destId="{4953D89D-A6DF-42E6-B540-18BC6308987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2C7537-B69F-450E-8A68-75FD8526567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6E1E483-EFCF-4115-8F76-6A7F57FF28E9}">
      <dgm:prSet/>
      <dgm:spPr/>
      <dgm:t>
        <a:bodyPr/>
        <a:lstStyle/>
        <a:p>
          <a:r>
            <a:rPr lang="en-US"/>
            <a:t>• Metrics: Accuracy, Precision, Recall, False Acceptance Rate (FAR)</a:t>
          </a:r>
        </a:p>
      </dgm:t>
    </dgm:pt>
    <dgm:pt modelId="{37DFD89A-F025-4C95-861E-835731229734}" type="parTrans" cxnId="{66D36049-6D51-4984-813F-8ADAACDE640E}">
      <dgm:prSet/>
      <dgm:spPr/>
      <dgm:t>
        <a:bodyPr/>
        <a:lstStyle/>
        <a:p>
          <a:endParaRPr lang="en-US"/>
        </a:p>
      </dgm:t>
    </dgm:pt>
    <dgm:pt modelId="{2766D656-2874-4E96-8B67-5FE382464AA8}" type="sibTrans" cxnId="{66D36049-6D51-4984-813F-8ADAACDE640E}">
      <dgm:prSet/>
      <dgm:spPr/>
      <dgm:t>
        <a:bodyPr/>
        <a:lstStyle/>
        <a:p>
          <a:endParaRPr lang="en-US"/>
        </a:p>
      </dgm:t>
    </dgm:pt>
    <dgm:pt modelId="{3FE5164F-7648-450C-ABAD-BCF87C27A9A0}">
      <dgm:prSet/>
      <dgm:spPr/>
      <dgm:t>
        <a:bodyPr/>
        <a:lstStyle/>
        <a:p>
          <a:r>
            <a:rPr lang="en-US"/>
            <a:t>• Insert plots and performance tables from notebook here</a:t>
          </a:r>
        </a:p>
      </dgm:t>
    </dgm:pt>
    <dgm:pt modelId="{BA89893A-B099-475F-BD0A-72241D57A243}" type="parTrans" cxnId="{DC436A95-E1F7-4598-AF72-6C789C13830D}">
      <dgm:prSet/>
      <dgm:spPr/>
      <dgm:t>
        <a:bodyPr/>
        <a:lstStyle/>
        <a:p>
          <a:endParaRPr lang="en-US"/>
        </a:p>
      </dgm:t>
    </dgm:pt>
    <dgm:pt modelId="{FD35CD6A-F72D-4A81-8E5F-812F4A9D79D9}" type="sibTrans" cxnId="{DC436A95-E1F7-4598-AF72-6C789C13830D}">
      <dgm:prSet/>
      <dgm:spPr/>
      <dgm:t>
        <a:bodyPr/>
        <a:lstStyle/>
        <a:p>
          <a:endParaRPr lang="en-US"/>
        </a:p>
      </dgm:t>
    </dgm:pt>
    <dgm:pt modelId="{D870D13D-6BA8-4CAF-8781-EE00E0451556}">
      <dgm:prSet/>
      <dgm:spPr/>
      <dgm:t>
        <a:bodyPr/>
        <a:lstStyle/>
        <a:p>
          <a:r>
            <a:rPr lang="en-US"/>
            <a:t>• Highlight the best-performing model chosen for deployment</a:t>
          </a:r>
        </a:p>
      </dgm:t>
    </dgm:pt>
    <dgm:pt modelId="{6E91D3FE-753F-459A-8D34-D728B50E22F8}" type="parTrans" cxnId="{37EBDA56-C46F-4CA0-9BDD-AC9E6E9BA3D9}">
      <dgm:prSet/>
      <dgm:spPr/>
      <dgm:t>
        <a:bodyPr/>
        <a:lstStyle/>
        <a:p>
          <a:endParaRPr lang="en-US"/>
        </a:p>
      </dgm:t>
    </dgm:pt>
    <dgm:pt modelId="{7C1FF95E-88DE-4199-9E28-BB127DC5DDBD}" type="sibTrans" cxnId="{37EBDA56-C46F-4CA0-9BDD-AC9E6E9BA3D9}">
      <dgm:prSet/>
      <dgm:spPr/>
      <dgm:t>
        <a:bodyPr/>
        <a:lstStyle/>
        <a:p>
          <a:endParaRPr lang="en-US"/>
        </a:p>
      </dgm:t>
    </dgm:pt>
    <dgm:pt modelId="{3431DBD3-98CE-47C6-996C-50334DCA839D}" type="pres">
      <dgm:prSet presAssocID="{392C7537-B69F-450E-8A68-75FD85265671}" presName="root" presStyleCnt="0">
        <dgm:presLayoutVars>
          <dgm:dir/>
          <dgm:resizeHandles val="exact"/>
        </dgm:presLayoutVars>
      </dgm:prSet>
      <dgm:spPr/>
    </dgm:pt>
    <dgm:pt modelId="{772F4F6F-0754-41CE-8274-246B25295A44}" type="pres">
      <dgm:prSet presAssocID="{D6E1E483-EFCF-4115-8F76-6A7F57FF28E9}" presName="compNode" presStyleCnt="0"/>
      <dgm:spPr/>
    </dgm:pt>
    <dgm:pt modelId="{81E09487-860D-4C51-B3BD-FF5C1BE88D31}" type="pres">
      <dgm:prSet presAssocID="{D6E1E483-EFCF-4115-8F76-6A7F57FF28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8EA6343-9F6B-4597-8778-7038C298C773}" type="pres">
      <dgm:prSet presAssocID="{D6E1E483-EFCF-4115-8F76-6A7F57FF28E9}" presName="spaceRect" presStyleCnt="0"/>
      <dgm:spPr/>
    </dgm:pt>
    <dgm:pt modelId="{CEF022D2-96CC-46BF-BDDD-7A04954BB6FC}" type="pres">
      <dgm:prSet presAssocID="{D6E1E483-EFCF-4115-8F76-6A7F57FF28E9}" presName="textRect" presStyleLbl="revTx" presStyleIdx="0" presStyleCnt="3">
        <dgm:presLayoutVars>
          <dgm:chMax val="1"/>
          <dgm:chPref val="1"/>
        </dgm:presLayoutVars>
      </dgm:prSet>
      <dgm:spPr/>
    </dgm:pt>
    <dgm:pt modelId="{1DE76D88-A286-4D92-92D8-FDAD6D9C92E3}" type="pres">
      <dgm:prSet presAssocID="{2766D656-2874-4E96-8B67-5FE382464AA8}" presName="sibTrans" presStyleCnt="0"/>
      <dgm:spPr/>
    </dgm:pt>
    <dgm:pt modelId="{1D345EA6-D459-4E50-8840-7C0B0540EE3E}" type="pres">
      <dgm:prSet presAssocID="{3FE5164F-7648-450C-ABAD-BCF87C27A9A0}" presName="compNode" presStyleCnt="0"/>
      <dgm:spPr/>
    </dgm:pt>
    <dgm:pt modelId="{F80A691A-A0A8-4B60-92F9-EE282ED65F1F}" type="pres">
      <dgm:prSet presAssocID="{3FE5164F-7648-450C-ABAD-BCF87C27A9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005E660-FCDC-4D1D-BE1E-DDADB7B83263}" type="pres">
      <dgm:prSet presAssocID="{3FE5164F-7648-450C-ABAD-BCF87C27A9A0}" presName="spaceRect" presStyleCnt="0"/>
      <dgm:spPr/>
    </dgm:pt>
    <dgm:pt modelId="{C2B8C527-7D3B-4D37-8C4A-261D34113CEB}" type="pres">
      <dgm:prSet presAssocID="{3FE5164F-7648-450C-ABAD-BCF87C27A9A0}" presName="textRect" presStyleLbl="revTx" presStyleIdx="1" presStyleCnt="3">
        <dgm:presLayoutVars>
          <dgm:chMax val="1"/>
          <dgm:chPref val="1"/>
        </dgm:presLayoutVars>
      </dgm:prSet>
      <dgm:spPr/>
    </dgm:pt>
    <dgm:pt modelId="{6E7BF57F-6C93-43EF-B071-BE6FB95C5B4E}" type="pres">
      <dgm:prSet presAssocID="{FD35CD6A-F72D-4A81-8E5F-812F4A9D79D9}" presName="sibTrans" presStyleCnt="0"/>
      <dgm:spPr/>
    </dgm:pt>
    <dgm:pt modelId="{23A35064-F07C-4919-B43B-20F5CC72C483}" type="pres">
      <dgm:prSet presAssocID="{D870D13D-6BA8-4CAF-8781-EE00E0451556}" presName="compNode" presStyleCnt="0"/>
      <dgm:spPr/>
    </dgm:pt>
    <dgm:pt modelId="{C5C6FAB4-05A9-4DF3-8F66-0E27BA2E5D13}" type="pres">
      <dgm:prSet presAssocID="{D870D13D-6BA8-4CAF-8781-EE00E04515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BF075805-0CD9-4A6C-A741-5EE9BD38B904}" type="pres">
      <dgm:prSet presAssocID="{D870D13D-6BA8-4CAF-8781-EE00E0451556}" presName="spaceRect" presStyleCnt="0"/>
      <dgm:spPr/>
    </dgm:pt>
    <dgm:pt modelId="{EB2022F5-A93A-451D-B19E-87CEE038C6CD}" type="pres">
      <dgm:prSet presAssocID="{D870D13D-6BA8-4CAF-8781-EE00E04515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3FB137-4E1A-4620-B5AD-CD67D1B59764}" type="presOf" srcId="{3FE5164F-7648-450C-ABAD-BCF87C27A9A0}" destId="{C2B8C527-7D3B-4D37-8C4A-261D34113CEB}" srcOrd="0" destOrd="0" presId="urn:microsoft.com/office/officeart/2018/2/layout/IconLabelList"/>
    <dgm:cxn modelId="{F927B348-64ED-4197-A518-5E07E059993A}" type="presOf" srcId="{D870D13D-6BA8-4CAF-8781-EE00E0451556}" destId="{EB2022F5-A93A-451D-B19E-87CEE038C6CD}" srcOrd="0" destOrd="0" presId="urn:microsoft.com/office/officeart/2018/2/layout/IconLabelList"/>
    <dgm:cxn modelId="{66D36049-6D51-4984-813F-8ADAACDE640E}" srcId="{392C7537-B69F-450E-8A68-75FD85265671}" destId="{D6E1E483-EFCF-4115-8F76-6A7F57FF28E9}" srcOrd="0" destOrd="0" parTransId="{37DFD89A-F025-4C95-861E-835731229734}" sibTransId="{2766D656-2874-4E96-8B67-5FE382464AA8}"/>
    <dgm:cxn modelId="{37EBDA56-C46F-4CA0-9BDD-AC9E6E9BA3D9}" srcId="{392C7537-B69F-450E-8A68-75FD85265671}" destId="{D870D13D-6BA8-4CAF-8781-EE00E0451556}" srcOrd="2" destOrd="0" parTransId="{6E91D3FE-753F-459A-8D34-D728B50E22F8}" sibTransId="{7C1FF95E-88DE-4199-9E28-BB127DC5DDBD}"/>
    <dgm:cxn modelId="{DC436A95-E1F7-4598-AF72-6C789C13830D}" srcId="{392C7537-B69F-450E-8A68-75FD85265671}" destId="{3FE5164F-7648-450C-ABAD-BCF87C27A9A0}" srcOrd="1" destOrd="0" parTransId="{BA89893A-B099-475F-BD0A-72241D57A243}" sibTransId="{FD35CD6A-F72D-4A81-8E5F-812F4A9D79D9}"/>
    <dgm:cxn modelId="{09E117CF-708C-432C-9533-87F9B8A97B1E}" type="presOf" srcId="{392C7537-B69F-450E-8A68-75FD85265671}" destId="{3431DBD3-98CE-47C6-996C-50334DCA839D}" srcOrd="0" destOrd="0" presId="urn:microsoft.com/office/officeart/2018/2/layout/IconLabelList"/>
    <dgm:cxn modelId="{AE8B1DF8-B3E7-4B76-82FA-79AC285952BE}" type="presOf" srcId="{D6E1E483-EFCF-4115-8F76-6A7F57FF28E9}" destId="{CEF022D2-96CC-46BF-BDDD-7A04954BB6FC}" srcOrd="0" destOrd="0" presId="urn:microsoft.com/office/officeart/2018/2/layout/IconLabelList"/>
    <dgm:cxn modelId="{D8913DAA-9E35-42EE-9952-244068059A8B}" type="presParOf" srcId="{3431DBD3-98CE-47C6-996C-50334DCA839D}" destId="{772F4F6F-0754-41CE-8274-246B25295A44}" srcOrd="0" destOrd="0" presId="urn:microsoft.com/office/officeart/2018/2/layout/IconLabelList"/>
    <dgm:cxn modelId="{8BF4339B-4A5C-41F9-8277-6F5C3B91A88F}" type="presParOf" srcId="{772F4F6F-0754-41CE-8274-246B25295A44}" destId="{81E09487-860D-4C51-B3BD-FF5C1BE88D31}" srcOrd="0" destOrd="0" presId="urn:microsoft.com/office/officeart/2018/2/layout/IconLabelList"/>
    <dgm:cxn modelId="{DAA62324-119A-4C6C-AA7D-BEAEAF1B5C0E}" type="presParOf" srcId="{772F4F6F-0754-41CE-8274-246B25295A44}" destId="{58EA6343-9F6B-4597-8778-7038C298C773}" srcOrd="1" destOrd="0" presId="urn:microsoft.com/office/officeart/2018/2/layout/IconLabelList"/>
    <dgm:cxn modelId="{225A470D-0E09-4A5A-A7A8-20DC42851137}" type="presParOf" srcId="{772F4F6F-0754-41CE-8274-246B25295A44}" destId="{CEF022D2-96CC-46BF-BDDD-7A04954BB6FC}" srcOrd="2" destOrd="0" presId="urn:microsoft.com/office/officeart/2018/2/layout/IconLabelList"/>
    <dgm:cxn modelId="{7449BD71-8881-4C7A-B12C-8A430815F6FA}" type="presParOf" srcId="{3431DBD3-98CE-47C6-996C-50334DCA839D}" destId="{1DE76D88-A286-4D92-92D8-FDAD6D9C92E3}" srcOrd="1" destOrd="0" presId="urn:microsoft.com/office/officeart/2018/2/layout/IconLabelList"/>
    <dgm:cxn modelId="{05FF44B4-55C4-4C61-81A8-A3C9EA54B30F}" type="presParOf" srcId="{3431DBD3-98CE-47C6-996C-50334DCA839D}" destId="{1D345EA6-D459-4E50-8840-7C0B0540EE3E}" srcOrd="2" destOrd="0" presId="urn:microsoft.com/office/officeart/2018/2/layout/IconLabelList"/>
    <dgm:cxn modelId="{8C1E01C0-E7AE-4FE2-9943-A28C5AEC0F6A}" type="presParOf" srcId="{1D345EA6-D459-4E50-8840-7C0B0540EE3E}" destId="{F80A691A-A0A8-4B60-92F9-EE282ED65F1F}" srcOrd="0" destOrd="0" presId="urn:microsoft.com/office/officeart/2018/2/layout/IconLabelList"/>
    <dgm:cxn modelId="{5D144185-89CA-4ADA-9D3E-BE900372CA48}" type="presParOf" srcId="{1D345EA6-D459-4E50-8840-7C0B0540EE3E}" destId="{8005E660-FCDC-4D1D-BE1E-DDADB7B83263}" srcOrd="1" destOrd="0" presId="urn:microsoft.com/office/officeart/2018/2/layout/IconLabelList"/>
    <dgm:cxn modelId="{805C74C4-2038-42DF-B757-0AE5E6B19A5E}" type="presParOf" srcId="{1D345EA6-D459-4E50-8840-7C0B0540EE3E}" destId="{C2B8C527-7D3B-4D37-8C4A-261D34113CEB}" srcOrd="2" destOrd="0" presId="urn:microsoft.com/office/officeart/2018/2/layout/IconLabelList"/>
    <dgm:cxn modelId="{2E9D1BB0-F13C-49EA-B7AB-DE3CFD3FAB25}" type="presParOf" srcId="{3431DBD3-98CE-47C6-996C-50334DCA839D}" destId="{6E7BF57F-6C93-43EF-B071-BE6FB95C5B4E}" srcOrd="3" destOrd="0" presId="urn:microsoft.com/office/officeart/2018/2/layout/IconLabelList"/>
    <dgm:cxn modelId="{982FB652-4605-4725-A1A8-11F8FEA930AF}" type="presParOf" srcId="{3431DBD3-98CE-47C6-996C-50334DCA839D}" destId="{23A35064-F07C-4919-B43B-20F5CC72C483}" srcOrd="4" destOrd="0" presId="urn:microsoft.com/office/officeart/2018/2/layout/IconLabelList"/>
    <dgm:cxn modelId="{7A3598FD-4747-470B-B2DE-AFDEE56BA500}" type="presParOf" srcId="{23A35064-F07C-4919-B43B-20F5CC72C483}" destId="{C5C6FAB4-05A9-4DF3-8F66-0E27BA2E5D13}" srcOrd="0" destOrd="0" presId="urn:microsoft.com/office/officeart/2018/2/layout/IconLabelList"/>
    <dgm:cxn modelId="{E3FF1851-7D4C-4E3B-A9F1-6A575A2E1419}" type="presParOf" srcId="{23A35064-F07C-4919-B43B-20F5CC72C483}" destId="{BF075805-0CD9-4A6C-A741-5EE9BD38B904}" srcOrd="1" destOrd="0" presId="urn:microsoft.com/office/officeart/2018/2/layout/IconLabelList"/>
    <dgm:cxn modelId="{932D1366-1502-4ADB-ADF8-AE6E075E57A6}" type="presParOf" srcId="{23A35064-F07C-4919-B43B-20F5CC72C483}" destId="{EB2022F5-A93A-451D-B19E-87CEE038C6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9749CBF-C25A-4240-8856-EEEED8CC623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0EE9D98-6126-4750-9681-ED0C7ADB9E59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app for identity prediction</a:t>
          </a:r>
        </a:p>
      </dgm:t>
    </dgm:pt>
    <dgm:pt modelId="{5745CD14-76A0-4B7D-A41F-92E212F8000A}" type="parTrans" cxnId="{A647C673-F1E6-4902-8AD8-9A1AFCD54CE6}">
      <dgm:prSet/>
      <dgm:spPr/>
      <dgm:t>
        <a:bodyPr/>
        <a:lstStyle/>
        <a:p>
          <a:endParaRPr lang="en-US"/>
        </a:p>
      </dgm:t>
    </dgm:pt>
    <dgm:pt modelId="{740BDF2E-094B-478B-B3C2-316308FE0933}" type="sibTrans" cxnId="{A647C673-F1E6-4902-8AD8-9A1AFCD54CE6}">
      <dgm:prSet/>
      <dgm:spPr/>
      <dgm:t>
        <a:bodyPr/>
        <a:lstStyle/>
        <a:p>
          <a:endParaRPr lang="en-US"/>
        </a:p>
      </dgm:t>
    </dgm:pt>
    <dgm:pt modelId="{A2D46BFA-2799-47AA-9511-A3695D137DA0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Workflow: Upload image → Preprocess → Predict → Output identity</a:t>
          </a:r>
        </a:p>
      </dgm:t>
    </dgm:pt>
    <dgm:pt modelId="{07B3BA11-1070-489F-8323-83288D1B894D}" type="parTrans" cxnId="{3C54B21E-F4DB-48FE-BD95-5BFC57BB9DAE}">
      <dgm:prSet/>
      <dgm:spPr/>
      <dgm:t>
        <a:bodyPr/>
        <a:lstStyle/>
        <a:p>
          <a:endParaRPr lang="en-US"/>
        </a:p>
      </dgm:t>
    </dgm:pt>
    <dgm:pt modelId="{3D253692-CA92-48D9-BDD2-3B69BF96096A}" type="sibTrans" cxnId="{3C54B21E-F4DB-48FE-BD95-5BFC57BB9DAE}">
      <dgm:prSet/>
      <dgm:spPr/>
      <dgm:t>
        <a:bodyPr/>
        <a:lstStyle/>
        <a:p>
          <a:endParaRPr lang="en-US"/>
        </a:p>
      </dgm:t>
    </dgm:pt>
    <dgm:pt modelId="{27CDA68D-5A45-4899-8B77-203606886D7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Model + label encoder saved and loaded in app</a:t>
          </a:r>
        </a:p>
      </dgm:t>
    </dgm:pt>
    <dgm:pt modelId="{E7F0179D-428A-462C-A173-1456216BA13E}" type="parTrans" cxnId="{D97BF952-ADBF-440E-952A-DFA42BF752DF}">
      <dgm:prSet/>
      <dgm:spPr/>
      <dgm:t>
        <a:bodyPr/>
        <a:lstStyle/>
        <a:p>
          <a:endParaRPr lang="en-US"/>
        </a:p>
      </dgm:t>
    </dgm:pt>
    <dgm:pt modelId="{60649F25-017B-4AB2-97B2-E8E6F081AA35}" type="sibTrans" cxnId="{D97BF952-ADBF-440E-952A-DFA42BF752DF}">
      <dgm:prSet/>
      <dgm:spPr/>
      <dgm:t>
        <a:bodyPr/>
        <a:lstStyle/>
        <a:p>
          <a:endParaRPr lang="en-US"/>
        </a:p>
      </dgm:t>
    </dgm:pt>
    <dgm:pt modelId="{CC408BB9-6628-4682-9A28-D73EA32A1319}" type="pres">
      <dgm:prSet presAssocID="{29749CBF-C25A-4240-8856-EEEED8CC6236}" presName="linear" presStyleCnt="0">
        <dgm:presLayoutVars>
          <dgm:animLvl val="lvl"/>
          <dgm:resizeHandles val="exact"/>
        </dgm:presLayoutVars>
      </dgm:prSet>
      <dgm:spPr/>
    </dgm:pt>
    <dgm:pt modelId="{84BB0DCD-ED78-4333-93BD-56205D885202}" type="pres">
      <dgm:prSet presAssocID="{B0EE9D98-6126-4750-9681-ED0C7ADB9E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E556F05-88C8-465D-A1FE-E82AC103A308}" type="pres">
      <dgm:prSet presAssocID="{740BDF2E-094B-478B-B3C2-316308FE0933}" presName="spacer" presStyleCnt="0"/>
      <dgm:spPr/>
    </dgm:pt>
    <dgm:pt modelId="{4DF1A4D9-7E85-4300-BAE2-8EE7559836D4}" type="pres">
      <dgm:prSet presAssocID="{A2D46BFA-2799-47AA-9511-A3695D137DA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C57019-E749-4474-A233-5858AD7FFE29}" type="pres">
      <dgm:prSet presAssocID="{3D253692-CA92-48D9-BDD2-3B69BF96096A}" presName="spacer" presStyleCnt="0"/>
      <dgm:spPr/>
    </dgm:pt>
    <dgm:pt modelId="{58349E34-4501-4E63-8185-34F8FFD67BBC}" type="pres">
      <dgm:prSet presAssocID="{27CDA68D-5A45-4899-8B77-203606886D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C54B21E-F4DB-48FE-BD95-5BFC57BB9DAE}" srcId="{29749CBF-C25A-4240-8856-EEEED8CC6236}" destId="{A2D46BFA-2799-47AA-9511-A3695D137DA0}" srcOrd="1" destOrd="0" parTransId="{07B3BA11-1070-489F-8323-83288D1B894D}" sibTransId="{3D253692-CA92-48D9-BDD2-3B69BF96096A}"/>
    <dgm:cxn modelId="{6ACAF83D-CC6E-4582-B96F-D3BBD0648C41}" type="presOf" srcId="{29749CBF-C25A-4240-8856-EEEED8CC6236}" destId="{CC408BB9-6628-4682-9A28-D73EA32A1319}" srcOrd="0" destOrd="0" presId="urn:microsoft.com/office/officeart/2005/8/layout/vList2"/>
    <dgm:cxn modelId="{D97BF952-ADBF-440E-952A-DFA42BF752DF}" srcId="{29749CBF-C25A-4240-8856-EEEED8CC6236}" destId="{27CDA68D-5A45-4899-8B77-203606886D7D}" srcOrd="2" destOrd="0" parTransId="{E7F0179D-428A-462C-A173-1456216BA13E}" sibTransId="{60649F25-017B-4AB2-97B2-E8E6F081AA35}"/>
    <dgm:cxn modelId="{A647C673-F1E6-4902-8AD8-9A1AFCD54CE6}" srcId="{29749CBF-C25A-4240-8856-EEEED8CC6236}" destId="{B0EE9D98-6126-4750-9681-ED0C7ADB9E59}" srcOrd="0" destOrd="0" parTransId="{5745CD14-76A0-4B7D-A41F-92E212F8000A}" sibTransId="{740BDF2E-094B-478B-B3C2-316308FE0933}"/>
    <dgm:cxn modelId="{BB13A49E-443A-4E83-B28F-A59018CF12EC}" type="presOf" srcId="{B0EE9D98-6126-4750-9681-ED0C7ADB9E59}" destId="{84BB0DCD-ED78-4333-93BD-56205D885202}" srcOrd="0" destOrd="0" presId="urn:microsoft.com/office/officeart/2005/8/layout/vList2"/>
    <dgm:cxn modelId="{DC8E41D4-B9C6-4E91-8D19-6627CD0ECDE1}" type="presOf" srcId="{A2D46BFA-2799-47AA-9511-A3695D137DA0}" destId="{4DF1A4D9-7E85-4300-BAE2-8EE7559836D4}" srcOrd="0" destOrd="0" presId="urn:microsoft.com/office/officeart/2005/8/layout/vList2"/>
    <dgm:cxn modelId="{006822FD-041D-4DFE-88ED-AA7A90818922}" type="presOf" srcId="{27CDA68D-5A45-4899-8B77-203606886D7D}" destId="{58349E34-4501-4E63-8185-34F8FFD67BBC}" srcOrd="0" destOrd="0" presId="urn:microsoft.com/office/officeart/2005/8/layout/vList2"/>
    <dgm:cxn modelId="{86359822-95D1-480F-AD8C-9994BD5C2E42}" type="presParOf" srcId="{CC408BB9-6628-4682-9A28-D73EA32A1319}" destId="{84BB0DCD-ED78-4333-93BD-56205D885202}" srcOrd="0" destOrd="0" presId="urn:microsoft.com/office/officeart/2005/8/layout/vList2"/>
    <dgm:cxn modelId="{B86BBB5C-99E6-44D7-91A7-C116B083ACEE}" type="presParOf" srcId="{CC408BB9-6628-4682-9A28-D73EA32A1319}" destId="{0E556F05-88C8-465D-A1FE-E82AC103A308}" srcOrd="1" destOrd="0" presId="urn:microsoft.com/office/officeart/2005/8/layout/vList2"/>
    <dgm:cxn modelId="{672DF549-7881-43C1-B862-C4C6FCC0D7A8}" type="presParOf" srcId="{CC408BB9-6628-4682-9A28-D73EA32A1319}" destId="{4DF1A4D9-7E85-4300-BAE2-8EE7559836D4}" srcOrd="2" destOrd="0" presId="urn:microsoft.com/office/officeart/2005/8/layout/vList2"/>
    <dgm:cxn modelId="{5E91BEE2-55ED-4C06-9347-19AD61A9DCA7}" type="presParOf" srcId="{CC408BB9-6628-4682-9A28-D73EA32A1319}" destId="{F6C57019-E749-4474-A233-5858AD7FFE29}" srcOrd="3" destOrd="0" presId="urn:microsoft.com/office/officeart/2005/8/layout/vList2"/>
    <dgm:cxn modelId="{8ACB53D4-3216-4CEF-A2EC-5EC051544507}" type="presParOf" srcId="{CC408BB9-6628-4682-9A28-D73EA32A1319}" destId="{58349E34-4501-4E63-8185-34F8FFD67BB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4315A74-BE49-4A27-9438-94B009BA44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CDA7BE5-030D-4E10-90F2-66E75FFF685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Achieved high accuracy on face recognition task</a:t>
          </a:r>
        </a:p>
      </dgm:t>
    </dgm:pt>
    <dgm:pt modelId="{25279DA1-EEC4-4125-AF5A-110C41E2F4ED}" type="parTrans" cxnId="{38DD0EBD-9C14-4B05-8B69-213B58A9C1DA}">
      <dgm:prSet/>
      <dgm:spPr/>
      <dgm:t>
        <a:bodyPr/>
        <a:lstStyle/>
        <a:p>
          <a:endParaRPr lang="en-US"/>
        </a:p>
      </dgm:t>
    </dgm:pt>
    <dgm:pt modelId="{919215A3-E55C-4CA6-B6FB-A05C7B2DB4D2}" type="sibTrans" cxnId="{38DD0EBD-9C14-4B05-8B69-213B58A9C1DA}">
      <dgm:prSet/>
      <dgm:spPr/>
      <dgm:t>
        <a:bodyPr/>
        <a:lstStyle/>
        <a:p>
          <a:endParaRPr lang="en-US"/>
        </a:p>
      </dgm:t>
    </dgm:pt>
    <dgm:pt modelId="{45B9BC81-5AD3-4A89-9B66-57A550D82E7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Challenges: dataset imbalance, variations in lighting/pose</a:t>
          </a:r>
        </a:p>
      </dgm:t>
    </dgm:pt>
    <dgm:pt modelId="{E0FE7F09-DD82-4D6B-B82A-6FED161F68D1}" type="parTrans" cxnId="{85D9FDBE-F9B6-490D-9C26-162B3E37B75D}">
      <dgm:prSet/>
      <dgm:spPr/>
      <dgm:t>
        <a:bodyPr/>
        <a:lstStyle/>
        <a:p>
          <a:endParaRPr lang="en-US"/>
        </a:p>
      </dgm:t>
    </dgm:pt>
    <dgm:pt modelId="{57521F55-E24F-48B5-A140-3990F3F92E85}" type="sibTrans" cxnId="{85D9FDBE-F9B6-490D-9C26-162B3E37B75D}">
      <dgm:prSet/>
      <dgm:spPr/>
      <dgm:t>
        <a:bodyPr/>
        <a:lstStyle/>
        <a:p>
          <a:endParaRPr lang="en-US"/>
        </a:p>
      </dgm:t>
    </dgm:pt>
    <dgm:pt modelId="{1C249AED-521C-408E-B57C-4A4D164CB68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• Future Work:</a:t>
          </a:r>
        </a:p>
      </dgm:t>
    </dgm:pt>
    <dgm:pt modelId="{60BCA6B5-1837-46D4-92F4-1898AA4287FB}" type="parTrans" cxnId="{7B3732AC-A742-466B-A659-88D059039CC4}">
      <dgm:prSet/>
      <dgm:spPr/>
      <dgm:t>
        <a:bodyPr/>
        <a:lstStyle/>
        <a:p>
          <a:endParaRPr lang="en-US"/>
        </a:p>
      </dgm:t>
    </dgm:pt>
    <dgm:pt modelId="{2A206B09-1238-4FFF-97C4-717E48B7D40B}" type="sibTrans" cxnId="{7B3732AC-A742-466B-A659-88D059039CC4}">
      <dgm:prSet/>
      <dgm:spPr/>
      <dgm:t>
        <a:bodyPr/>
        <a:lstStyle/>
        <a:p>
          <a:endParaRPr lang="en-US"/>
        </a:p>
      </dgm:t>
    </dgm:pt>
    <dgm:pt modelId="{E7A55D26-F02A-4318-A5EF-CD153F8E561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– Add webcam support</a:t>
          </a:r>
        </a:p>
      </dgm:t>
    </dgm:pt>
    <dgm:pt modelId="{1F1CE445-A102-45C6-B081-EC3E23CE3302}" type="parTrans" cxnId="{2CD2FBA1-4E4C-4086-8AA9-F8ABCC641BD7}">
      <dgm:prSet/>
      <dgm:spPr/>
      <dgm:t>
        <a:bodyPr/>
        <a:lstStyle/>
        <a:p>
          <a:endParaRPr lang="en-US"/>
        </a:p>
      </dgm:t>
    </dgm:pt>
    <dgm:pt modelId="{05A52E03-CBA5-466F-B8CF-29C82DFEF898}" type="sibTrans" cxnId="{2CD2FBA1-4E4C-4086-8AA9-F8ABCC641BD7}">
      <dgm:prSet/>
      <dgm:spPr/>
      <dgm:t>
        <a:bodyPr/>
        <a:lstStyle/>
        <a:p>
          <a:endParaRPr lang="en-US"/>
        </a:p>
      </dgm:t>
    </dgm:pt>
    <dgm:pt modelId="{9B6E3204-5220-4575-9D45-FD16B662C88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– Train on larger datasets</a:t>
          </a:r>
        </a:p>
      </dgm:t>
    </dgm:pt>
    <dgm:pt modelId="{63016469-B668-4254-BEAE-124AADCBCD10}" type="parTrans" cxnId="{B0C8D5CA-5306-459A-BB2C-2D8F775D4A49}">
      <dgm:prSet/>
      <dgm:spPr/>
      <dgm:t>
        <a:bodyPr/>
        <a:lstStyle/>
        <a:p>
          <a:endParaRPr lang="en-US"/>
        </a:p>
      </dgm:t>
    </dgm:pt>
    <dgm:pt modelId="{6D6C9EAB-7383-4461-AAB1-07CEB820F030}" type="sibTrans" cxnId="{B0C8D5CA-5306-459A-BB2C-2D8F775D4A49}">
      <dgm:prSet/>
      <dgm:spPr/>
      <dgm:t>
        <a:bodyPr/>
        <a:lstStyle/>
        <a:p>
          <a:endParaRPr lang="en-US"/>
        </a:p>
      </dgm:t>
    </dgm:pt>
    <dgm:pt modelId="{928261F6-C776-4CDB-B4FB-7D41759C2E9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– Improve robustness with advanced embeddings (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ArcFace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etc.)</a:t>
          </a:r>
        </a:p>
      </dgm:t>
    </dgm:pt>
    <dgm:pt modelId="{492DD00F-0826-497D-ACB6-40E7D6713D6C}" type="parTrans" cxnId="{A2E04028-9A24-4CEE-BF05-77C9D2775929}">
      <dgm:prSet/>
      <dgm:spPr/>
      <dgm:t>
        <a:bodyPr/>
        <a:lstStyle/>
        <a:p>
          <a:endParaRPr lang="en-US"/>
        </a:p>
      </dgm:t>
    </dgm:pt>
    <dgm:pt modelId="{746BEA01-50DE-4C71-98DC-C8B896B391AA}" type="sibTrans" cxnId="{A2E04028-9A24-4CEE-BF05-77C9D2775929}">
      <dgm:prSet/>
      <dgm:spPr/>
      <dgm:t>
        <a:bodyPr/>
        <a:lstStyle/>
        <a:p>
          <a:endParaRPr lang="en-US"/>
        </a:p>
      </dgm:t>
    </dgm:pt>
    <dgm:pt modelId="{213894C3-E536-4A9E-AF08-F1AA32959C0E}" type="pres">
      <dgm:prSet presAssocID="{94315A74-BE49-4A27-9438-94B009BA44CA}" presName="root" presStyleCnt="0">
        <dgm:presLayoutVars>
          <dgm:dir/>
          <dgm:resizeHandles val="exact"/>
        </dgm:presLayoutVars>
      </dgm:prSet>
      <dgm:spPr/>
    </dgm:pt>
    <dgm:pt modelId="{7747C30C-95FD-4ADF-9801-EA747C7274E8}" type="pres">
      <dgm:prSet presAssocID="{94315A74-BE49-4A27-9438-94B009BA44CA}" presName="container" presStyleCnt="0">
        <dgm:presLayoutVars>
          <dgm:dir/>
          <dgm:resizeHandles val="exact"/>
        </dgm:presLayoutVars>
      </dgm:prSet>
      <dgm:spPr/>
    </dgm:pt>
    <dgm:pt modelId="{A0525D5B-54E4-4336-AA4B-2AAB644E4B43}" type="pres">
      <dgm:prSet presAssocID="{2CDA7BE5-030D-4E10-90F2-66E75FFF6853}" presName="compNode" presStyleCnt="0"/>
      <dgm:spPr/>
    </dgm:pt>
    <dgm:pt modelId="{C2AD0CCA-64AF-4FEB-B9BD-0C288E04FCD0}" type="pres">
      <dgm:prSet presAssocID="{2CDA7BE5-030D-4E10-90F2-66E75FFF6853}" presName="iconBgRect" presStyleLbl="bgShp" presStyleIdx="0" presStyleCnt="6"/>
      <dgm:spPr/>
    </dgm:pt>
    <dgm:pt modelId="{75F325FC-454E-4896-BD74-285A55BD6BD0}" type="pres">
      <dgm:prSet presAssocID="{2CDA7BE5-030D-4E10-90F2-66E75FFF685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A59A1B85-AE0A-41B1-A889-EEE11B3B4DCB}" type="pres">
      <dgm:prSet presAssocID="{2CDA7BE5-030D-4E10-90F2-66E75FFF6853}" presName="spaceRect" presStyleCnt="0"/>
      <dgm:spPr/>
    </dgm:pt>
    <dgm:pt modelId="{882E8137-A1EA-4D86-B5E7-C0C1D0955F9B}" type="pres">
      <dgm:prSet presAssocID="{2CDA7BE5-030D-4E10-90F2-66E75FFF6853}" presName="textRect" presStyleLbl="revTx" presStyleIdx="0" presStyleCnt="6">
        <dgm:presLayoutVars>
          <dgm:chMax val="1"/>
          <dgm:chPref val="1"/>
        </dgm:presLayoutVars>
      </dgm:prSet>
      <dgm:spPr/>
    </dgm:pt>
    <dgm:pt modelId="{224AD7F0-DFD6-4479-9E5D-9BB8A7575807}" type="pres">
      <dgm:prSet presAssocID="{919215A3-E55C-4CA6-B6FB-A05C7B2DB4D2}" presName="sibTrans" presStyleLbl="sibTrans2D1" presStyleIdx="0" presStyleCnt="0"/>
      <dgm:spPr/>
    </dgm:pt>
    <dgm:pt modelId="{ABDB55A3-DA01-4D42-9C9D-EF4F0892F235}" type="pres">
      <dgm:prSet presAssocID="{45B9BC81-5AD3-4A89-9B66-57A550D82E7D}" presName="compNode" presStyleCnt="0"/>
      <dgm:spPr/>
    </dgm:pt>
    <dgm:pt modelId="{7997E554-C88F-48F7-B61D-A5F49C63FB3C}" type="pres">
      <dgm:prSet presAssocID="{45B9BC81-5AD3-4A89-9B66-57A550D82E7D}" presName="iconBgRect" presStyleLbl="bgShp" presStyleIdx="1" presStyleCnt="6"/>
      <dgm:spPr/>
    </dgm:pt>
    <dgm:pt modelId="{F8D18479-8E0D-40CA-B54F-A9F7D03043DD}" type="pres">
      <dgm:prSet presAssocID="{45B9BC81-5AD3-4A89-9B66-57A550D82E7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3B1D9EF9-501B-4EA0-8D32-18613A4C71E8}" type="pres">
      <dgm:prSet presAssocID="{45B9BC81-5AD3-4A89-9B66-57A550D82E7D}" presName="spaceRect" presStyleCnt="0"/>
      <dgm:spPr/>
    </dgm:pt>
    <dgm:pt modelId="{72DC829F-6646-4285-9C3F-8FA79ACA5700}" type="pres">
      <dgm:prSet presAssocID="{45B9BC81-5AD3-4A89-9B66-57A550D82E7D}" presName="textRect" presStyleLbl="revTx" presStyleIdx="1" presStyleCnt="6">
        <dgm:presLayoutVars>
          <dgm:chMax val="1"/>
          <dgm:chPref val="1"/>
        </dgm:presLayoutVars>
      </dgm:prSet>
      <dgm:spPr/>
    </dgm:pt>
    <dgm:pt modelId="{4FD2C8A8-A222-4545-B30B-EE7CBF3715F2}" type="pres">
      <dgm:prSet presAssocID="{57521F55-E24F-48B5-A140-3990F3F92E85}" presName="sibTrans" presStyleLbl="sibTrans2D1" presStyleIdx="0" presStyleCnt="0"/>
      <dgm:spPr/>
    </dgm:pt>
    <dgm:pt modelId="{00ADDD2B-E1F5-45FE-8489-2F88997BE4AF}" type="pres">
      <dgm:prSet presAssocID="{1C249AED-521C-408E-B57C-4A4D164CB68F}" presName="compNode" presStyleCnt="0"/>
      <dgm:spPr/>
    </dgm:pt>
    <dgm:pt modelId="{D97C67B2-4DFD-4787-ADA7-BF06FEF276EC}" type="pres">
      <dgm:prSet presAssocID="{1C249AED-521C-408E-B57C-4A4D164CB68F}" presName="iconBgRect" presStyleLbl="bgShp" presStyleIdx="2" presStyleCnt="6"/>
      <dgm:spPr/>
    </dgm:pt>
    <dgm:pt modelId="{339BA000-4DFB-459B-8C49-60C4649D087E}" type="pres">
      <dgm:prSet presAssocID="{1C249AED-521C-408E-B57C-4A4D164CB6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25266E6-A185-4192-9A61-3DBAFB555BB8}" type="pres">
      <dgm:prSet presAssocID="{1C249AED-521C-408E-B57C-4A4D164CB68F}" presName="spaceRect" presStyleCnt="0"/>
      <dgm:spPr/>
    </dgm:pt>
    <dgm:pt modelId="{8B3303DA-9347-437B-A9FC-CC4C2F9F944E}" type="pres">
      <dgm:prSet presAssocID="{1C249AED-521C-408E-B57C-4A4D164CB68F}" presName="textRect" presStyleLbl="revTx" presStyleIdx="2" presStyleCnt="6">
        <dgm:presLayoutVars>
          <dgm:chMax val="1"/>
          <dgm:chPref val="1"/>
        </dgm:presLayoutVars>
      </dgm:prSet>
      <dgm:spPr/>
    </dgm:pt>
    <dgm:pt modelId="{5D8C9DBC-FEDF-4A4B-8370-EA6698465FE7}" type="pres">
      <dgm:prSet presAssocID="{2A206B09-1238-4FFF-97C4-717E48B7D40B}" presName="sibTrans" presStyleLbl="sibTrans2D1" presStyleIdx="0" presStyleCnt="0"/>
      <dgm:spPr/>
    </dgm:pt>
    <dgm:pt modelId="{A9C03863-6D80-45B2-96E0-4FB06873D084}" type="pres">
      <dgm:prSet presAssocID="{E7A55D26-F02A-4318-A5EF-CD153F8E5611}" presName="compNode" presStyleCnt="0"/>
      <dgm:spPr/>
    </dgm:pt>
    <dgm:pt modelId="{2627F240-1D0C-45CC-8B8F-3E1F139918F3}" type="pres">
      <dgm:prSet presAssocID="{E7A55D26-F02A-4318-A5EF-CD153F8E5611}" presName="iconBgRect" presStyleLbl="bgShp" presStyleIdx="3" presStyleCnt="6"/>
      <dgm:spPr/>
    </dgm:pt>
    <dgm:pt modelId="{710DB2E5-A682-429E-9C81-50BDC4182C1D}" type="pres">
      <dgm:prSet presAssocID="{E7A55D26-F02A-4318-A5EF-CD153F8E56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9C2926A0-4B06-4F09-B474-D362D4647642}" type="pres">
      <dgm:prSet presAssocID="{E7A55D26-F02A-4318-A5EF-CD153F8E5611}" presName="spaceRect" presStyleCnt="0"/>
      <dgm:spPr/>
    </dgm:pt>
    <dgm:pt modelId="{D975246C-C592-4EDE-ABF7-2B96D8B7B384}" type="pres">
      <dgm:prSet presAssocID="{E7A55D26-F02A-4318-A5EF-CD153F8E5611}" presName="textRect" presStyleLbl="revTx" presStyleIdx="3" presStyleCnt="6">
        <dgm:presLayoutVars>
          <dgm:chMax val="1"/>
          <dgm:chPref val="1"/>
        </dgm:presLayoutVars>
      </dgm:prSet>
      <dgm:spPr/>
    </dgm:pt>
    <dgm:pt modelId="{8331D2F1-23E5-489A-8D94-3E985EEC77CF}" type="pres">
      <dgm:prSet presAssocID="{05A52E03-CBA5-466F-B8CF-29C82DFEF898}" presName="sibTrans" presStyleLbl="sibTrans2D1" presStyleIdx="0" presStyleCnt="0"/>
      <dgm:spPr/>
    </dgm:pt>
    <dgm:pt modelId="{7E922084-1C5C-4464-98A5-CC5DA8FA5118}" type="pres">
      <dgm:prSet presAssocID="{9B6E3204-5220-4575-9D45-FD16B662C884}" presName="compNode" presStyleCnt="0"/>
      <dgm:spPr/>
    </dgm:pt>
    <dgm:pt modelId="{C1EB00AE-300A-4B22-A528-82A69165A181}" type="pres">
      <dgm:prSet presAssocID="{9B6E3204-5220-4575-9D45-FD16B662C884}" presName="iconBgRect" presStyleLbl="bgShp" presStyleIdx="4" presStyleCnt="6"/>
      <dgm:spPr/>
    </dgm:pt>
    <dgm:pt modelId="{BE5DD1C2-8C98-407C-A49A-567DBBF6BD0A}" type="pres">
      <dgm:prSet presAssocID="{9B6E3204-5220-4575-9D45-FD16B662C88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384BD2-E3BD-4FBF-9011-547591A68143}" type="pres">
      <dgm:prSet presAssocID="{9B6E3204-5220-4575-9D45-FD16B662C884}" presName="spaceRect" presStyleCnt="0"/>
      <dgm:spPr/>
    </dgm:pt>
    <dgm:pt modelId="{7FBCFCE7-24CA-46B3-9D82-E30EF70CC6A2}" type="pres">
      <dgm:prSet presAssocID="{9B6E3204-5220-4575-9D45-FD16B662C884}" presName="textRect" presStyleLbl="revTx" presStyleIdx="4" presStyleCnt="6">
        <dgm:presLayoutVars>
          <dgm:chMax val="1"/>
          <dgm:chPref val="1"/>
        </dgm:presLayoutVars>
      </dgm:prSet>
      <dgm:spPr/>
    </dgm:pt>
    <dgm:pt modelId="{4B83D209-68F8-4ADC-AA65-3195ACE01F25}" type="pres">
      <dgm:prSet presAssocID="{6D6C9EAB-7383-4461-AAB1-07CEB820F030}" presName="sibTrans" presStyleLbl="sibTrans2D1" presStyleIdx="0" presStyleCnt="0"/>
      <dgm:spPr/>
    </dgm:pt>
    <dgm:pt modelId="{84246D14-9C74-4D04-8376-4B6943071B14}" type="pres">
      <dgm:prSet presAssocID="{928261F6-C776-4CDB-B4FB-7D41759C2E9C}" presName="compNode" presStyleCnt="0"/>
      <dgm:spPr/>
    </dgm:pt>
    <dgm:pt modelId="{C8A56DB6-329E-420C-B2D3-FAC72DED86C1}" type="pres">
      <dgm:prSet presAssocID="{928261F6-C776-4CDB-B4FB-7D41759C2E9C}" presName="iconBgRect" presStyleLbl="bgShp" presStyleIdx="5" presStyleCnt="6"/>
      <dgm:spPr/>
    </dgm:pt>
    <dgm:pt modelId="{14CFB7D8-84C9-4F70-885C-5448A2EA307A}" type="pres">
      <dgm:prSet presAssocID="{928261F6-C776-4CDB-B4FB-7D41759C2E9C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5AF59998-6107-4845-96C2-AA4F0101E85A}" type="pres">
      <dgm:prSet presAssocID="{928261F6-C776-4CDB-B4FB-7D41759C2E9C}" presName="spaceRect" presStyleCnt="0"/>
      <dgm:spPr/>
    </dgm:pt>
    <dgm:pt modelId="{1F11E54A-6EDB-4AAA-AC21-1F6F3CAD9951}" type="pres">
      <dgm:prSet presAssocID="{928261F6-C776-4CDB-B4FB-7D41759C2E9C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47A93917-5666-4820-92B0-2B05B1ED5484}" type="presOf" srcId="{2CDA7BE5-030D-4E10-90F2-66E75FFF6853}" destId="{882E8137-A1EA-4D86-B5E7-C0C1D0955F9B}" srcOrd="0" destOrd="0" presId="urn:microsoft.com/office/officeart/2018/2/layout/IconCircleList"/>
    <dgm:cxn modelId="{A2E04028-9A24-4CEE-BF05-77C9D2775929}" srcId="{94315A74-BE49-4A27-9438-94B009BA44CA}" destId="{928261F6-C776-4CDB-B4FB-7D41759C2E9C}" srcOrd="5" destOrd="0" parTransId="{492DD00F-0826-497D-ACB6-40E7D6713D6C}" sibTransId="{746BEA01-50DE-4C71-98DC-C8B896B391AA}"/>
    <dgm:cxn modelId="{46726733-73FB-40AE-A335-2C7C890BB6CD}" type="presOf" srcId="{9B6E3204-5220-4575-9D45-FD16B662C884}" destId="{7FBCFCE7-24CA-46B3-9D82-E30EF70CC6A2}" srcOrd="0" destOrd="0" presId="urn:microsoft.com/office/officeart/2018/2/layout/IconCircleList"/>
    <dgm:cxn modelId="{0D112236-3EDA-4450-A631-BCBDEFF469E6}" type="presOf" srcId="{45B9BC81-5AD3-4A89-9B66-57A550D82E7D}" destId="{72DC829F-6646-4285-9C3F-8FA79ACA5700}" srcOrd="0" destOrd="0" presId="urn:microsoft.com/office/officeart/2018/2/layout/IconCircleList"/>
    <dgm:cxn modelId="{98D75961-E255-48E1-A429-FD2870FA8AE0}" type="presOf" srcId="{919215A3-E55C-4CA6-B6FB-A05C7B2DB4D2}" destId="{224AD7F0-DFD6-4479-9E5D-9BB8A7575807}" srcOrd="0" destOrd="0" presId="urn:microsoft.com/office/officeart/2018/2/layout/IconCircleList"/>
    <dgm:cxn modelId="{E2FDD664-6618-4DFD-B2AE-87076A545A22}" type="presOf" srcId="{E7A55D26-F02A-4318-A5EF-CD153F8E5611}" destId="{D975246C-C592-4EDE-ABF7-2B96D8B7B384}" srcOrd="0" destOrd="0" presId="urn:microsoft.com/office/officeart/2018/2/layout/IconCircleList"/>
    <dgm:cxn modelId="{8FBBED72-C561-4A70-BF34-8A58AC6BC87E}" type="presOf" srcId="{05A52E03-CBA5-466F-B8CF-29C82DFEF898}" destId="{8331D2F1-23E5-489A-8D94-3E985EEC77CF}" srcOrd="0" destOrd="0" presId="urn:microsoft.com/office/officeart/2018/2/layout/IconCircleList"/>
    <dgm:cxn modelId="{43F98893-AC23-4704-B63E-3E3DCB6BF8E1}" type="presOf" srcId="{1C249AED-521C-408E-B57C-4A4D164CB68F}" destId="{8B3303DA-9347-437B-A9FC-CC4C2F9F944E}" srcOrd="0" destOrd="0" presId="urn:microsoft.com/office/officeart/2018/2/layout/IconCircleList"/>
    <dgm:cxn modelId="{49BD479D-565E-4068-A65B-28870ECD7901}" type="presOf" srcId="{94315A74-BE49-4A27-9438-94B009BA44CA}" destId="{213894C3-E536-4A9E-AF08-F1AA32959C0E}" srcOrd="0" destOrd="0" presId="urn:microsoft.com/office/officeart/2018/2/layout/IconCircleList"/>
    <dgm:cxn modelId="{2CD2FBA1-4E4C-4086-8AA9-F8ABCC641BD7}" srcId="{94315A74-BE49-4A27-9438-94B009BA44CA}" destId="{E7A55D26-F02A-4318-A5EF-CD153F8E5611}" srcOrd="3" destOrd="0" parTransId="{1F1CE445-A102-45C6-B081-EC3E23CE3302}" sibTransId="{05A52E03-CBA5-466F-B8CF-29C82DFEF898}"/>
    <dgm:cxn modelId="{7B3732AC-A742-466B-A659-88D059039CC4}" srcId="{94315A74-BE49-4A27-9438-94B009BA44CA}" destId="{1C249AED-521C-408E-B57C-4A4D164CB68F}" srcOrd="2" destOrd="0" parTransId="{60BCA6B5-1837-46D4-92F4-1898AA4287FB}" sibTransId="{2A206B09-1238-4FFF-97C4-717E48B7D40B}"/>
    <dgm:cxn modelId="{AE9243B6-120B-4FC3-8272-70FE81B9A603}" type="presOf" srcId="{2A206B09-1238-4FFF-97C4-717E48B7D40B}" destId="{5D8C9DBC-FEDF-4A4B-8370-EA6698465FE7}" srcOrd="0" destOrd="0" presId="urn:microsoft.com/office/officeart/2018/2/layout/IconCircleList"/>
    <dgm:cxn modelId="{38DD0EBD-9C14-4B05-8B69-213B58A9C1DA}" srcId="{94315A74-BE49-4A27-9438-94B009BA44CA}" destId="{2CDA7BE5-030D-4E10-90F2-66E75FFF6853}" srcOrd="0" destOrd="0" parTransId="{25279DA1-EEC4-4125-AF5A-110C41E2F4ED}" sibTransId="{919215A3-E55C-4CA6-B6FB-A05C7B2DB4D2}"/>
    <dgm:cxn modelId="{85D9FDBE-F9B6-490D-9C26-162B3E37B75D}" srcId="{94315A74-BE49-4A27-9438-94B009BA44CA}" destId="{45B9BC81-5AD3-4A89-9B66-57A550D82E7D}" srcOrd="1" destOrd="0" parTransId="{E0FE7F09-DD82-4D6B-B82A-6FED161F68D1}" sibTransId="{57521F55-E24F-48B5-A140-3990F3F92E85}"/>
    <dgm:cxn modelId="{B0C8D5CA-5306-459A-BB2C-2D8F775D4A49}" srcId="{94315A74-BE49-4A27-9438-94B009BA44CA}" destId="{9B6E3204-5220-4575-9D45-FD16B662C884}" srcOrd="4" destOrd="0" parTransId="{63016469-B668-4254-BEAE-124AADCBCD10}" sibTransId="{6D6C9EAB-7383-4461-AAB1-07CEB820F030}"/>
    <dgm:cxn modelId="{749230E3-92FA-4BEE-82C5-BC74CAD069CA}" type="presOf" srcId="{57521F55-E24F-48B5-A140-3990F3F92E85}" destId="{4FD2C8A8-A222-4545-B30B-EE7CBF3715F2}" srcOrd="0" destOrd="0" presId="urn:microsoft.com/office/officeart/2018/2/layout/IconCircleList"/>
    <dgm:cxn modelId="{0122FBEE-045B-4571-BBC3-34102F84C62D}" type="presOf" srcId="{928261F6-C776-4CDB-B4FB-7D41759C2E9C}" destId="{1F11E54A-6EDB-4AAA-AC21-1F6F3CAD9951}" srcOrd="0" destOrd="0" presId="urn:microsoft.com/office/officeart/2018/2/layout/IconCircleList"/>
    <dgm:cxn modelId="{4C1187F4-E5B6-48E3-9F3F-20010E4F7528}" type="presOf" srcId="{6D6C9EAB-7383-4461-AAB1-07CEB820F030}" destId="{4B83D209-68F8-4ADC-AA65-3195ACE01F25}" srcOrd="0" destOrd="0" presId="urn:microsoft.com/office/officeart/2018/2/layout/IconCircleList"/>
    <dgm:cxn modelId="{B13C6544-3EF1-4D41-95A3-95F298895AC7}" type="presParOf" srcId="{213894C3-E536-4A9E-AF08-F1AA32959C0E}" destId="{7747C30C-95FD-4ADF-9801-EA747C7274E8}" srcOrd="0" destOrd="0" presId="urn:microsoft.com/office/officeart/2018/2/layout/IconCircleList"/>
    <dgm:cxn modelId="{86466B19-FEEF-4DBF-9AD7-252D15487C94}" type="presParOf" srcId="{7747C30C-95FD-4ADF-9801-EA747C7274E8}" destId="{A0525D5B-54E4-4336-AA4B-2AAB644E4B43}" srcOrd="0" destOrd="0" presId="urn:microsoft.com/office/officeart/2018/2/layout/IconCircleList"/>
    <dgm:cxn modelId="{41094189-4AF7-4412-9C89-8B3DA3B453DC}" type="presParOf" srcId="{A0525D5B-54E4-4336-AA4B-2AAB644E4B43}" destId="{C2AD0CCA-64AF-4FEB-B9BD-0C288E04FCD0}" srcOrd="0" destOrd="0" presId="urn:microsoft.com/office/officeart/2018/2/layout/IconCircleList"/>
    <dgm:cxn modelId="{74A60628-1030-4F3F-B1F0-54D6790B33F7}" type="presParOf" srcId="{A0525D5B-54E4-4336-AA4B-2AAB644E4B43}" destId="{75F325FC-454E-4896-BD74-285A55BD6BD0}" srcOrd="1" destOrd="0" presId="urn:microsoft.com/office/officeart/2018/2/layout/IconCircleList"/>
    <dgm:cxn modelId="{6B4DE985-662C-4222-813F-9AA5D5CF63C3}" type="presParOf" srcId="{A0525D5B-54E4-4336-AA4B-2AAB644E4B43}" destId="{A59A1B85-AE0A-41B1-A889-EEE11B3B4DCB}" srcOrd="2" destOrd="0" presId="urn:microsoft.com/office/officeart/2018/2/layout/IconCircleList"/>
    <dgm:cxn modelId="{A44B74A8-FE6D-4AF8-B444-90DD45376D88}" type="presParOf" srcId="{A0525D5B-54E4-4336-AA4B-2AAB644E4B43}" destId="{882E8137-A1EA-4D86-B5E7-C0C1D0955F9B}" srcOrd="3" destOrd="0" presId="urn:microsoft.com/office/officeart/2018/2/layout/IconCircleList"/>
    <dgm:cxn modelId="{937A2E61-514A-47AD-A916-88664835E756}" type="presParOf" srcId="{7747C30C-95FD-4ADF-9801-EA747C7274E8}" destId="{224AD7F0-DFD6-4479-9E5D-9BB8A7575807}" srcOrd="1" destOrd="0" presId="urn:microsoft.com/office/officeart/2018/2/layout/IconCircleList"/>
    <dgm:cxn modelId="{C35CF4A8-77FD-4F11-B25B-DBC4C33F8D6F}" type="presParOf" srcId="{7747C30C-95FD-4ADF-9801-EA747C7274E8}" destId="{ABDB55A3-DA01-4D42-9C9D-EF4F0892F235}" srcOrd="2" destOrd="0" presId="urn:microsoft.com/office/officeart/2018/2/layout/IconCircleList"/>
    <dgm:cxn modelId="{9FBC0228-1A7C-41F3-BE18-9C54B5241440}" type="presParOf" srcId="{ABDB55A3-DA01-4D42-9C9D-EF4F0892F235}" destId="{7997E554-C88F-48F7-B61D-A5F49C63FB3C}" srcOrd="0" destOrd="0" presId="urn:microsoft.com/office/officeart/2018/2/layout/IconCircleList"/>
    <dgm:cxn modelId="{F67660F3-B9C1-4B85-8D39-841502149719}" type="presParOf" srcId="{ABDB55A3-DA01-4D42-9C9D-EF4F0892F235}" destId="{F8D18479-8E0D-40CA-B54F-A9F7D03043DD}" srcOrd="1" destOrd="0" presId="urn:microsoft.com/office/officeart/2018/2/layout/IconCircleList"/>
    <dgm:cxn modelId="{78CDB8C4-D9FD-4983-8C4E-5C2D6E30A2E9}" type="presParOf" srcId="{ABDB55A3-DA01-4D42-9C9D-EF4F0892F235}" destId="{3B1D9EF9-501B-4EA0-8D32-18613A4C71E8}" srcOrd="2" destOrd="0" presId="urn:microsoft.com/office/officeart/2018/2/layout/IconCircleList"/>
    <dgm:cxn modelId="{D7C64DDF-815A-4237-9ED2-8554BA208867}" type="presParOf" srcId="{ABDB55A3-DA01-4D42-9C9D-EF4F0892F235}" destId="{72DC829F-6646-4285-9C3F-8FA79ACA5700}" srcOrd="3" destOrd="0" presId="urn:microsoft.com/office/officeart/2018/2/layout/IconCircleList"/>
    <dgm:cxn modelId="{88A767A4-5D4E-4510-B7D1-7CEDF7D7D24C}" type="presParOf" srcId="{7747C30C-95FD-4ADF-9801-EA747C7274E8}" destId="{4FD2C8A8-A222-4545-B30B-EE7CBF3715F2}" srcOrd="3" destOrd="0" presId="urn:microsoft.com/office/officeart/2018/2/layout/IconCircleList"/>
    <dgm:cxn modelId="{F84BCA6F-3F2D-4D82-9DEE-A6C6D7C7390F}" type="presParOf" srcId="{7747C30C-95FD-4ADF-9801-EA747C7274E8}" destId="{00ADDD2B-E1F5-45FE-8489-2F88997BE4AF}" srcOrd="4" destOrd="0" presId="urn:microsoft.com/office/officeart/2018/2/layout/IconCircleList"/>
    <dgm:cxn modelId="{52364E0A-4717-465A-95DE-5752CD41B61B}" type="presParOf" srcId="{00ADDD2B-E1F5-45FE-8489-2F88997BE4AF}" destId="{D97C67B2-4DFD-4787-ADA7-BF06FEF276EC}" srcOrd="0" destOrd="0" presId="urn:microsoft.com/office/officeart/2018/2/layout/IconCircleList"/>
    <dgm:cxn modelId="{B967DF6A-3331-476F-83C5-483671CCBAB8}" type="presParOf" srcId="{00ADDD2B-E1F5-45FE-8489-2F88997BE4AF}" destId="{339BA000-4DFB-459B-8C49-60C4649D087E}" srcOrd="1" destOrd="0" presId="urn:microsoft.com/office/officeart/2018/2/layout/IconCircleList"/>
    <dgm:cxn modelId="{4AD0D378-0D25-44B7-91EC-3073B38E4530}" type="presParOf" srcId="{00ADDD2B-E1F5-45FE-8489-2F88997BE4AF}" destId="{925266E6-A185-4192-9A61-3DBAFB555BB8}" srcOrd="2" destOrd="0" presId="urn:microsoft.com/office/officeart/2018/2/layout/IconCircleList"/>
    <dgm:cxn modelId="{CC38E10E-0CE0-404D-9E84-80A2E7376B86}" type="presParOf" srcId="{00ADDD2B-E1F5-45FE-8489-2F88997BE4AF}" destId="{8B3303DA-9347-437B-A9FC-CC4C2F9F944E}" srcOrd="3" destOrd="0" presId="urn:microsoft.com/office/officeart/2018/2/layout/IconCircleList"/>
    <dgm:cxn modelId="{5AF3E4C2-7E18-4223-836E-4916A449CA38}" type="presParOf" srcId="{7747C30C-95FD-4ADF-9801-EA747C7274E8}" destId="{5D8C9DBC-FEDF-4A4B-8370-EA6698465FE7}" srcOrd="5" destOrd="0" presId="urn:microsoft.com/office/officeart/2018/2/layout/IconCircleList"/>
    <dgm:cxn modelId="{29B0646E-03C0-4C6F-8BB0-034FE1000219}" type="presParOf" srcId="{7747C30C-95FD-4ADF-9801-EA747C7274E8}" destId="{A9C03863-6D80-45B2-96E0-4FB06873D084}" srcOrd="6" destOrd="0" presId="urn:microsoft.com/office/officeart/2018/2/layout/IconCircleList"/>
    <dgm:cxn modelId="{62E3FBDB-A262-4EB3-AF9E-6D351648E1EC}" type="presParOf" srcId="{A9C03863-6D80-45B2-96E0-4FB06873D084}" destId="{2627F240-1D0C-45CC-8B8F-3E1F139918F3}" srcOrd="0" destOrd="0" presId="urn:microsoft.com/office/officeart/2018/2/layout/IconCircleList"/>
    <dgm:cxn modelId="{75D5D4CD-8A1A-4FCC-84F7-4E7296FF42D4}" type="presParOf" srcId="{A9C03863-6D80-45B2-96E0-4FB06873D084}" destId="{710DB2E5-A682-429E-9C81-50BDC4182C1D}" srcOrd="1" destOrd="0" presId="urn:microsoft.com/office/officeart/2018/2/layout/IconCircleList"/>
    <dgm:cxn modelId="{0A881345-86F7-4482-AC85-622973C4800F}" type="presParOf" srcId="{A9C03863-6D80-45B2-96E0-4FB06873D084}" destId="{9C2926A0-4B06-4F09-B474-D362D4647642}" srcOrd="2" destOrd="0" presId="urn:microsoft.com/office/officeart/2018/2/layout/IconCircleList"/>
    <dgm:cxn modelId="{772B82F5-314E-4F04-9CAF-C86A1C1273D1}" type="presParOf" srcId="{A9C03863-6D80-45B2-96E0-4FB06873D084}" destId="{D975246C-C592-4EDE-ABF7-2B96D8B7B384}" srcOrd="3" destOrd="0" presId="urn:microsoft.com/office/officeart/2018/2/layout/IconCircleList"/>
    <dgm:cxn modelId="{868101F7-718A-45C7-82D7-D18C61855684}" type="presParOf" srcId="{7747C30C-95FD-4ADF-9801-EA747C7274E8}" destId="{8331D2F1-23E5-489A-8D94-3E985EEC77CF}" srcOrd="7" destOrd="0" presId="urn:microsoft.com/office/officeart/2018/2/layout/IconCircleList"/>
    <dgm:cxn modelId="{7BACA231-A764-4165-A027-FDADE12B6E72}" type="presParOf" srcId="{7747C30C-95FD-4ADF-9801-EA747C7274E8}" destId="{7E922084-1C5C-4464-98A5-CC5DA8FA5118}" srcOrd="8" destOrd="0" presId="urn:microsoft.com/office/officeart/2018/2/layout/IconCircleList"/>
    <dgm:cxn modelId="{10FDEA8B-10E9-43A3-842B-26B374F2695E}" type="presParOf" srcId="{7E922084-1C5C-4464-98A5-CC5DA8FA5118}" destId="{C1EB00AE-300A-4B22-A528-82A69165A181}" srcOrd="0" destOrd="0" presId="urn:microsoft.com/office/officeart/2018/2/layout/IconCircleList"/>
    <dgm:cxn modelId="{EFECB3B1-9A69-45CB-8916-55BCE89D6E51}" type="presParOf" srcId="{7E922084-1C5C-4464-98A5-CC5DA8FA5118}" destId="{BE5DD1C2-8C98-407C-A49A-567DBBF6BD0A}" srcOrd="1" destOrd="0" presId="urn:microsoft.com/office/officeart/2018/2/layout/IconCircleList"/>
    <dgm:cxn modelId="{086B4BDB-F96E-486E-9666-E1F45E071A70}" type="presParOf" srcId="{7E922084-1C5C-4464-98A5-CC5DA8FA5118}" destId="{10384BD2-E3BD-4FBF-9011-547591A68143}" srcOrd="2" destOrd="0" presId="urn:microsoft.com/office/officeart/2018/2/layout/IconCircleList"/>
    <dgm:cxn modelId="{E39E44F9-77C8-4DA0-9FAE-31683D44CB96}" type="presParOf" srcId="{7E922084-1C5C-4464-98A5-CC5DA8FA5118}" destId="{7FBCFCE7-24CA-46B3-9D82-E30EF70CC6A2}" srcOrd="3" destOrd="0" presId="urn:microsoft.com/office/officeart/2018/2/layout/IconCircleList"/>
    <dgm:cxn modelId="{17B2DB61-3932-4B59-A28E-FFB51FFB5923}" type="presParOf" srcId="{7747C30C-95FD-4ADF-9801-EA747C7274E8}" destId="{4B83D209-68F8-4ADC-AA65-3195ACE01F25}" srcOrd="9" destOrd="0" presId="urn:microsoft.com/office/officeart/2018/2/layout/IconCircleList"/>
    <dgm:cxn modelId="{9361A71D-B2FA-40CD-8A23-053A97752925}" type="presParOf" srcId="{7747C30C-95FD-4ADF-9801-EA747C7274E8}" destId="{84246D14-9C74-4D04-8376-4B6943071B14}" srcOrd="10" destOrd="0" presId="urn:microsoft.com/office/officeart/2018/2/layout/IconCircleList"/>
    <dgm:cxn modelId="{75CF58E5-3FC7-46E3-B128-1E05DA568BED}" type="presParOf" srcId="{84246D14-9C74-4D04-8376-4B6943071B14}" destId="{C8A56DB6-329E-420C-B2D3-FAC72DED86C1}" srcOrd="0" destOrd="0" presId="urn:microsoft.com/office/officeart/2018/2/layout/IconCircleList"/>
    <dgm:cxn modelId="{CE9B3611-14A9-4F17-820D-30F9C5963A52}" type="presParOf" srcId="{84246D14-9C74-4D04-8376-4B6943071B14}" destId="{14CFB7D8-84C9-4F70-885C-5448A2EA307A}" srcOrd="1" destOrd="0" presId="urn:microsoft.com/office/officeart/2018/2/layout/IconCircleList"/>
    <dgm:cxn modelId="{0EFCDC86-D17A-4B95-90BE-FC978B4AE01F}" type="presParOf" srcId="{84246D14-9C74-4D04-8376-4B6943071B14}" destId="{5AF59998-6107-4845-96C2-AA4F0101E85A}" srcOrd="2" destOrd="0" presId="urn:microsoft.com/office/officeart/2018/2/layout/IconCircleList"/>
    <dgm:cxn modelId="{DC6E6258-9861-4784-9830-A5FC131DD564}" type="presParOf" srcId="{84246D14-9C74-4D04-8376-4B6943071B14}" destId="{1F11E54A-6EDB-4AAA-AC21-1F6F3CAD99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FB02DE-B6EE-487F-AD91-DA52B7F96334}">
      <dsp:nvSpPr>
        <dsp:cNvPr id="0" name=""/>
        <dsp:cNvSpPr/>
      </dsp:nvSpPr>
      <dsp:spPr>
        <a:xfrm>
          <a:off x="0" y="365916"/>
          <a:ext cx="5000124" cy="152026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Traditional security systems (passwords, ID cards, PINs) are vulnerable to theft and misuse.</a:t>
          </a:r>
        </a:p>
      </dsp:txBody>
      <dsp:txXfrm>
        <a:off x="74213" y="440129"/>
        <a:ext cx="4851698" cy="1371842"/>
      </dsp:txXfrm>
    </dsp:sp>
    <dsp:sp modelId="{7F4AF974-D622-4459-9DA3-9F61E08B6C76}">
      <dsp:nvSpPr>
        <dsp:cNvPr id="0" name=""/>
        <dsp:cNvSpPr/>
      </dsp:nvSpPr>
      <dsp:spPr>
        <a:xfrm>
          <a:off x="0" y="1966825"/>
          <a:ext cx="5000124" cy="152026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Goal: Build a reliable facial recognition model for authentication/identification.</a:t>
          </a:r>
        </a:p>
      </dsp:txBody>
      <dsp:txXfrm>
        <a:off x="74213" y="2041038"/>
        <a:ext cx="4851698" cy="1371842"/>
      </dsp:txXfrm>
    </dsp:sp>
    <dsp:sp modelId="{234F2C53-4945-4C1C-BAF1-CF9FA02372A2}">
      <dsp:nvSpPr>
        <dsp:cNvPr id="0" name=""/>
        <dsp:cNvSpPr/>
      </dsp:nvSpPr>
      <dsp:spPr>
        <a:xfrm>
          <a:off x="0" y="3567734"/>
          <a:ext cx="5000124" cy="152026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Deployed in a simple web app for testing real-time identification</a:t>
          </a:r>
          <a:r>
            <a:rPr lang="en-US" sz="2800" kern="1200" dirty="0"/>
            <a:t>.</a:t>
          </a:r>
        </a:p>
      </dsp:txBody>
      <dsp:txXfrm>
        <a:off x="74213" y="3641947"/>
        <a:ext cx="4851698" cy="1371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0AD51-BA19-4A87-B4A0-448C391EBD54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Datasets: LFW, VGGFace2</a:t>
          </a:r>
        </a:p>
      </dsp:txBody>
      <dsp:txXfrm>
        <a:off x="715337" y="2413"/>
        <a:ext cx="3221521" cy="1932912"/>
      </dsp:txXfrm>
    </dsp:sp>
    <dsp:sp modelId="{A1A7CBF0-D6C9-4606-84A7-87EAA817888D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Preprocessing: resizing, normalization, cropping</a:t>
          </a:r>
        </a:p>
      </dsp:txBody>
      <dsp:txXfrm>
        <a:off x="4259011" y="2413"/>
        <a:ext cx="3221521" cy="1932912"/>
      </dsp:txXfrm>
    </dsp:sp>
    <dsp:sp modelId="{E79DBB38-CAD8-457D-9046-8683049EA8B5}">
      <dsp:nvSpPr>
        <dsp:cNvPr id="0" name=""/>
        <dsp:cNvSpPr/>
      </dsp:nvSpPr>
      <dsp:spPr>
        <a:xfrm>
          <a:off x="715337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>
              <a:latin typeface="Times New Roman" panose="02020603050405020304" pitchFamily="18" charset="0"/>
              <a:cs typeface="Times New Roman" panose="02020603050405020304" pitchFamily="18" charset="0"/>
            </a:rPr>
            <a:t>• Augmentation: flipping, rotation, scaling for robustness</a:t>
          </a:r>
        </a:p>
      </dsp:txBody>
      <dsp:txXfrm>
        <a:off x="715337" y="2257478"/>
        <a:ext cx="3221521" cy="1932912"/>
      </dsp:txXfrm>
    </dsp:sp>
    <dsp:sp modelId="{396C5D90-F1EB-4818-9499-0713ACE55643}">
      <dsp:nvSpPr>
        <dsp:cNvPr id="0" name=""/>
        <dsp:cNvSpPr/>
      </dsp:nvSpPr>
      <dsp:spPr>
        <a:xfrm>
          <a:off x="4259011" y="2257478"/>
          <a:ext cx="3221521" cy="193291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Data set was too big, used a subset with people having 10 + pictures </a:t>
          </a:r>
        </a:p>
      </dsp:txBody>
      <dsp:txXfrm>
        <a:off x="4259011" y="2257478"/>
        <a:ext cx="3221521" cy="193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8834C6-7CFC-4CAE-B45E-6ABD9EC737CF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18666-DE34-4BB3-BA00-6AF092DE3CA6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Checked dataset balance across identities</a:t>
          </a:r>
        </a:p>
      </dsp:txBody>
      <dsp:txXfrm>
        <a:off x="298991" y="1277365"/>
        <a:ext cx="2219346" cy="1377989"/>
      </dsp:txXfrm>
    </dsp:sp>
    <dsp:sp modelId="{952450C5-F1F1-411A-9523-33D822403A76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34EC84-805B-46EF-92EC-8D1118D2B693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Extracted embeddings using FaceNet512</a:t>
          </a:r>
        </a:p>
      </dsp:txBody>
      <dsp:txXfrm>
        <a:off x="3116322" y="1277365"/>
        <a:ext cx="2219346" cy="1377989"/>
      </dsp:txXfrm>
    </dsp:sp>
    <dsp:sp modelId="{22EA6D50-9599-4169-A958-BF2039FDC5B3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1DBF6-427D-4C01-959B-9E6D2CA943AB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Visualized embeddings with PCA &amp; t-SNE</a:t>
          </a:r>
        </a:p>
      </dsp:txBody>
      <dsp:txXfrm>
        <a:off x="5933653" y="1277365"/>
        <a:ext cx="2219346" cy="13779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246C81-3AC8-42C2-BDC4-48AEC8E06341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9FBA8-2CBB-433A-91E5-A2C0EF37FB6B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FaceNet512 (embeddings)</a:t>
          </a:r>
        </a:p>
      </dsp:txBody>
      <dsp:txXfrm>
        <a:off x="25435" y="2276522"/>
        <a:ext cx="1800000" cy="720000"/>
      </dsp:txXfrm>
    </dsp:sp>
    <dsp:sp modelId="{B126AA6E-9C4C-4A56-BD72-53CF85DEF1E7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B02E4D-D762-4C1C-AB27-1DDC27ED339C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Neural Networks (Baseline, Improved v1/v2, </a:t>
          </a:r>
          <a:r>
            <a:rPr lang="en-US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BatchNorm</a:t>
          </a: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variant)</a:t>
          </a:r>
        </a:p>
      </dsp:txBody>
      <dsp:txXfrm>
        <a:off x="2140435" y="2276522"/>
        <a:ext cx="1800000" cy="720000"/>
      </dsp:txXfrm>
    </dsp:sp>
    <dsp:sp modelId="{CF574085-B00D-4E3F-80C3-A416043C9D2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0AB83-B6DC-4F50-A9C2-BC77E9F16788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Convolutional Neural Networks (MobileNetV2 transfer learning and a Fine-tuned model)</a:t>
          </a:r>
        </a:p>
      </dsp:txBody>
      <dsp:txXfrm>
        <a:off x="4255435" y="2276522"/>
        <a:ext cx="1800000" cy="720000"/>
      </dsp:txXfrm>
    </dsp:sp>
    <dsp:sp modelId="{E6C6821B-7D5A-4199-9D3D-F7C04D5F839A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3D89D-A6DF-42E6-B540-18BC6308987E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4. Classical ML Models (SVM, KNN)</a:t>
          </a:r>
        </a:p>
      </dsp:txBody>
      <dsp:txXfrm>
        <a:off x="6370435" y="227652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09487-860D-4C51-B3BD-FF5C1BE88D3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022D2-96CC-46BF-BDDD-7A04954BB6FC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Metrics: Accuracy, Precision, Recall, False Acceptance Rate (FAR)</a:t>
          </a:r>
        </a:p>
      </dsp:txBody>
      <dsp:txXfrm>
        <a:off x="78583" y="2435142"/>
        <a:ext cx="2399612" cy="720000"/>
      </dsp:txXfrm>
    </dsp:sp>
    <dsp:sp modelId="{F80A691A-A0A8-4B60-92F9-EE282ED65F1F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8C527-7D3B-4D37-8C4A-261D34113CE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Insert plots and performance tables from notebook here</a:t>
          </a:r>
        </a:p>
      </dsp:txBody>
      <dsp:txXfrm>
        <a:off x="2898129" y="2435142"/>
        <a:ext cx="2399612" cy="720000"/>
      </dsp:txXfrm>
    </dsp:sp>
    <dsp:sp modelId="{C5C6FAB4-05A9-4DF3-8F66-0E27BA2E5D1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022F5-A93A-451D-B19E-87CEE038C6C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Highlight the best-performing model chosen for deployment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B0DCD-ED78-4333-93BD-56205D885202}">
      <dsp:nvSpPr>
        <dsp:cNvPr id="0" name=""/>
        <dsp:cNvSpPr/>
      </dsp:nvSpPr>
      <dsp:spPr>
        <a:xfrm>
          <a:off x="0" y="47177"/>
          <a:ext cx="8195871" cy="11407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</a:t>
          </a:r>
          <a:r>
            <a:rPr lang="en-US" sz="3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Streamlit</a:t>
          </a: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app for identity prediction</a:t>
          </a:r>
        </a:p>
      </dsp:txBody>
      <dsp:txXfrm>
        <a:off x="55687" y="102864"/>
        <a:ext cx="8084497" cy="1029376"/>
      </dsp:txXfrm>
    </dsp:sp>
    <dsp:sp modelId="{4DF1A4D9-7E85-4300-BAE2-8EE7559836D4}">
      <dsp:nvSpPr>
        <dsp:cNvPr id="0" name=""/>
        <dsp:cNvSpPr/>
      </dsp:nvSpPr>
      <dsp:spPr>
        <a:xfrm>
          <a:off x="0" y="1274327"/>
          <a:ext cx="8195871" cy="11407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Workflow: Upload image → Preprocess → Predict → Output identity</a:t>
          </a:r>
        </a:p>
      </dsp:txBody>
      <dsp:txXfrm>
        <a:off x="55687" y="1330014"/>
        <a:ext cx="8084497" cy="1029376"/>
      </dsp:txXfrm>
    </dsp:sp>
    <dsp:sp modelId="{58349E34-4501-4E63-8185-34F8FFD67BBC}">
      <dsp:nvSpPr>
        <dsp:cNvPr id="0" name=""/>
        <dsp:cNvSpPr/>
      </dsp:nvSpPr>
      <dsp:spPr>
        <a:xfrm>
          <a:off x="0" y="2501477"/>
          <a:ext cx="8195871" cy="114075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Model + label encoder saved and loaded in app</a:t>
          </a:r>
        </a:p>
      </dsp:txBody>
      <dsp:txXfrm>
        <a:off x="55687" y="2557164"/>
        <a:ext cx="8084497" cy="10293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AD0CCA-64AF-4FEB-B9BD-0C288E04FCD0}">
      <dsp:nvSpPr>
        <dsp:cNvPr id="0" name=""/>
        <dsp:cNvSpPr/>
      </dsp:nvSpPr>
      <dsp:spPr>
        <a:xfrm>
          <a:off x="616935" y="110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325FC-454E-4896-BD74-285A55BD6BD0}">
      <dsp:nvSpPr>
        <dsp:cNvPr id="0" name=""/>
        <dsp:cNvSpPr/>
      </dsp:nvSpPr>
      <dsp:spPr>
        <a:xfrm>
          <a:off x="810488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E8137-A1EA-4D86-B5E7-C0C1D0955F9B}">
      <dsp:nvSpPr>
        <dsp:cNvPr id="0" name=""/>
        <dsp:cNvSpPr/>
      </dsp:nvSpPr>
      <dsp:spPr>
        <a:xfrm>
          <a:off x="1736122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Achieved high accuracy on face recognition task</a:t>
          </a:r>
        </a:p>
      </dsp:txBody>
      <dsp:txXfrm>
        <a:off x="1736122" y="1100"/>
        <a:ext cx="2172539" cy="921683"/>
      </dsp:txXfrm>
    </dsp:sp>
    <dsp:sp modelId="{7997E554-C88F-48F7-B61D-A5F49C63FB3C}">
      <dsp:nvSpPr>
        <dsp:cNvPr id="0" name=""/>
        <dsp:cNvSpPr/>
      </dsp:nvSpPr>
      <dsp:spPr>
        <a:xfrm>
          <a:off x="4287209" y="1100"/>
          <a:ext cx="921683" cy="9216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D18479-8E0D-40CA-B54F-A9F7D03043DD}">
      <dsp:nvSpPr>
        <dsp:cNvPr id="0" name=""/>
        <dsp:cNvSpPr/>
      </dsp:nvSpPr>
      <dsp:spPr>
        <a:xfrm>
          <a:off x="4480763" y="194654"/>
          <a:ext cx="534576" cy="534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C829F-6646-4285-9C3F-8FA79ACA5700}">
      <dsp:nvSpPr>
        <dsp:cNvPr id="0" name=""/>
        <dsp:cNvSpPr/>
      </dsp:nvSpPr>
      <dsp:spPr>
        <a:xfrm>
          <a:off x="5406396" y="110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Challenges: dataset imbalance, variations in lighting/pose</a:t>
          </a:r>
        </a:p>
      </dsp:txBody>
      <dsp:txXfrm>
        <a:off x="5406396" y="1100"/>
        <a:ext cx="2172539" cy="921683"/>
      </dsp:txXfrm>
    </dsp:sp>
    <dsp:sp modelId="{D97C67B2-4DFD-4787-ADA7-BF06FEF276EC}">
      <dsp:nvSpPr>
        <dsp:cNvPr id="0" name=""/>
        <dsp:cNvSpPr/>
      </dsp:nvSpPr>
      <dsp:spPr>
        <a:xfrm>
          <a:off x="616935" y="1635560"/>
          <a:ext cx="921683" cy="9216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9BA000-4DFB-459B-8C49-60C4649D087E}">
      <dsp:nvSpPr>
        <dsp:cNvPr id="0" name=""/>
        <dsp:cNvSpPr/>
      </dsp:nvSpPr>
      <dsp:spPr>
        <a:xfrm>
          <a:off x="810488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303DA-9347-437B-A9FC-CC4C2F9F944E}">
      <dsp:nvSpPr>
        <dsp:cNvPr id="0" name=""/>
        <dsp:cNvSpPr/>
      </dsp:nvSpPr>
      <dsp:spPr>
        <a:xfrm>
          <a:off x="1736122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• Future Work:</a:t>
          </a:r>
        </a:p>
      </dsp:txBody>
      <dsp:txXfrm>
        <a:off x="1736122" y="1635560"/>
        <a:ext cx="2172539" cy="921683"/>
      </dsp:txXfrm>
    </dsp:sp>
    <dsp:sp modelId="{2627F240-1D0C-45CC-8B8F-3E1F139918F3}">
      <dsp:nvSpPr>
        <dsp:cNvPr id="0" name=""/>
        <dsp:cNvSpPr/>
      </dsp:nvSpPr>
      <dsp:spPr>
        <a:xfrm>
          <a:off x="4287209" y="1635560"/>
          <a:ext cx="921683" cy="9216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DB2E5-A682-429E-9C81-50BDC4182C1D}">
      <dsp:nvSpPr>
        <dsp:cNvPr id="0" name=""/>
        <dsp:cNvSpPr/>
      </dsp:nvSpPr>
      <dsp:spPr>
        <a:xfrm>
          <a:off x="4480763" y="1829114"/>
          <a:ext cx="534576" cy="5345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75246C-C592-4EDE-ABF7-2B96D8B7B384}">
      <dsp:nvSpPr>
        <dsp:cNvPr id="0" name=""/>
        <dsp:cNvSpPr/>
      </dsp:nvSpPr>
      <dsp:spPr>
        <a:xfrm>
          <a:off x="5406396" y="163556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Add webcam support</a:t>
          </a:r>
        </a:p>
      </dsp:txBody>
      <dsp:txXfrm>
        <a:off x="5406396" y="1635560"/>
        <a:ext cx="2172539" cy="921683"/>
      </dsp:txXfrm>
    </dsp:sp>
    <dsp:sp modelId="{C1EB00AE-300A-4B22-A528-82A69165A181}">
      <dsp:nvSpPr>
        <dsp:cNvPr id="0" name=""/>
        <dsp:cNvSpPr/>
      </dsp:nvSpPr>
      <dsp:spPr>
        <a:xfrm>
          <a:off x="616935" y="3270020"/>
          <a:ext cx="921683" cy="9216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5DD1C2-8C98-407C-A49A-567DBBF6BD0A}">
      <dsp:nvSpPr>
        <dsp:cNvPr id="0" name=""/>
        <dsp:cNvSpPr/>
      </dsp:nvSpPr>
      <dsp:spPr>
        <a:xfrm>
          <a:off x="810488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CFCE7-24CA-46B3-9D82-E30EF70CC6A2}">
      <dsp:nvSpPr>
        <dsp:cNvPr id="0" name=""/>
        <dsp:cNvSpPr/>
      </dsp:nvSpPr>
      <dsp:spPr>
        <a:xfrm>
          <a:off x="1736122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Train on larger datasets</a:t>
          </a:r>
        </a:p>
      </dsp:txBody>
      <dsp:txXfrm>
        <a:off x="1736122" y="3270020"/>
        <a:ext cx="2172539" cy="921683"/>
      </dsp:txXfrm>
    </dsp:sp>
    <dsp:sp modelId="{C8A56DB6-329E-420C-B2D3-FAC72DED86C1}">
      <dsp:nvSpPr>
        <dsp:cNvPr id="0" name=""/>
        <dsp:cNvSpPr/>
      </dsp:nvSpPr>
      <dsp:spPr>
        <a:xfrm>
          <a:off x="4287209" y="3270020"/>
          <a:ext cx="921683" cy="9216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CFB7D8-84C9-4F70-885C-5448A2EA307A}">
      <dsp:nvSpPr>
        <dsp:cNvPr id="0" name=""/>
        <dsp:cNvSpPr/>
      </dsp:nvSpPr>
      <dsp:spPr>
        <a:xfrm>
          <a:off x="4480763" y="3463574"/>
          <a:ext cx="534576" cy="5345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E54A-6EDB-4AAA-AC21-1F6F3CAD9951}">
      <dsp:nvSpPr>
        <dsp:cNvPr id="0" name=""/>
        <dsp:cNvSpPr/>
      </dsp:nvSpPr>
      <dsp:spPr>
        <a:xfrm>
          <a:off x="5406396" y="3270020"/>
          <a:ext cx="2172539" cy="921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 Improve robustness with advanced embeddings (</a:t>
          </a:r>
          <a:r>
            <a:rPr lang="en-US" sz="17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ArcFace</a:t>
          </a: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etc.)</a:t>
          </a:r>
        </a:p>
      </dsp:txBody>
      <dsp:txXfrm>
        <a:off x="5406396" y="3270020"/>
        <a:ext cx="2172539" cy="9216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GTC-ML internship Final project: </a:t>
            </a:r>
            <a:br>
              <a:rPr lang="en-US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youssef </a:t>
            </a:r>
            <a:r>
              <a:rPr lang="en-US" sz="25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yasser</a:t>
            </a: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serry</a:t>
            </a:r>
            <a:b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(done alone)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Project Overview</a:t>
            </a:r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F39DC009-6E89-47EA-D1BA-8FCDFE7D2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425298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D0295BC9-E741-2A13-101E-96932A7634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56596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EDA &amp; Feature Building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280C5B-E284-A70D-F3FA-99CF80418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23595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Trained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10CFA4-79AB-5667-C704-ED3E6FC2F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093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Modeling &amp; 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738B6E-F160-C1F2-468F-EBA3A2231A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03952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C153E6B8-3B7E-4FE9-1378-8572B715DD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64491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DFEB01-D06D-45A0-F7D1-112A08A7C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00249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GTC-ML internship Final project:  Facial Recognition System</vt:lpstr>
      <vt:lpstr>Problem Statement &amp; Project Overview</vt:lpstr>
      <vt:lpstr>Data Preparation</vt:lpstr>
      <vt:lpstr>EDA &amp; Feature Building</vt:lpstr>
      <vt:lpstr>Models Trained</vt:lpstr>
      <vt:lpstr>Modeling &amp; Results</vt:lpstr>
      <vt:lpstr>Deployment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youssef serry</dc:creator>
  <cp:keywords/>
  <dc:description>generated using python-pptx</dc:description>
  <cp:lastModifiedBy>youssef serry</cp:lastModifiedBy>
  <cp:revision>3</cp:revision>
  <dcterms:created xsi:type="dcterms:W3CDTF">2013-01-27T09:14:16Z</dcterms:created>
  <dcterms:modified xsi:type="dcterms:W3CDTF">2025-09-26T20:17:14Z</dcterms:modified>
  <cp:category/>
</cp:coreProperties>
</file>