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6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3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0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9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4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9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2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22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81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846B9-0962-5F9B-BD5A-1F5B9B6F2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16638-ED8B-C906-18B2-F70D6D1C0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4020671"/>
            <a:ext cx="2952749" cy="177529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Presented by</a:t>
            </a:r>
          </a:p>
          <a:p>
            <a:pPr algn="l"/>
            <a:r>
              <a:rPr lang="en-US" sz="2000" dirty="0"/>
              <a:t>Youssef Sharabas</a:t>
            </a:r>
          </a:p>
          <a:p>
            <a:pPr algn="l"/>
            <a:r>
              <a:rPr lang="en-US" sz="2000" dirty="0"/>
              <a:t>Omar Abdelfattah</a:t>
            </a:r>
          </a:p>
          <a:p>
            <a:pPr algn="l"/>
            <a:r>
              <a:rPr lang="en-US" sz="2000" dirty="0"/>
              <a:t>Mohamed Magdi</a:t>
            </a:r>
          </a:p>
        </p:txBody>
      </p:sp>
      <p:pic>
        <p:nvPicPr>
          <p:cNvPr id="29" name="Picture 3" descr="A web of dots connected">
            <a:extLst>
              <a:ext uri="{FF2B5EF4-FFF2-40B4-BE49-F238E27FC236}">
                <a16:creationId xmlns:a16="http://schemas.microsoft.com/office/drawing/2014/main" id="{8CD5A60F-A134-FB08-E352-F57D9DFFC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0" r="13612" b="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30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056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51BBDED0-E2D2-3F70-0C09-369971B85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01" y="0"/>
            <a:ext cx="12209401" cy="6858000"/>
          </a:xfrm>
        </p:spPr>
      </p:pic>
    </p:spTree>
    <p:extLst>
      <p:ext uri="{BB962C8B-B14F-4D97-AF65-F5344CB8AC3E}">
        <p14:creationId xmlns:p14="http://schemas.microsoft.com/office/powerpoint/2010/main" val="54316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CAF3-182D-7864-F557-400A90AF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used and number of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4D43-1AB1-9EBD-BC99-8A1783F34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used is about heart disease</a:t>
            </a:r>
          </a:p>
          <a:p>
            <a:r>
              <a:rPr lang="en-US" dirty="0"/>
              <a:t>It contains more than 250,000 record</a:t>
            </a:r>
          </a:p>
          <a:p>
            <a:r>
              <a:rPr lang="en-US" dirty="0"/>
              <a:t>6 different classifiers were conducted on this dataset </a:t>
            </a:r>
          </a:p>
        </p:txBody>
      </p:sp>
    </p:spTree>
    <p:extLst>
      <p:ext uri="{BB962C8B-B14F-4D97-AF65-F5344CB8AC3E}">
        <p14:creationId xmlns:p14="http://schemas.microsoft.com/office/powerpoint/2010/main" val="214559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1593-5B7B-456D-96B3-6A7A81E4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EE67-2C3B-6585-3BE8-1DF55129A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Naïve bayes is used in text classification, spam filtering , medical diagnosis.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supervised machine learning Algorithm.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discrete and continues features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ABFA4F-5E5B-82C4-5515-0D1C55F0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62422"/>
              </p:ext>
            </p:extLst>
          </p:nvPr>
        </p:nvGraphicFramePr>
        <p:xfrm>
          <a:off x="762000" y="4638703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8391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02455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32815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572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3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0.818354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0.550151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0.270672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0.362832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55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87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F8E2-B0A6-A976-7476-164DAA82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0A7F-28FE-87B3-94C1-716D87D1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SVM is a binary classification.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Supervised machine learning Algorithm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Categorizes data  into two classes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Gets maximum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margin classifier 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ets support vectors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B221D8-33D1-E4B3-CE4E-4C1E43026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65916"/>
              </p:ext>
            </p:extLst>
          </p:nvPr>
        </p:nvGraphicFramePr>
        <p:xfrm>
          <a:off x="971826" y="5132639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778089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11978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1866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5470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64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0.906402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25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74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F8E2-B0A6-A976-7476-164DAA82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0A7F-28FE-87B3-94C1-716D87D1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K-Nearest Neighbors (KNN) is a supervised machine learning algorithm.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 for both classification and regression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calculates the distance between a new data point and existing points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selects the k closest neighbors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predicts the class or value based on the neighbors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B221D8-33D1-E4B3-CE4E-4C1E43026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57808"/>
              </p:ext>
            </p:extLst>
          </p:nvPr>
        </p:nvGraphicFramePr>
        <p:xfrm>
          <a:off x="890905" y="5085080"/>
          <a:ext cx="96710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630">
                  <a:extLst>
                    <a:ext uri="{9D8B030D-6E8A-4147-A177-3AD203B41FA5}">
                      <a16:colId xmlns:a16="http://schemas.microsoft.com/office/drawing/2014/main" val="4177808948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val="3871197808"/>
                    </a:ext>
                  </a:extLst>
                </a:gridCol>
                <a:gridCol w="2246630">
                  <a:extLst>
                    <a:ext uri="{9D8B030D-6E8A-4147-A177-3AD203B41FA5}">
                      <a16:colId xmlns:a16="http://schemas.microsoft.com/office/drawing/2014/main" val="404186671"/>
                    </a:ext>
                  </a:extLst>
                </a:gridCol>
                <a:gridCol w="2816888">
                  <a:extLst>
                    <a:ext uri="{9D8B030D-6E8A-4147-A177-3AD203B41FA5}">
                      <a16:colId xmlns:a16="http://schemas.microsoft.com/office/drawing/2014/main" val="1605470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64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0.9060036266162094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0.02915268456375839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0.4982078853046595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0.055082227065583515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25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81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F8E2-B0A6-A976-7476-164DAA82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0A7F-28FE-87B3-94C1-716D87D1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 regression is a statistical model 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 for binary classification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 the probability of an outcome belonging to a specific class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has several applications including medical diagnoses, credit scoring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B221D8-33D1-E4B3-CE4E-4C1E43026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95976"/>
              </p:ext>
            </p:extLst>
          </p:nvPr>
        </p:nvGraphicFramePr>
        <p:xfrm>
          <a:off x="762000" y="5085080"/>
          <a:ext cx="9785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630">
                  <a:extLst>
                    <a:ext uri="{9D8B030D-6E8A-4147-A177-3AD203B41FA5}">
                      <a16:colId xmlns:a16="http://schemas.microsoft.com/office/drawing/2014/main" val="4177808948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val="3871197808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val="404186671"/>
                    </a:ext>
                  </a:extLst>
                </a:gridCol>
                <a:gridCol w="2816888">
                  <a:extLst>
                    <a:ext uri="{9D8B030D-6E8A-4147-A177-3AD203B41FA5}">
                      <a16:colId xmlns:a16="http://schemas.microsoft.com/office/drawing/2014/main" val="1605470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64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0.9053476443768997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0.12538540596094552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0.45607476635514016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0.1966948810963321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25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04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F8E2-B0A6-A976-7476-164DAA82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0A7F-28FE-87B3-94C1-716D87D1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MLP is a deep learning algorithm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MLP is a neural network connecting multiple layers in a directed graph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means that the signal path through the nodes only goes one way</a:t>
            </a:r>
            <a:endParaRPr lang="en-US" sz="1800" dirty="0"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node, apart from the input nodes, has a nonlinear activation function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MLP uses backpropagation as a supervised learning technique</a:t>
            </a:r>
            <a:endParaRPr lang="en-US" sz="1800" dirty="0"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multiple layers of neurons, MLP is a deep learning technique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B221D8-33D1-E4B3-CE4E-4C1E43026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04676"/>
              </p:ext>
            </p:extLst>
          </p:nvPr>
        </p:nvGraphicFramePr>
        <p:xfrm>
          <a:off x="762000" y="5614670"/>
          <a:ext cx="95567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630">
                  <a:extLst>
                    <a:ext uri="{9D8B030D-6E8A-4147-A177-3AD203B41FA5}">
                      <a16:colId xmlns:a16="http://schemas.microsoft.com/office/drawing/2014/main" val="4177808948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val="3871197808"/>
                    </a:ext>
                  </a:extLst>
                </a:gridCol>
                <a:gridCol w="2132330">
                  <a:extLst>
                    <a:ext uri="{9D8B030D-6E8A-4147-A177-3AD203B41FA5}">
                      <a16:colId xmlns:a16="http://schemas.microsoft.com/office/drawing/2014/main" val="404186671"/>
                    </a:ext>
                  </a:extLst>
                </a:gridCol>
                <a:gridCol w="2816888">
                  <a:extLst>
                    <a:ext uri="{9D8B030D-6E8A-4147-A177-3AD203B41FA5}">
                      <a16:colId xmlns:a16="http://schemas.microsoft.com/office/drawing/2014/main" val="1605470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64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0.9070167139703563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0.09656545545047288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0.562862669245648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0.1648491715054525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25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4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F8E2-B0A6-A976-7476-164DAA82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0A7F-28FE-87B3-94C1-716D87D1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pc="-5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sz="1800" spc="-5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radient Boosting is the grouping of </a:t>
            </a:r>
            <a:r>
              <a:rPr lang="en-US" sz="1800" b="1" spc="-5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Gradient descent and Boosting</a:t>
            </a:r>
          </a:p>
          <a:p>
            <a:r>
              <a:rPr lang="en-US" sz="1800" spc="-5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800" spc="-5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ach new model minimizes the loss function from its predecessor using the Gradient Descent Method</a:t>
            </a:r>
            <a:endParaRPr lang="en-US" sz="1800" b="1" spc="-5" dirty="0"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spc="-5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procedure continues until a more optimal estimate of the target variable has been achieved</a:t>
            </a:r>
            <a:endParaRPr lang="en-US" sz="1800" b="1" spc="-5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spc="-5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800" spc="-5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he idea in gradient boosting is that they build a series of trees where every other tree tries to correct the mistakes of its predecessor tree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B221D8-33D1-E4B3-CE4E-4C1E43026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47953"/>
              </p:ext>
            </p:extLst>
          </p:nvPr>
        </p:nvGraphicFramePr>
        <p:xfrm>
          <a:off x="1000539" y="4963160"/>
          <a:ext cx="9785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630">
                  <a:extLst>
                    <a:ext uri="{9D8B030D-6E8A-4147-A177-3AD203B41FA5}">
                      <a16:colId xmlns:a16="http://schemas.microsoft.com/office/drawing/2014/main" val="4177808948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val="3871197808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val="404186671"/>
                    </a:ext>
                  </a:extLst>
                </a:gridCol>
                <a:gridCol w="2816888">
                  <a:extLst>
                    <a:ext uri="{9D8B030D-6E8A-4147-A177-3AD203B41FA5}">
                      <a16:colId xmlns:a16="http://schemas.microsoft.com/office/drawing/2014/main" val="1605470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64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0.9077262693156732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0.11639591358231452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0.5468135326514555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0.191935929301298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25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54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A6C2-C388-BC44-8003-CE749AA2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B83F-282F-D2C7-7FFF-358C5A033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5999"/>
            <a:ext cx="6632713" cy="3048001"/>
          </a:xfrm>
        </p:spPr>
        <p:txBody>
          <a:bodyPr/>
          <a:lstStyle/>
          <a:p>
            <a:r>
              <a:rPr lang="en-US" dirty="0"/>
              <a:t>We focused on the accuracy so based on it</a:t>
            </a:r>
          </a:p>
          <a:p>
            <a:r>
              <a:rPr lang="en-US" dirty="0"/>
              <a:t>Gradient Boosting classifier</a:t>
            </a:r>
          </a:p>
          <a:p>
            <a:r>
              <a:rPr lang="en-US" dirty="0"/>
              <a:t>Had the highest accuracy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C36418-054E-41E6-D35D-E5435A114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05315"/>
              </p:ext>
            </p:extLst>
          </p:nvPr>
        </p:nvGraphicFramePr>
        <p:xfrm>
          <a:off x="5128592" y="2977322"/>
          <a:ext cx="686462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12518465"/>
                    </a:ext>
                  </a:extLst>
                </a:gridCol>
                <a:gridCol w="1237711">
                  <a:extLst>
                    <a:ext uri="{9D8B030D-6E8A-4147-A177-3AD203B41FA5}">
                      <a16:colId xmlns:a16="http://schemas.microsoft.com/office/drawing/2014/main" val="4192359633"/>
                    </a:ext>
                  </a:extLst>
                </a:gridCol>
                <a:gridCol w="1237711">
                  <a:extLst>
                    <a:ext uri="{9D8B030D-6E8A-4147-A177-3AD203B41FA5}">
                      <a16:colId xmlns:a16="http://schemas.microsoft.com/office/drawing/2014/main" val="1953942039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3554674150"/>
                    </a:ext>
                  </a:extLst>
                </a:gridCol>
                <a:gridCol w="1190073">
                  <a:extLst>
                    <a:ext uri="{9D8B030D-6E8A-4147-A177-3AD203B41FA5}">
                      <a16:colId xmlns:a16="http://schemas.microsoft.com/office/drawing/2014/main" val="338415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Classifier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7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0.818354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0.550151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0.270672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0.362832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0.906402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9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0.907726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0.116396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0.546814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0.191936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81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0.907017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0.0965655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0.562863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0.164849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8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0.907222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0.119946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0.51895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0.194855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70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0.906276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0.0267857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0.48773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0.0507825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15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42491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402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Nova Cond</vt:lpstr>
      <vt:lpstr>Calibri</vt:lpstr>
      <vt:lpstr>Georgia</vt:lpstr>
      <vt:lpstr>Impact</vt:lpstr>
      <vt:lpstr>Times New Roman</vt:lpstr>
      <vt:lpstr>Verdana</vt:lpstr>
      <vt:lpstr>TornVTI</vt:lpstr>
      <vt:lpstr>Machine Learning Project</vt:lpstr>
      <vt:lpstr>Dataset used and number of classifiers</vt:lpstr>
      <vt:lpstr>Naïve Bayes</vt:lpstr>
      <vt:lpstr>SVM</vt:lpstr>
      <vt:lpstr>KNN</vt:lpstr>
      <vt:lpstr>Logistic Regression</vt:lpstr>
      <vt:lpstr>MLP</vt:lpstr>
      <vt:lpstr>Gradient Boosting</vt:lpstr>
      <vt:lpstr>Results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Youssef Sharabas</dc:creator>
  <cp:lastModifiedBy>Youssef Sharabas</cp:lastModifiedBy>
  <cp:revision>9</cp:revision>
  <dcterms:created xsi:type="dcterms:W3CDTF">2023-05-20T20:11:27Z</dcterms:created>
  <dcterms:modified xsi:type="dcterms:W3CDTF">2023-05-20T20:58:48Z</dcterms:modified>
</cp:coreProperties>
</file>