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56"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9BA9-A3F9-4C52-BAFF-E54C362A4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53831-31C7-47C1-AEF3-BB66FF986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25B42-5043-4A5F-A73C-C7713570E8F5}"/>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5" name="Footer Placeholder 4">
            <a:extLst>
              <a:ext uri="{FF2B5EF4-FFF2-40B4-BE49-F238E27FC236}">
                <a16:creationId xmlns:a16="http://schemas.microsoft.com/office/drawing/2014/main" id="{920F1E16-1AF0-4EEF-AAE3-5D9E19EB2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AC49-9C79-410B-A646-F5F5F02E03C4}"/>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253460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16B8-4238-4BCC-B770-EF789BC527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E9989F-A908-458D-A610-3CF6ADD16D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04CCA-346C-497F-A1B7-78FEE892536D}"/>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5" name="Footer Placeholder 4">
            <a:extLst>
              <a:ext uri="{FF2B5EF4-FFF2-40B4-BE49-F238E27FC236}">
                <a16:creationId xmlns:a16="http://schemas.microsoft.com/office/drawing/2014/main" id="{E17C8BD4-2C09-41EE-A8A0-0E5E0D9C9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07369-AF1C-4E3F-9A69-8E42107E140F}"/>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330418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9EE0F-A147-4F26-A401-4BA2564EA4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939EE1-0703-4749-AB0B-290FE7B6B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403D3-CF68-4EA3-A7FB-7EAFB836DEE7}"/>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5" name="Footer Placeholder 4">
            <a:extLst>
              <a:ext uri="{FF2B5EF4-FFF2-40B4-BE49-F238E27FC236}">
                <a16:creationId xmlns:a16="http://schemas.microsoft.com/office/drawing/2014/main" id="{19806C76-86B8-4E2C-B333-D25D3E38C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48D4E-5BE0-4AA0-AE10-7E6CFD33DB8A}"/>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5383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B91B-34A6-4136-A85F-EFF609567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5A0CD-EB2F-4B27-959F-FFE771B08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69B9C-59F7-4A59-9465-2F2255DDBD91}"/>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5" name="Footer Placeholder 4">
            <a:extLst>
              <a:ext uri="{FF2B5EF4-FFF2-40B4-BE49-F238E27FC236}">
                <a16:creationId xmlns:a16="http://schemas.microsoft.com/office/drawing/2014/main" id="{A0FE9408-EC3A-4189-92C9-91530C1D8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89B71-0912-4A6D-A1D7-EA6364F91FED}"/>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177075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E228-D8C1-4418-90FA-9E5CFFBF79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E600D0-DA73-4587-8298-46E8FF39D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339FBD-E674-4C62-9E53-5BA6256522E6}"/>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5" name="Footer Placeholder 4">
            <a:extLst>
              <a:ext uri="{FF2B5EF4-FFF2-40B4-BE49-F238E27FC236}">
                <a16:creationId xmlns:a16="http://schemas.microsoft.com/office/drawing/2014/main" id="{3D10C5F2-DA22-4E84-828F-938D68892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4BC98-BB51-41E8-9672-4736E1EA7006}"/>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189095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B92D-F816-4413-A2A4-C0EB57901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2DFD7-D7A0-4127-89FB-D35B481E5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7232D2-4C89-4001-9A7F-4C1012DCED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57BF19-D4FE-4F39-B335-D0BD49D8EA3D}"/>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6" name="Footer Placeholder 5">
            <a:extLst>
              <a:ext uri="{FF2B5EF4-FFF2-40B4-BE49-F238E27FC236}">
                <a16:creationId xmlns:a16="http://schemas.microsoft.com/office/drawing/2014/main" id="{625C449F-8506-4CF1-A696-289A0A97E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8BFFA-844F-4C32-B997-CF0CC7920712}"/>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171212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1F9C-4EA2-4962-9355-EE08ABA565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D3AA9-6AFA-47B0-872A-F340930C0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326DCE-AFE4-42F7-81A1-8451272AA0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ADCF42-D692-4F0A-B1F0-85347FEF2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EABA33-0059-458E-896C-B8D5B0CE1D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81FE36-F13B-428C-A352-6FA234C7B940}"/>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8" name="Footer Placeholder 7">
            <a:extLst>
              <a:ext uri="{FF2B5EF4-FFF2-40B4-BE49-F238E27FC236}">
                <a16:creationId xmlns:a16="http://schemas.microsoft.com/office/drawing/2014/main" id="{1E442846-8B51-4252-B01C-6FFFE79E1E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F95C16-2210-4455-BD48-98EC1379F28B}"/>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52577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62F0-CE34-456F-A4F1-B4B98621F2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5E66A-66DA-441A-AC31-B2B414D5A868}"/>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4" name="Footer Placeholder 3">
            <a:extLst>
              <a:ext uri="{FF2B5EF4-FFF2-40B4-BE49-F238E27FC236}">
                <a16:creationId xmlns:a16="http://schemas.microsoft.com/office/drawing/2014/main" id="{428D295F-2E00-4BE8-AD24-12F6BFF7D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6AFCD-C014-477E-87B2-F6300B181E04}"/>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201045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7EBF1-DF43-4ED7-9DAA-CB252C5A810E}"/>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3" name="Footer Placeholder 2">
            <a:extLst>
              <a:ext uri="{FF2B5EF4-FFF2-40B4-BE49-F238E27FC236}">
                <a16:creationId xmlns:a16="http://schemas.microsoft.com/office/drawing/2014/main" id="{A8A58E08-E135-4E8E-806E-727E2C5A81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289E4C-9CD4-4EB8-A19A-5E7AB69E5A4A}"/>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133413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844-6E00-4612-8F3D-5BCB69F06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EA800-B74D-4E27-8F00-185F559D7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C7F30-FD29-48FD-8F30-46FB4BED0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F01A3-A53F-4748-959C-1C5B3F8C24A3}"/>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6" name="Footer Placeholder 5">
            <a:extLst>
              <a:ext uri="{FF2B5EF4-FFF2-40B4-BE49-F238E27FC236}">
                <a16:creationId xmlns:a16="http://schemas.microsoft.com/office/drawing/2014/main" id="{708D80F8-7AE6-4AAA-A5CE-D32B75B3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C5AF4-1262-43EF-AE5E-AC421ECB9989}"/>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92826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919A-2257-44BC-9741-69F0132E9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371BB9-451E-4C8E-B217-FC018FB2C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0CBE1-9FEE-4C4C-A8BC-7939B699E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A7367-FC5D-4969-877C-FAB267AD78E2}"/>
              </a:ext>
            </a:extLst>
          </p:cNvPr>
          <p:cNvSpPr>
            <a:spLocks noGrp="1"/>
          </p:cNvSpPr>
          <p:nvPr>
            <p:ph type="dt" sz="half" idx="10"/>
          </p:nvPr>
        </p:nvSpPr>
        <p:spPr/>
        <p:txBody>
          <a:bodyPr/>
          <a:lstStyle/>
          <a:p>
            <a:fld id="{E42C2F45-A53E-45CD-9350-0CA9EF4D5152}" type="datetimeFigureOut">
              <a:rPr lang="en-US" smtClean="0"/>
              <a:t>28-Jan-22</a:t>
            </a:fld>
            <a:endParaRPr lang="en-US"/>
          </a:p>
        </p:txBody>
      </p:sp>
      <p:sp>
        <p:nvSpPr>
          <p:cNvPr id="6" name="Footer Placeholder 5">
            <a:extLst>
              <a:ext uri="{FF2B5EF4-FFF2-40B4-BE49-F238E27FC236}">
                <a16:creationId xmlns:a16="http://schemas.microsoft.com/office/drawing/2014/main" id="{4CEC6F06-386B-4B8A-B741-567D7E253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8B413-252F-4C3D-9D8B-59786B6E2D5C}"/>
              </a:ext>
            </a:extLst>
          </p:cNvPr>
          <p:cNvSpPr>
            <a:spLocks noGrp="1"/>
          </p:cNvSpPr>
          <p:nvPr>
            <p:ph type="sldNum" sz="quarter" idx="12"/>
          </p:nvPr>
        </p:nvSpPr>
        <p:spPr/>
        <p:txBody>
          <a:bodyPr/>
          <a:lstStyle/>
          <a:p>
            <a:fld id="{3CFFE631-C48F-4831-AAAD-FC8164273856}" type="slidenum">
              <a:rPr lang="en-US" smtClean="0"/>
              <a:t>‹#›</a:t>
            </a:fld>
            <a:endParaRPr lang="en-US"/>
          </a:p>
        </p:txBody>
      </p:sp>
    </p:spTree>
    <p:extLst>
      <p:ext uri="{BB962C8B-B14F-4D97-AF65-F5344CB8AC3E}">
        <p14:creationId xmlns:p14="http://schemas.microsoft.com/office/powerpoint/2010/main" val="415838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B0F5CF-1DAD-4E11-85CD-A30C5E89C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317B63-11BA-45E7-9F59-BB813033B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681BB-68F8-45C5-AECE-1EA6BAE85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C2F45-A53E-45CD-9350-0CA9EF4D5152}" type="datetimeFigureOut">
              <a:rPr lang="en-US" smtClean="0"/>
              <a:t>28-Jan-22</a:t>
            </a:fld>
            <a:endParaRPr lang="en-US"/>
          </a:p>
        </p:txBody>
      </p:sp>
      <p:sp>
        <p:nvSpPr>
          <p:cNvPr id="5" name="Footer Placeholder 4">
            <a:extLst>
              <a:ext uri="{FF2B5EF4-FFF2-40B4-BE49-F238E27FC236}">
                <a16:creationId xmlns:a16="http://schemas.microsoft.com/office/drawing/2014/main" id="{122A4AAE-A2D8-405B-A59D-CAB7CCFA2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8F2FA5-658D-406B-8BFF-BFD1FAD95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FE631-C48F-4831-AAAD-FC8164273856}" type="slidenum">
              <a:rPr lang="en-US" smtClean="0"/>
              <a:t>‹#›</a:t>
            </a:fld>
            <a:endParaRPr lang="en-US"/>
          </a:p>
        </p:txBody>
      </p:sp>
    </p:spTree>
    <p:extLst>
      <p:ext uri="{BB962C8B-B14F-4D97-AF65-F5344CB8AC3E}">
        <p14:creationId xmlns:p14="http://schemas.microsoft.com/office/powerpoint/2010/main" val="194350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CED01CE-C318-49F3-8457-5D99EEA70F82}"/>
              </a:ext>
            </a:extLst>
          </p:cNvPr>
          <p:cNvSpPr/>
          <p:nvPr/>
        </p:nvSpPr>
        <p:spPr>
          <a:xfrm>
            <a:off x="1641987" y="560439"/>
            <a:ext cx="8593394" cy="5506065"/>
          </a:xfrm>
          <a:prstGeom prst="roundRect">
            <a:avLst>
              <a:gd name="adj" fmla="val 5953"/>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p>
          <a:p>
            <a:pPr algn="ctr"/>
            <a:r>
              <a:rPr lang="en-US" sz="3200" b="1" dirty="0">
                <a:solidFill>
                  <a:schemeClr val="accent1">
                    <a:lumMod val="50000"/>
                  </a:schemeClr>
                </a:solidFill>
                <a:latin typeface="Bahnschrift SemiLight" panose="020B0502040204020203" pitchFamily="34" charset="0"/>
              </a:rPr>
              <a:t>Welcome to </a:t>
            </a:r>
            <a:r>
              <a:rPr lang="en-US" sz="4400" b="1" i="1" dirty="0">
                <a:solidFill>
                  <a:schemeClr val="accent1">
                    <a:lumMod val="50000"/>
                  </a:schemeClr>
                </a:solidFill>
                <a:latin typeface="Bahnschrift SemiLight" panose="020B0502040204020203" pitchFamily="34" charset="0"/>
              </a:rPr>
              <a:t>ADVENTURE</a:t>
            </a:r>
            <a:r>
              <a:rPr lang="en-US" sz="3200" b="1" dirty="0">
                <a:solidFill>
                  <a:schemeClr val="accent1">
                    <a:lumMod val="50000"/>
                  </a:schemeClr>
                </a:solidFill>
                <a:latin typeface="Bahnschrift SemiLight" panose="020B0502040204020203" pitchFamily="34" charset="0"/>
              </a:rPr>
              <a:t> sudoku</a:t>
            </a:r>
          </a:p>
          <a:p>
            <a:r>
              <a:rPr lang="en-US" sz="2000" b="1" dirty="0">
                <a:solidFill>
                  <a:schemeClr val="accent1">
                    <a:lumMod val="50000"/>
                  </a:schemeClr>
                </a:solidFill>
              </a:rPr>
              <a:t>Here is how to play the game… ( describe the rules of sudoku in brief describe the rules of sudoku in brief describe the rules of sudoku in brief describe the rules of sudoku in brief describe the rules of sudoku in brief ) </a:t>
            </a:r>
          </a:p>
          <a:p>
            <a:endParaRPr lang="en-US" sz="2000" b="1" dirty="0">
              <a:solidFill>
                <a:schemeClr val="accent1">
                  <a:lumMod val="50000"/>
                </a:schemeClr>
              </a:solidFill>
            </a:endParaRPr>
          </a:p>
          <a:p>
            <a:r>
              <a:rPr lang="en-US" sz="2000" b="1" dirty="0">
                <a:solidFill>
                  <a:schemeClr val="accent1">
                    <a:lumMod val="50000"/>
                  </a:schemeClr>
                </a:solidFill>
              </a:rPr>
              <a:t>You’ll get to choose from two different adventures (space or ocean) </a:t>
            </a:r>
          </a:p>
          <a:p>
            <a:endParaRPr lang="en-US" sz="2000" b="1" dirty="0">
              <a:solidFill>
                <a:schemeClr val="accent1">
                  <a:lumMod val="50000"/>
                </a:schemeClr>
              </a:solidFill>
            </a:endParaRPr>
          </a:p>
          <a:p>
            <a:r>
              <a:rPr lang="en-US" sz="2000" b="1" dirty="0">
                <a:solidFill>
                  <a:schemeClr val="accent1">
                    <a:lumMod val="50000"/>
                  </a:schemeClr>
                </a:solidFill>
              </a:rPr>
              <a:t> </a:t>
            </a:r>
            <a:endParaRPr lang="en-US" b="1" dirty="0">
              <a:solidFill>
                <a:schemeClr val="accent1">
                  <a:lumMod val="50000"/>
                </a:schemeClr>
              </a:solidFill>
            </a:endParaRPr>
          </a:p>
        </p:txBody>
      </p:sp>
      <p:sp>
        <p:nvSpPr>
          <p:cNvPr id="4" name="Rectangle: Rounded Corners 3">
            <a:extLst>
              <a:ext uri="{FF2B5EF4-FFF2-40B4-BE49-F238E27FC236}">
                <a16:creationId xmlns:a16="http://schemas.microsoft.com/office/drawing/2014/main" id="{8B586956-F7EB-465C-A4BA-0A1DA80A9D8C}"/>
              </a:ext>
            </a:extLst>
          </p:cNvPr>
          <p:cNvSpPr/>
          <p:nvPr/>
        </p:nvSpPr>
        <p:spPr>
          <a:xfrm>
            <a:off x="4773561" y="5152103"/>
            <a:ext cx="2330245" cy="599768"/>
          </a:xfrm>
          <a:prstGeom prst="round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21299999"/>
              </a:camera>
              <a:lightRig rig="threePt" dir="t"/>
            </a:scene3d>
          </a:bodyPr>
          <a:lstStyle/>
          <a:p>
            <a:pPr algn="ctr"/>
            <a:r>
              <a:rPr lang="en-US" sz="3400" b="1" dirty="0">
                <a:latin typeface="Gigi" panose="04040504061007020D02" pitchFamily="82" charset="0"/>
              </a:rPr>
              <a:t>Let’s Go </a:t>
            </a:r>
          </a:p>
        </p:txBody>
      </p:sp>
      <p:sp>
        <p:nvSpPr>
          <p:cNvPr id="5" name="Rectangle 4">
            <a:extLst>
              <a:ext uri="{FF2B5EF4-FFF2-40B4-BE49-F238E27FC236}">
                <a16:creationId xmlns:a16="http://schemas.microsoft.com/office/drawing/2014/main" id="{A235A858-16F1-4981-AF34-CA3BC6B2764F}"/>
              </a:ext>
            </a:extLst>
          </p:cNvPr>
          <p:cNvSpPr/>
          <p:nvPr/>
        </p:nvSpPr>
        <p:spPr>
          <a:xfrm>
            <a:off x="4680155" y="4940710"/>
            <a:ext cx="2571135" cy="9930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508895B-982A-4BC5-9CB6-2D08E9434FCE}"/>
              </a:ext>
            </a:extLst>
          </p:cNvPr>
          <p:cNvCxnSpPr>
            <a:cxnSpLocks/>
          </p:cNvCxnSpPr>
          <p:nvPr/>
        </p:nvCxnSpPr>
        <p:spPr>
          <a:xfrm flipV="1">
            <a:off x="6518787" y="4714568"/>
            <a:ext cx="353961" cy="226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1F81C1D-A0AD-45F4-A7A9-8A1860D4ED55}"/>
              </a:ext>
            </a:extLst>
          </p:cNvPr>
          <p:cNvSpPr/>
          <p:nvPr/>
        </p:nvSpPr>
        <p:spPr>
          <a:xfrm>
            <a:off x="6096000" y="3446207"/>
            <a:ext cx="3431458" cy="12683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rgbClr val="FF0000"/>
                </a:solidFill>
              </a:rPr>
              <a:t>Try to make the word rotate a bit</a:t>
            </a:r>
          </a:p>
          <a:p>
            <a:pPr algn="ctr"/>
            <a:r>
              <a:rPr lang="en-US" sz="1400" dirty="0">
                <a:solidFill>
                  <a:srgbClr val="FF0000"/>
                </a:solidFill>
              </a:rPr>
              <a:t>Maybe 2 classes </a:t>
            </a:r>
            <a:r>
              <a:rPr lang="en-US" sz="1400" dirty="0" err="1">
                <a:solidFill>
                  <a:srgbClr val="FF0000"/>
                </a:solidFill>
              </a:rPr>
              <a:t>rleft</a:t>
            </a:r>
            <a:r>
              <a:rPr lang="en-US" sz="1400" dirty="0">
                <a:solidFill>
                  <a:srgbClr val="FF0000"/>
                </a:solidFill>
              </a:rPr>
              <a:t> &amp; </a:t>
            </a:r>
            <a:r>
              <a:rPr lang="en-US" sz="1400" dirty="0" err="1">
                <a:solidFill>
                  <a:srgbClr val="FF0000"/>
                </a:solidFill>
              </a:rPr>
              <a:t>rright</a:t>
            </a:r>
            <a:r>
              <a:rPr lang="en-US" sz="1400" dirty="0">
                <a:solidFill>
                  <a:srgbClr val="FF0000"/>
                </a:solidFill>
              </a:rPr>
              <a:t> and switch  </a:t>
            </a:r>
          </a:p>
        </p:txBody>
      </p:sp>
      <p:sp>
        <p:nvSpPr>
          <p:cNvPr id="9" name="Rectangle: Rounded Corners 8">
            <a:extLst>
              <a:ext uri="{FF2B5EF4-FFF2-40B4-BE49-F238E27FC236}">
                <a16:creationId xmlns:a16="http://schemas.microsoft.com/office/drawing/2014/main" id="{5C549A94-A2BC-45ED-B4AA-9C8E4054E753}"/>
              </a:ext>
            </a:extLst>
          </p:cNvPr>
          <p:cNvSpPr/>
          <p:nvPr/>
        </p:nvSpPr>
        <p:spPr>
          <a:xfrm>
            <a:off x="6368232" y="4237705"/>
            <a:ext cx="1155290" cy="294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600000"/>
              </a:camera>
              <a:lightRig rig="threePt" dir="t"/>
            </a:scene3d>
          </a:bodyPr>
          <a:lstStyle/>
          <a:p>
            <a:pPr algn="ctr"/>
            <a:r>
              <a:rPr lang="en-US" sz="1600" b="1" dirty="0">
                <a:latin typeface="Gigi" panose="04040504061007020D02" pitchFamily="82" charset="0"/>
              </a:rPr>
              <a:t>Let’s Go </a:t>
            </a:r>
          </a:p>
        </p:txBody>
      </p:sp>
      <p:sp>
        <p:nvSpPr>
          <p:cNvPr id="10" name="Rectangle: Rounded Corners 9">
            <a:extLst>
              <a:ext uri="{FF2B5EF4-FFF2-40B4-BE49-F238E27FC236}">
                <a16:creationId xmlns:a16="http://schemas.microsoft.com/office/drawing/2014/main" id="{E4484F0F-DF19-4DA0-91B0-2CE06AE71060}"/>
              </a:ext>
            </a:extLst>
          </p:cNvPr>
          <p:cNvSpPr/>
          <p:nvPr/>
        </p:nvSpPr>
        <p:spPr>
          <a:xfrm>
            <a:off x="7940164" y="4237704"/>
            <a:ext cx="1155290" cy="294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20999999"/>
              </a:camera>
              <a:lightRig rig="threePt" dir="t"/>
            </a:scene3d>
          </a:bodyPr>
          <a:lstStyle/>
          <a:p>
            <a:pPr algn="ctr"/>
            <a:r>
              <a:rPr lang="en-US" sz="1600" b="1" dirty="0">
                <a:latin typeface="Gigi" panose="04040504061007020D02" pitchFamily="82" charset="0"/>
              </a:rPr>
              <a:t>Let’s Go </a:t>
            </a:r>
          </a:p>
        </p:txBody>
      </p:sp>
      <p:sp>
        <p:nvSpPr>
          <p:cNvPr id="12" name="Rectangle 11">
            <a:extLst>
              <a:ext uri="{FF2B5EF4-FFF2-40B4-BE49-F238E27FC236}">
                <a16:creationId xmlns:a16="http://schemas.microsoft.com/office/drawing/2014/main" id="{FF406D7E-7634-4E57-BF21-4731A42B9EF9}"/>
              </a:ext>
            </a:extLst>
          </p:cNvPr>
          <p:cNvSpPr/>
          <p:nvPr/>
        </p:nvSpPr>
        <p:spPr>
          <a:xfrm>
            <a:off x="2035277" y="693176"/>
            <a:ext cx="7737988" cy="3539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rgbClr val="FF0000"/>
                </a:solidFill>
              </a:rPr>
              <a:t>Feel free to edit and choose appropriate colors and fonts</a:t>
            </a:r>
          </a:p>
        </p:txBody>
      </p:sp>
    </p:spTree>
    <p:extLst>
      <p:ext uri="{BB962C8B-B14F-4D97-AF65-F5344CB8AC3E}">
        <p14:creationId xmlns:p14="http://schemas.microsoft.com/office/powerpoint/2010/main" val="423073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CED01CE-C318-49F3-8457-5D99EEA70F82}"/>
              </a:ext>
            </a:extLst>
          </p:cNvPr>
          <p:cNvSpPr/>
          <p:nvPr/>
        </p:nvSpPr>
        <p:spPr>
          <a:xfrm>
            <a:off x="3082413" y="1521542"/>
            <a:ext cx="6027174" cy="3814916"/>
          </a:xfrm>
          <a:prstGeom prst="roundRect">
            <a:avLst>
              <a:gd name="adj" fmla="val 5953"/>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b="1" dirty="0">
              <a:solidFill>
                <a:schemeClr val="accent1">
                  <a:lumMod val="50000"/>
                </a:schemeClr>
              </a:solidFill>
            </a:endParaRPr>
          </a:p>
        </p:txBody>
      </p:sp>
      <p:sp>
        <p:nvSpPr>
          <p:cNvPr id="2" name="TextBox 1">
            <a:extLst>
              <a:ext uri="{FF2B5EF4-FFF2-40B4-BE49-F238E27FC236}">
                <a16:creationId xmlns:a16="http://schemas.microsoft.com/office/drawing/2014/main" id="{A185586D-0FEF-49AD-BBDD-1CDA5E7BD29A}"/>
              </a:ext>
            </a:extLst>
          </p:cNvPr>
          <p:cNvSpPr txBox="1"/>
          <p:nvPr/>
        </p:nvSpPr>
        <p:spPr>
          <a:xfrm>
            <a:off x="3195483" y="2220860"/>
            <a:ext cx="1740309" cy="461665"/>
          </a:xfrm>
          <a:prstGeom prst="rect">
            <a:avLst/>
          </a:prstGeom>
          <a:noFill/>
        </p:spPr>
        <p:txBody>
          <a:bodyPr wrap="square" rtlCol="0">
            <a:spAutoFit/>
          </a:bodyPr>
          <a:lstStyle/>
          <a:p>
            <a:r>
              <a:rPr lang="en-US" sz="2400" dirty="0"/>
              <a:t>Enter Name:</a:t>
            </a:r>
          </a:p>
        </p:txBody>
      </p:sp>
      <p:sp>
        <p:nvSpPr>
          <p:cNvPr id="11" name="Rectangle: Rounded Corners 10">
            <a:extLst>
              <a:ext uri="{FF2B5EF4-FFF2-40B4-BE49-F238E27FC236}">
                <a16:creationId xmlns:a16="http://schemas.microsoft.com/office/drawing/2014/main" id="{C940E855-D726-4732-8B95-935868383C6B}"/>
              </a:ext>
            </a:extLst>
          </p:cNvPr>
          <p:cNvSpPr/>
          <p:nvPr/>
        </p:nvSpPr>
        <p:spPr>
          <a:xfrm>
            <a:off x="5053779" y="2220860"/>
            <a:ext cx="3706762" cy="461665"/>
          </a:xfrm>
          <a:prstGeom prst="roundRect">
            <a:avLst>
              <a:gd name="adj" fmla="val 601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Youssef </a:t>
            </a:r>
            <a:r>
              <a:rPr lang="en-US" sz="2400" dirty="0" err="1">
                <a:solidFill>
                  <a:schemeClr val="tx1"/>
                </a:solidFill>
              </a:rPr>
              <a:t>wafik</a:t>
            </a:r>
            <a:endParaRPr lang="en-US" sz="2400" dirty="0">
              <a:solidFill>
                <a:schemeClr val="tx1"/>
              </a:solidFill>
            </a:endParaRPr>
          </a:p>
        </p:txBody>
      </p:sp>
      <p:sp>
        <p:nvSpPr>
          <p:cNvPr id="12" name="TextBox 11">
            <a:extLst>
              <a:ext uri="{FF2B5EF4-FFF2-40B4-BE49-F238E27FC236}">
                <a16:creationId xmlns:a16="http://schemas.microsoft.com/office/drawing/2014/main" id="{1DEAD20B-5E42-435A-8319-8F7642BF0959}"/>
              </a:ext>
            </a:extLst>
          </p:cNvPr>
          <p:cNvSpPr txBox="1"/>
          <p:nvPr/>
        </p:nvSpPr>
        <p:spPr>
          <a:xfrm>
            <a:off x="3185651" y="3293806"/>
            <a:ext cx="2015613" cy="461665"/>
          </a:xfrm>
          <a:prstGeom prst="rect">
            <a:avLst/>
          </a:prstGeom>
          <a:noFill/>
        </p:spPr>
        <p:txBody>
          <a:bodyPr wrap="square" rtlCol="0">
            <a:spAutoFit/>
          </a:bodyPr>
          <a:lstStyle/>
          <a:p>
            <a:r>
              <a:rPr lang="en-US" sz="2400" dirty="0"/>
              <a:t>Choose Level:</a:t>
            </a:r>
          </a:p>
        </p:txBody>
      </p:sp>
      <p:sp>
        <p:nvSpPr>
          <p:cNvPr id="13" name="Rectangle: Rounded Corners 12">
            <a:extLst>
              <a:ext uri="{FF2B5EF4-FFF2-40B4-BE49-F238E27FC236}">
                <a16:creationId xmlns:a16="http://schemas.microsoft.com/office/drawing/2014/main" id="{B8030ABC-3103-45AD-8CDA-F714CD08CED1}"/>
              </a:ext>
            </a:extLst>
          </p:cNvPr>
          <p:cNvSpPr/>
          <p:nvPr/>
        </p:nvSpPr>
        <p:spPr>
          <a:xfrm>
            <a:off x="5053779" y="3293805"/>
            <a:ext cx="3706762" cy="461665"/>
          </a:xfrm>
          <a:prstGeom prst="roundRect">
            <a:avLst>
              <a:gd name="adj" fmla="val 601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Level one</a:t>
            </a:r>
          </a:p>
        </p:txBody>
      </p:sp>
      <p:sp>
        <p:nvSpPr>
          <p:cNvPr id="14" name="Isosceles Triangle 13">
            <a:extLst>
              <a:ext uri="{FF2B5EF4-FFF2-40B4-BE49-F238E27FC236}">
                <a16:creationId xmlns:a16="http://schemas.microsoft.com/office/drawing/2014/main" id="{9F47BB1C-5F12-464F-ACF7-74C834994917}"/>
              </a:ext>
            </a:extLst>
          </p:cNvPr>
          <p:cNvSpPr/>
          <p:nvPr/>
        </p:nvSpPr>
        <p:spPr>
          <a:xfrm rot="10800000">
            <a:off x="8278760" y="3486312"/>
            <a:ext cx="324465" cy="1794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0CD9A0D-04B8-48E5-B4FB-AA5B29D55DA2}"/>
              </a:ext>
            </a:extLst>
          </p:cNvPr>
          <p:cNvSpPr/>
          <p:nvPr/>
        </p:nvSpPr>
        <p:spPr>
          <a:xfrm>
            <a:off x="4930877" y="4454789"/>
            <a:ext cx="2330245" cy="599768"/>
          </a:xfrm>
          <a:prstGeom prst="round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ctr"/>
            <a:r>
              <a:rPr lang="en-US" sz="4000" b="1" dirty="0">
                <a:latin typeface="Jokerman" panose="04090605060D06020702" pitchFamily="82" charset="0"/>
              </a:rPr>
              <a:t>submit</a:t>
            </a:r>
          </a:p>
        </p:txBody>
      </p:sp>
      <p:sp>
        <p:nvSpPr>
          <p:cNvPr id="16" name="Rectangle 15">
            <a:extLst>
              <a:ext uri="{FF2B5EF4-FFF2-40B4-BE49-F238E27FC236}">
                <a16:creationId xmlns:a16="http://schemas.microsoft.com/office/drawing/2014/main" id="{F98B6919-C9B2-4923-A7CF-35E314A1A925}"/>
              </a:ext>
            </a:extLst>
          </p:cNvPr>
          <p:cNvSpPr/>
          <p:nvPr/>
        </p:nvSpPr>
        <p:spPr>
          <a:xfrm>
            <a:off x="3942732" y="1689921"/>
            <a:ext cx="4380272" cy="3539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rgbClr val="FF0000"/>
                </a:solidFill>
              </a:rPr>
              <a:t>Feel free to edit and choose appropriate colors and fonts</a:t>
            </a:r>
          </a:p>
        </p:txBody>
      </p:sp>
    </p:spTree>
    <p:extLst>
      <p:ext uri="{BB962C8B-B14F-4D97-AF65-F5344CB8AC3E}">
        <p14:creationId xmlns:p14="http://schemas.microsoft.com/office/powerpoint/2010/main" val="284162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CED01CE-C318-49F3-8457-5D99EEA70F82}"/>
              </a:ext>
            </a:extLst>
          </p:cNvPr>
          <p:cNvSpPr/>
          <p:nvPr/>
        </p:nvSpPr>
        <p:spPr>
          <a:xfrm>
            <a:off x="262344" y="872612"/>
            <a:ext cx="5727290" cy="3915697"/>
          </a:xfrm>
          <a:prstGeom prst="roundRect">
            <a:avLst>
              <a:gd name="adj" fmla="val 5953"/>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b="1" dirty="0">
              <a:solidFill>
                <a:schemeClr val="accent1">
                  <a:lumMod val="50000"/>
                </a:schemeClr>
              </a:solidFill>
            </a:endParaRPr>
          </a:p>
        </p:txBody>
      </p:sp>
      <p:sp>
        <p:nvSpPr>
          <p:cNvPr id="10" name="Rectangle: Rounded Corners 9">
            <a:extLst>
              <a:ext uri="{FF2B5EF4-FFF2-40B4-BE49-F238E27FC236}">
                <a16:creationId xmlns:a16="http://schemas.microsoft.com/office/drawing/2014/main" id="{645DAE71-7AB0-4AC1-B923-F0F57EA134A2}"/>
              </a:ext>
            </a:extLst>
          </p:cNvPr>
          <p:cNvSpPr/>
          <p:nvPr/>
        </p:nvSpPr>
        <p:spPr>
          <a:xfrm>
            <a:off x="4930877" y="5595783"/>
            <a:ext cx="2330245" cy="599768"/>
          </a:xfrm>
          <a:prstGeom prst="round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ctr"/>
            <a:r>
              <a:rPr lang="en-US" sz="4000" b="1" dirty="0">
                <a:latin typeface="Jokerman" panose="04090605060D06020702" pitchFamily="82" charset="0"/>
              </a:rPr>
              <a:t>start</a:t>
            </a:r>
          </a:p>
        </p:txBody>
      </p:sp>
      <p:sp>
        <p:nvSpPr>
          <p:cNvPr id="16" name="Rectangle: Rounded Corners 15">
            <a:extLst>
              <a:ext uri="{FF2B5EF4-FFF2-40B4-BE49-F238E27FC236}">
                <a16:creationId xmlns:a16="http://schemas.microsoft.com/office/drawing/2014/main" id="{D1401C88-968E-4FAF-AD54-BDAC047DDB23}"/>
              </a:ext>
            </a:extLst>
          </p:cNvPr>
          <p:cNvSpPr/>
          <p:nvPr/>
        </p:nvSpPr>
        <p:spPr>
          <a:xfrm>
            <a:off x="2097289" y="4206792"/>
            <a:ext cx="2057400" cy="451509"/>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scene3d>
              <a:camera prst="orthographicFront">
                <a:rot lat="0" lon="0" rev="0"/>
              </a:camera>
              <a:lightRig rig="threePt" dir="t"/>
            </a:scene3d>
          </a:bodyPr>
          <a:lstStyle/>
          <a:p>
            <a:pPr algn="ctr"/>
            <a:r>
              <a:rPr lang="en-US" sz="2400" b="1" dirty="0">
                <a:solidFill>
                  <a:schemeClr val="accent1">
                    <a:lumMod val="75000"/>
                  </a:schemeClr>
                </a:solidFill>
                <a:latin typeface="Berlin Sans FB Demi" panose="020E0802020502020306" pitchFamily="34" charset="0"/>
              </a:rPr>
              <a:t>Space</a:t>
            </a:r>
          </a:p>
        </p:txBody>
      </p:sp>
      <p:sp>
        <p:nvSpPr>
          <p:cNvPr id="18" name="Rectangle 17">
            <a:extLst>
              <a:ext uri="{FF2B5EF4-FFF2-40B4-BE49-F238E27FC236}">
                <a16:creationId xmlns:a16="http://schemas.microsoft.com/office/drawing/2014/main" id="{C6E2EE6C-5E1D-4DE9-832A-F853094401E3}"/>
              </a:ext>
            </a:extLst>
          </p:cNvPr>
          <p:cNvSpPr/>
          <p:nvPr/>
        </p:nvSpPr>
        <p:spPr>
          <a:xfrm>
            <a:off x="724459" y="962333"/>
            <a:ext cx="4380272" cy="3539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rgbClr val="FF0000"/>
                </a:solidFill>
              </a:rPr>
              <a:t>Feel free to edit and choose appropriate colors and fonts</a:t>
            </a:r>
          </a:p>
        </p:txBody>
      </p:sp>
      <p:sp>
        <p:nvSpPr>
          <p:cNvPr id="20" name="Rectangle: Rounded Corners 19">
            <a:extLst>
              <a:ext uri="{FF2B5EF4-FFF2-40B4-BE49-F238E27FC236}">
                <a16:creationId xmlns:a16="http://schemas.microsoft.com/office/drawing/2014/main" id="{3C3E2440-B01A-4866-A7BD-A2BD0006EA15}"/>
              </a:ext>
            </a:extLst>
          </p:cNvPr>
          <p:cNvSpPr/>
          <p:nvPr/>
        </p:nvSpPr>
        <p:spPr>
          <a:xfrm>
            <a:off x="922579" y="3873346"/>
            <a:ext cx="1415845" cy="353959"/>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scene3d>
              <a:camera prst="orthographicFront">
                <a:rot lat="0" lon="0" rev="0"/>
              </a:camera>
              <a:lightRig rig="threePt" dir="t"/>
            </a:scene3d>
          </a:bodyPr>
          <a:lstStyle/>
          <a:p>
            <a:pPr algn="ctr"/>
            <a:r>
              <a:rPr lang="en-US" sz="1600" b="1" dirty="0">
                <a:latin typeface="Berlin Sans FB Demi" panose="020E0802020502020306" pitchFamily="34" charset="0"/>
              </a:rPr>
              <a:t>Rocket ships</a:t>
            </a:r>
          </a:p>
        </p:txBody>
      </p:sp>
      <p:sp>
        <p:nvSpPr>
          <p:cNvPr id="22" name="Rectangle: Rounded Corners 21">
            <a:extLst>
              <a:ext uri="{FF2B5EF4-FFF2-40B4-BE49-F238E27FC236}">
                <a16:creationId xmlns:a16="http://schemas.microsoft.com/office/drawing/2014/main" id="{4E3DA1EA-0F91-48DA-A13E-C93DA059F0EF}"/>
              </a:ext>
            </a:extLst>
          </p:cNvPr>
          <p:cNvSpPr/>
          <p:nvPr/>
        </p:nvSpPr>
        <p:spPr>
          <a:xfrm>
            <a:off x="3943096" y="3873346"/>
            <a:ext cx="1415845" cy="353959"/>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scene3d>
              <a:camera prst="orthographicFront">
                <a:rot lat="0" lon="0" rev="0"/>
              </a:camera>
              <a:lightRig rig="threePt" dir="t"/>
            </a:scene3d>
          </a:bodyPr>
          <a:lstStyle/>
          <a:p>
            <a:pPr algn="ctr"/>
            <a:r>
              <a:rPr lang="en-US" sz="1600" b="1" dirty="0">
                <a:latin typeface="Berlin Sans FB Demi" panose="020E0802020502020306" pitchFamily="34" charset="0"/>
              </a:rPr>
              <a:t>Aliens</a:t>
            </a:r>
          </a:p>
        </p:txBody>
      </p:sp>
      <p:sp>
        <p:nvSpPr>
          <p:cNvPr id="23" name="Rectangle: Rounded Corners 22">
            <a:extLst>
              <a:ext uri="{FF2B5EF4-FFF2-40B4-BE49-F238E27FC236}">
                <a16:creationId xmlns:a16="http://schemas.microsoft.com/office/drawing/2014/main" id="{88D546BB-A3D3-467D-9CED-9DE2C011BFA8}"/>
              </a:ext>
            </a:extLst>
          </p:cNvPr>
          <p:cNvSpPr/>
          <p:nvPr/>
        </p:nvSpPr>
        <p:spPr>
          <a:xfrm>
            <a:off x="507536" y="1633791"/>
            <a:ext cx="1026260" cy="896524"/>
          </a:xfrm>
          <a:prstGeom prst="roundRect">
            <a:avLst/>
          </a:prstGeom>
          <a:blipFill>
            <a:blip r:embed="rId3"/>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99C21B8-7152-442A-B4EB-2DA514AC1A2E}"/>
              </a:ext>
            </a:extLst>
          </p:cNvPr>
          <p:cNvSpPr/>
          <p:nvPr/>
        </p:nvSpPr>
        <p:spPr>
          <a:xfrm>
            <a:off x="531091" y="2641194"/>
            <a:ext cx="985425" cy="919710"/>
          </a:xfrm>
          <a:prstGeom prst="roundRect">
            <a:avLst/>
          </a:prstGeom>
          <a:blipFill>
            <a:blip r:embed="rId4"/>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07772C6-C5AE-4090-BFDF-413B79308C36}"/>
              </a:ext>
            </a:extLst>
          </p:cNvPr>
          <p:cNvSpPr/>
          <p:nvPr/>
        </p:nvSpPr>
        <p:spPr>
          <a:xfrm>
            <a:off x="1631823" y="2634461"/>
            <a:ext cx="1030376" cy="919710"/>
          </a:xfrm>
          <a:prstGeom prst="roundRect">
            <a:avLst/>
          </a:prstGeom>
          <a:blipFill>
            <a:blip r:embed="rId5"/>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9A4B7FE-9141-4E31-8852-41B238AB7115}"/>
              </a:ext>
            </a:extLst>
          </p:cNvPr>
          <p:cNvSpPr/>
          <p:nvPr/>
        </p:nvSpPr>
        <p:spPr>
          <a:xfrm>
            <a:off x="1631823" y="1635591"/>
            <a:ext cx="1028318" cy="894724"/>
          </a:xfrm>
          <a:prstGeom prst="roundRect">
            <a:avLst/>
          </a:prstGeom>
          <a:blipFill>
            <a:blip r:embed="rId6"/>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493928-5EB4-4F03-8255-3DC1D2867F93}"/>
              </a:ext>
            </a:extLst>
          </p:cNvPr>
          <p:cNvSpPr/>
          <p:nvPr/>
        </p:nvSpPr>
        <p:spPr>
          <a:xfrm>
            <a:off x="668580" y="3769200"/>
            <a:ext cx="1827161" cy="5432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6474D72-5515-4DCE-9776-F56766763CE9}"/>
              </a:ext>
            </a:extLst>
          </p:cNvPr>
          <p:cNvCxnSpPr>
            <a:cxnSpLocks/>
          </p:cNvCxnSpPr>
          <p:nvPr/>
        </p:nvCxnSpPr>
        <p:spPr>
          <a:xfrm>
            <a:off x="1427466" y="4343482"/>
            <a:ext cx="1" cy="76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B28F519-0413-4F7C-A0D7-28B9B2E8EF52}"/>
              </a:ext>
            </a:extLst>
          </p:cNvPr>
          <p:cNvSpPr/>
          <p:nvPr/>
        </p:nvSpPr>
        <p:spPr>
          <a:xfrm>
            <a:off x="340225" y="4420045"/>
            <a:ext cx="1512937" cy="3539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solidFill>
                  <a:srgbClr val="FF0000"/>
                </a:solidFill>
              </a:rPr>
              <a:t>Buttons to get choice</a:t>
            </a:r>
          </a:p>
        </p:txBody>
      </p:sp>
      <p:sp>
        <p:nvSpPr>
          <p:cNvPr id="38" name="Rectangle: Rounded Corners 37">
            <a:extLst>
              <a:ext uri="{FF2B5EF4-FFF2-40B4-BE49-F238E27FC236}">
                <a16:creationId xmlns:a16="http://schemas.microsoft.com/office/drawing/2014/main" id="{F80EE704-2EDD-4912-92E8-99A7586E5C30}"/>
              </a:ext>
            </a:extLst>
          </p:cNvPr>
          <p:cNvSpPr/>
          <p:nvPr/>
        </p:nvSpPr>
        <p:spPr>
          <a:xfrm>
            <a:off x="3494438" y="2638296"/>
            <a:ext cx="1099464" cy="1044770"/>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F5BFC276-18A9-4834-AAB5-EDFE3C80A193}"/>
              </a:ext>
            </a:extLst>
          </p:cNvPr>
          <p:cNvSpPr/>
          <p:nvPr/>
        </p:nvSpPr>
        <p:spPr>
          <a:xfrm>
            <a:off x="4693987" y="2649955"/>
            <a:ext cx="1099463" cy="1044769"/>
          </a:xfrm>
          <a:prstGeom prst="roundRect">
            <a:avLst/>
          </a:prstGeom>
          <a:blipFill>
            <a:blip r:embed="rId8"/>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Right pointing backhand index">
            <a:extLst>
              <a:ext uri="{FF2B5EF4-FFF2-40B4-BE49-F238E27FC236}">
                <a16:creationId xmlns:a16="http://schemas.microsoft.com/office/drawing/2014/main" id="{D129C19D-DF4B-4346-8A9D-E372ACCA6F1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4198382">
            <a:off x="5063211" y="4015556"/>
            <a:ext cx="402852" cy="402852"/>
          </a:xfrm>
          <a:prstGeom prst="rect">
            <a:avLst/>
          </a:prstGeom>
        </p:spPr>
      </p:pic>
      <p:sp>
        <p:nvSpPr>
          <p:cNvPr id="40" name="Rectangle: Rounded Corners 39">
            <a:extLst>
              <a:ext uri="{FF2B5EF4-FFF2-40B4-BE49-F238E27FC236}">
                <a16:creationId xmlns:a16="http://schemas.microsoft.com/office/drawing/2014/main" id="{34E5B4DD-AF81-4D61-8150-639286854524}"/>
              </a:ext>
            </a:extLst>
          </p:cNvPr>
          <p:cNvSpPr/>
          <p:nvPr/>
        </p:nvSpPr>
        <p:spPr>
          <a:xfrm>
            <a:off x="3494438" y="1498040"/>
            <a:ext cx="1099464" cy="1044770"/>
          </a:xfrm>
          <a:prstGeom prst="roundRect">
            <a:avLst/>
          </a:prstGeom>
          <a:blipFill>
            <a:blip r:embed="rId11"/>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358DB042-C913-46E7-8A5E-CB9A4E7CC731}"/>
              </a:ext>
            </a:extLst>
          </p:cNvPr>
          <p:cNvSpPr/>
          <p:nvPr/>
        </p:nvSpPr>
        <p:spPr>
          <a:xfrm>
            <a:off x="4693987" y="1509699"/>
            <a:ext cx="1099463" cy="1044769"/>
          </a:xfrm>
          <a:prstGeom prst="roundRect">
            <a:avLst/>
          </a:prstGeom>
          <a:blipFill>
            <a:blip r:embed="rId12"/>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94A4CF8-CA83-4953-87ED-D1105C810CCE}"/>
              </a:ext>
            </a:extLst>
          </p:cNvPr>
          <p:cNvSpPr/>
          <p:nvPr/>
        </p:nvSpPr>
        <p:spPr>
          <a:xfrm>
            <a:off x="3346985" y="1368032"/>
            <a:ext cx="2527343" cy="24011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5A9E212F-06FC-46E8-8D9B-ABC0107AAE1B}"/>
              </a:ext>
            </a:extLst>
          </p:cNvPr>
          <p:cNvCxnSpPr>
            <a:cxnSpLocks/>
          </p:cNvCxnSpPr>
          <p:nvPr/>
        </p:nvCxnSpPr>
        <p:spPr>
          <a:xfrm flipV="1">
            <a:off x="5264638" y="3751083"/>
            <a:ext cx="451064" cy="5803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AF9A0C6-EE6B-4F37-8CA3-BBDAC2BFAED5}"/>
              </a:ext>
            </a:extLst>
          </p:cNvPr>
          <p:cNvCxnSpPr>
            <a:cxnSpLocks/>
          </p:cNvCxnSpPr>
          <p:nvPr/>
        </p:nvCxnSpPr>
        <p:spPr>
          <a:xfrm flipH="1">
            <a:off x="5160052" y="4264620"/>
            <a:ext cx="169348" cy="179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E5F17BA2-70BC-46FB-BC27-C7CDE931BC6B}"/>
              </a:ext>
            </a:extLst>
          </p:cNvPr>
          <p:cNvSpPr/>
          <p:nvPr/>
        </p:nvSpPr>
        <p:spPr>
          <a:xfrm>
            <a:off x="3612199" y="4303433"/>
            <a:ext cx="1512937" cy="4515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solidFill>
                  <a:srgbClr val="FF0000"/>
                </a:solidFill>
              </a:rPr>
              <a:t>On hover </a:t>
            </a:r>
            <a:r>
              <a:rPr lang="en-US" sz="1100" dirty="0" err="1">
                <a:solidFill>
                  <a:srgbClr val="FF0000"/>
                </a:solidFill>
              </a:rPr>
              <a:t>inc</a:t>
            </a:r>
            <a:r>
              <a:rPr lang="en-US" sz="1100" dirty="0">
                <a:solidFill>
                  <a:srgbClr val="FF0000"/>
                </a:solidFill>
              </a:rPr>
              <a:t> size of chosen group</a:t>
            </a:r>
          </a:p>
        </p:txBody>
      </p:sp>
      <p:sp>
        <p:nvSpPr>
          <p:cNvPr id="51" name="Rectangle: Rounded Corners 50">
            <a:extLst>
              <a:ext uri="{FF2B5EF4-FFF2-40B4-BE49-F238E27FC236}">
                <a16:creationId xmlns:a16="http://schemas.microsoft.com/office/drawing/2014/main" id="{F9F5D609-EE52-4F49-87C3-C94DE66A490F}"/>
              </a:ext>
            </a:extLst>
          </p:cNvPr>
          <p:cNvSpPr/>
          <p:nvPr/>
        </p:nvSpPr>
        <p:spPr>
          <a:xfrm>
            <a:off x="6189887" y="872612"/>
            <a:ext cx="5727290" cy="3915697"/>
          </a:xfrm>
          <a:prstGeom prst="roundRect">
            <a:avLst>
              <a:gd name="adj" fmla="val 5953"/>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b="1" dirty="0">
              <a:solidFill>
                <a:schemeClr val="accent1">
                  <a:lumMod val="50000"/>
                </a:schemeClr>
              </a:solidFill>
            </a:endParaRPr>
          </a:p>
        </p:txBody>
      </p:sp>
      <p:sp>
        <p:nvSpPr>
          <p:cNvPr id="52" name="Rectangle: Rounded Corners 51">
            <a:extLst>
              <a:ext uri="{FF2B5EF4-FFF2-40B4-BE49-F238E27FC236}">
                <a16:creationId xmlns:a16="http://schemas.microsoft.com/office/drawing/2014/main" id="{96B23C74-BB55-474E-9AF4-DB40C50E40D8}"/>
              </a:ext>
            </a:extLst>
          </p:cNvPr>
          <p:cNvSpPr/>
          <p:nvPr/>
        </p:nvSpPr>
        <p:spPr>
          <a:xfrm>
            <a:off x="8024832" y="4206792"/>
            <a:ext cx="2057400" cy="451509"/>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scene3d>
              <a:camera prst="orthographicFront">
                <a:rot lat="0" lon="0" rev="0"/>
              </a:camera>
              <a:lightRig rig="threePt" dir="t"/>
            </a:scene3d>
          </a:bodyPr>
          <a:lstStyle/>
          <a:p>
            <a:pPr algn="ctr"/>
            <a:r>
              <a:rPr lang="en-US" sz="2400" b="1" dirty="0">
                <a:solidFill>
                  <a:schemeClr val="accent1">
                    <a:lumMod val="75000"/>
                  </a:schemeClr>
                </a:solidFill>
                <a:latin typeface="Berlin Sans FB Demi" panose="020E0802020502020306" pitchFamily="34" charset="0"/>
              </a:rPr>
              <a:t>Ocean</a:t>
            </a:r>
          </a:p>
        </p:txBody>
      </p:sp>
      <p:sp>
        <p:nvSpPr>
          <p:cNvPr id="53" name="Rectangle 52">
            <a:extLst>
              <a:ext uri="{FF2B5EF4-FFF2-40B4-BE49-F238E27FC236}">
                <a16:creationId xmlns:a16="http://schemas.microsoft.com/office/drawing/2014/main" id="{ED33ECA0-E01D-4688-8451-7811BDCAD70D}"/>
              </a:ext>
            </a:extLst>
          </p:cNvPr>
          <p:cNvSpPr/>
          <p:nvPr/>
        </p:nvSpPr>
        <p:spPr>
          <a:xfrm>
            <a:off x="6652002" y="962333"/>
            <a:ext cx="4380272" cy="3539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rgbClr val="FF0000"/>
                </a:solidFill>
              </a:rPr>
              <a:t>Feel free to edit and choose appropriate colors and fonts</a:t>
            </a:r>
          </a:p>
        </p:txBody>
      </p:sp>
      <p:sp>
        <p:nvSpPr>
          <p:cNvPr id="54" name="Rectangle: Rounded Corners 53">
            <a:extLst>
              <a:ext uri="{FF2B5EF4-FFF2-40B4-BE49-F238E27FC236}">
                <a16:creationId xmlns:a16="http://schemas.microsoft.com/office/drawing/2014/main" id="{42C171C0-7916-4848-A0CD-5684861742F9}"/>
              </a:ext>
            </a:extLst>
          </p:cNvPr>
          <p:cNvSpPr/>
          <p:nvPr/>
        </p:nvSpPr>
        <p:spPr>
          <a:xfrm>
            <a:off x="6850122" y="3873346"/>
            <a:ext cx="1415845" cy="353959"/>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scene3d>
              <a:camera prst="orthographicFront">
                <a:rot lat="0" lon="0" rev="0"/>
              </a:camera>
              <a:lightRig rig="threePt" dir="t"/>
            </a:scene3d>
          </a:bodyPr>
          <a:lstStyle/>
          <a:p>
            <a:pPr algn="ctr"/>
            <a:r>
              <a:rPr lang="en-US" sz="1600" b="1" dirty="0">
                <a:latin typeface="Berlin Sans FB Demi" panose="020E0802020502020306" pitchFamily="34" charset="0"/>
              </a:rPr>
              <a:t>Fish</a:t>
            </a:r>
          </a:p>
        </p:txBody>
      </p:sp>
      <p:sp>
        <p:nvSpPr>
          <p:cNvPr id="55" name="Rectangle: Rounded Corners 54">
            <a:extLst>
              <a:ext uri="{FF2B5EF4-FFF2-40B4-BE49-F238E27FC236}">
                <a16:creationId xmlns:a16="http://schemas.microsoft.com/office/drawing/2014/main" id="{A49756BB-7A1D-4687-BBF6-02EA5B75EAF5}"/>
              </a:ext>
            </a:extLst>
          </p:cNvPr>
          <p:cNvSpPr/>
          <p:nvPr/>
        </p:nvSpPr>
        <p:spPr>
          <a:xfrm>
            <a:off x="9870639" y="3873346"/>
            <a:ext cx="1415845" cy="353959"/>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scene3d>
              <a:camera prst="orthographicFront">
                <a:rot lat="0" lon="0" rev="0"/>
              </a:camera>
              <a:lightRig rig="threePt" dir="t"/>
            </a:scene3d>
          </a:bodyPr>
          <a:lstStyle/>
          <a:p>
            <a:pPr algn="ctr"/>
            <a:r>
              <a:rPr lang="en-US" sz="1600" b="1" dirty="0">
                <a:latin typeface="Berlin Sans FB Demi" panose="020E0802020502020306" pitchFamily="34" charset="0"/>
              </a:rPr>
              <a:t>Boats</a:t>
            </a:r>
          </a:p>
        </p:txBody>
      </p:sp>
      <p:sp>
        <p:nvSpPr>
          <p:cNvPr id="56" name="Rectangle: Rounded Corners 55">
            <a:extLst>
              <a:ext uri="{FF2B5EF4-FFF2-40B4-BE49-F238E27FC236}">
                <a16:creationId xmlns:a16="http://schemas.microsoft.com/office/drawing/2014/main" id="{6A281D5B-838A-4038-86A2-A0FA86544FB0}"/>
              </a:ext>
            </a:extLst>
          </p:cNvPr>
          <p:cNvSpPr/>
          <p:nvPr/>
        </p:nvSpPr>
        <p:spPr>
          <a:xfrm>
            <a:off x="6435079" y="1633791"/>
            <a:ext cx="1026260" cy="896524"/>
          </a:xfrm>
          <a:prstGeom prst="roundRect">
            <a:avLst/>
          </a:prstGeom>
          <a:blipFill>
            <a:blip r:embed="rId13"/>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6FED121-F46D-49C5-A041-7E46198873B2}"/>
              </a:ext>
            </a:extLst>
          </p:cNvPr>
          <p:cNvSpPr/>
          <p:nvPr/>
        </p:nvSpPr>
        <p:spPr>
          <a:xfrm>
            <a:off x="6458634" y="2641194"/>
            <a:ext cx="985425" cy="919710"/>
          </a:xfrm>
          <a:prstGeom prst="roundRect">
            <a:avLst/>
          </a:prstGeom>
          <a:blipFill>
            <a:blip r:embed="rId14"/>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37F3DF15-67D3-4EA9-9927-E6BEFDB57CB9}"/>
              </a:ext>
            </a:extLst>
          </p:cNvPr>
          <p:cNvSpPr/>
          <p:nvPr/>
        </p:nvSpPr>
        <p:spPr>
          <a:xfrm>
            <a:off x="7559366" y="2634461"/>
            <a:ext cx="1030376" cy="919710"/>
          </a:xfrm>
          <a:prstGeom prst="roundRect">
            <a:avLst/>
          </a:prstGeom>
          <a:blipFill>
            <a:blip r:embed="rId15"/>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2C8E5318-22E9-42D7-8BA4-47288E26115D}"/>
              </a:ext>
            </a:extLst>
          </p:cNvPr>
          <p:cNvSpPr/>
          <p:nvPr/>
        </p:nvSpPr>
        <p:spPr>
          <a:xfrm>
            <a:off x="7559366" y="1635591"/>
            <a:ext cx="1028318" cy="894724"/>
          </a:xfrm>
          <a:prstGeom prst="roundRect">
            <a:avLst/>
          </a:prstGeom>
          <a:blipFill>
            <a:blip r:embed="rId16"/>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4BA11CA0-B530-4ABD-96BE-99E09E213685}"/>
              </a:ext>
            </a:extLst>
          </p:cNvPr>
          <p:cNvSpPr/>
          <p:nvPr/>
        </p:nvSpPr>
        <p:spPr>
          <a:xfrm>
            <a:off x="9508304" y="1657944"/>
            <a:ext cx="1026260" cy="896524"/>
          </a:xfrm>
          <a:prstGeom prst="roundRect">
            <a:avLst/>
          </a:prstGeom>
          <a:blipFill>
            <a:blip r:embed="rId1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019E4688-250B-439D-8CE9-ECA3AE790C0D}"/>
              </a:ext>
            </a:extLst>
          </p:cNvPr>
          <p:cNvSpPr/>
          <p:nvPr/>
        </p:nvSpPr>
        <p:spPr>
          <a:xfrm>
            <a:off x="9531859" y="2665347"/>
            <a:ext cx="985425" cy="919710"/>
          </a:xfrm>
          <a:prstGeom prst="roundRect">
            <a:avLst/>
          </a:prstGeom>
          <a:blipFill>
            <a:blip r:embed="rId18"/>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158ED82F-033B-4259-9E52-002D826F63E9}"/>
              </a:ext>
            </a:extLst>
          </p:cNvPr>
          <p:cNvSpPr/>
          <p:nvPr/>
        </p:nvSpPr>
        <p:spPr>
          <a:xfrm>
            <a:off x="10632591" y="2658614"/>
            <a:ext cx="1030376" cy="919710"/>
          </a:xfrm>
          <a:prstGeom prst="roundRect">
            <a:avLst/>
          </a:prstGeom>
          <a:blipFill>
            <a:blip r:embed="rId19"/>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BBCB6736-3DEE-42A2-BE79-4DF029BE1547}"/>
              </a:ext>
            </a:extLst>
          </p:cNvPr>
          <p:cNvSpPr/>
          <p:nvPr/>
        </p:nvSpPr>
        <p:spPr>
          <a:xfrm>
            <a:off x="10632591" y="1659744"/>
            <a:ext cx="1028318" cy="894724"/>
          </a:xfrm>
          <a:prstGeom prst="roundRect">
            <a:avLst/>
          </a:prstGeom>
          <a:blipFill>
            <a:blip r:embed="rId20"/>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34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429B8-910C-46C1-BDFB-1FD6E34DECA2}"/>
              </a:ext>
            </a:extLst>
          </p:cNvPr>
          <p:cNvSpPr/>
          <p:nvPr/>
        </p:nvSpPr>
        <p:spPr>
          <a:xfrm>
            <a:off x="3626464" y="1949094"/>
            <a:ext cx="1126836" cy="1043709"/>
          </a:xfrm>
          <a:prstGeom prst="roundRect">
            <a:avLst/>
          </a:prstGeom>
          <a:blipFill>
            <a:blip r:embed="rId3"/>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2C78231-9473-444E-AF02-0434CFE266B9}"/>
              </a:ext>
            </a:extLst>
          </p:cNvPr>
          <p:cNvSpPr/>
          <p:nvPr/>
        </p:nvSpPr>
        <p:spPr>
          <a:xfrm>
            <a:off x="3158838" y="316346"/>
            <a:ext cx="1126836" cy="1043710"/>
          </a:xfrm>
          <a:prstGeom prst="roundRect">
            <a:avLst/>
          </a:prstGeom>
          <a:blipFill>
            <a:blip r:embed="rId4"/>
            <a:stretch>
              <a:fillRect/>
            </a:stretch>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D32D3C74-C441-49C1-942C-7C07BD3DDD04}"/>
              </a:ext>
            </a:extLst>
          </p:cNvPr>
          <p:cNvSpPr/>
          <p:nvPr/>
        </p:nvSpPr>
        <p:spPr>
          <a:xfrm>
            <a:off x="4701310" y="316346"/>
            <a:ext cx="1126836" cy="1043710"/>
          </a:xfrm>
          <a:prstGeom prst="roundRect">
            <a:avLst/>
          </a:prstGeom>
          <a:blipFill>
            <a:blip r:embed="rId5"/>
            <a:stretch>
              <a:fillRect/>
            </a:stretch>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0150200-866F-4A03-9830-1170D68C4730}"/>
              </a:ext>
            </a:extLst>
          </p:cNvPr>
          <p:cNvSpPr/>
          <p:nvPr/>
        </p:nvSpPr>
        <p:spPr>
          <a:xfrm>
            <a:off x="6243782" y="316346"/>
            <a:ext cx="1126836" cy="1043710"/>
          </a:xfrm>
          <a:prstGeom prst="roundRect">
            <a:avLst/>
          </a:prstGeom>
          <a:blipFill>
            <a:blip r:embed="rId6"/>
            <a:stretch>
              <a:fillRect/>
            </a:stretch>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8B19D2E2-3139-4004-A5F4-495F8B768812}"/>
              </a:ext>
            </a:extLst>
          </p:cNvPr>
          <p:cNvSpPr/>
          <p:nvPr/>
        </p:nvSpPr>
        <p:spPr>
          <a:xfrm>
            <a:off x="7786254" y="316346"/>
            <a:ext cx="1126836" cy="1043710"/>
          </a:xfrm>
          <a:prstGeom prst="roundRect">
            <a:avLst/>
          </a:prstGeom>
          <a:blipFill>
            <a:blip r:embed="rId3"/>
            <a:stretch>
              <a:fillRect/>
            </a:stretch>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0345DE95-38B6-479E-AD81-A96E5627DD4D}"/>
              </a:ext>
            </a:extLst>
          </p:cNvPr>
          <p:cNvSpPr/>
          <p:nvPr/>
        </p:nvSpPr>
        <p:spPr>
          <a:xfrm>
            <a:off x="4845664" y="1949094"/>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D8A9C0D-E53A-45C7-B71C-0AD723F7F0F1}"/>
              </a:ext>
            </a:extLst>
          </p:cNvPr>
          <p:cNvSpPr/>
          <p:nvPr/>
        </p:nvSpPr>
        <p:spPr>
          <a:xfrm>
            <a:off x="6067843" y="1947677"/>
            <a:ext cx="1126836" cy="1043709"/>
          </a:xfrm>
          <a:prstGeom prst="roundRect">
            <a:avLst/>
          </a:prstGeom>
          <a:blipFill>
            <a:blip r:embed="rId4"/>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116EB6A9-B7E9-4840-877D-DF5E5BD5BF7E}"/>
              </a:ext>
            </a:extLst>
          </p:cNvPr>
          <p:cNvSpPr/>
          <p:nvPr/>
        </p:nvSpPr>
        <p:spPr>
          <a:xfrm>
            <a:off x="7287043" y="1947677"/>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87C42D4-5BED-40B4-A284-C0F6ECFD7E63}"/>
              </a:ext>
            </a:extLst>
          </p:cNvPr>
          <p:cNvSpPr/>
          <p:nvPr/>
        </p:nvSpPr>
        <p:spPr>
          <a:xfrm>
            <a:off x="3626464" y="3069971"/>
            <a:ext cx="1126836" cy="1043709"/>
          </a:xfrm>
          <a:prstGeom prst="roundRect">
            <a:avLst/>
          </a:prstGeom>
          <a:blipFill>
            <a:blip r:embed="rId4"/>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7CF01E27-688A-4575-B349-4FC675D9C907}"/>
              </a:ext>
            </a:extLst>
          </p:cNvPr>
          <p:cNvSpPr/>
          <p:nvPr/>
        </p:nvSpPr>
        <p:spPr>
          <a:xfrm>
            <a:off x="4845664" y="3069971"/>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8DD862E0-254D-45FF-8E5D-489C5C39A0CA}"/>
              </a:ext>
            </a:extLst>
          </p:cNvPr>
          <p:cNvSpPr/>
          <p:nvPr/>
        </p:nvSpPr>
        <p:spPr>
          <a:xfrm>
            <a:off x="6067843" y="3068554"/>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2960C12-83D0-4ADA-A2A6-84B40865869B}"/>
              </a:ext>
            </a:extLst>
          </p:cNvPr>
          <p:cNvSpPr/>
          <p:nvPr/>
        </p:nvSpPr>
        <p:spPr>
          <a:xfrm>
            <a:off x="7287043" y="3068554"/>
            <a:ext cx="1126836" cy="1043709"/>
          </a:xfrm>
          <a:prstGeom prst="roundRect">
            <a:avLst/>
          </a:prstGeom>
          <a:blipFill>
            <a:blip r:embed="rId3"/>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5583E775-6394-4B92-88FE-49304299FE1C}"/>
              </a:ext>
            </a:extLst>
          </p:cNvPr>
          <p:cNvSpPr/>
          <p:nvPr/>
        </p:nvSpPr>
        <p:spPr>
          <a:xfrm>
            <a:off x="3638232" y="4159159"/>
            <a:ext cx="1126836" cy="1043709"/>
          </a:xfrm>
          <a:prstGeom prst="roundRect">
            <a:avLst/>
          </a:prstGeom>
          <a:blipFill>
            <a:blip r:embed="rId4"/>
            <a:stretch>
              <a:fillRect/>
            </a:stretch>
          </a:blip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7F81E92-DFC9-4CE4-B8FC-027AB3BDA877}"/>
              </a:ext>
            </a:extLst>
          </p:cNvPr>
          <p:cNvSpPr/>
          <p:nvPr/>
        </p:nvSpPr>
        <p:spPr>
          <a:xfrm>
            <a:off x="4845664" y="4190848"/>
            <a:ext cx="1126836" cy="1043709"/>
          </a:xfrm>
          <a:prstGeom prst="roundRect">
            <a:avLst/>
          </a:prstGeom>
          <a:blipFill>
            <a:blip r:embed="rId3"/>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9964F31A-63CB-46B2-A019-47E6EA750AE8}"/>
              </a:ext>
            </a:extLst>
          </p:cNvPr>
          <p:cNvSpPr/>
          <p:nvPr/>
        </p:nvSpPr>
        <p:spPr>
          <a:xfrm>
            <a:off x="6067843" y="4189431"/>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F2144E1C-461E-4D3B-A5E1-F3AB4F92C80D}"/>
              </a:ext>
            </a:extLst>
          </p:cNvPr>
          <p:cNvSpPr/>
          <p:nvPr/>
        </p:nvSpPr>
        <p:spPr>
          <a:xfrm>
            <a:off x="7287043" y="4189431"/>
            <a:ext cx="1126836" cy="1043709"/>
          </a:xfrm>
          <a:prstGeom prst="roundRect">
            <a:avLst/>
          </a:prstGeom>
          <a:blipFill>
            <a:blip r:embed="rId4"/>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BA5BD0A-9CC5-4928-872D-A00C5BF1450F}"/>
              </a:ext>
            </a:extLst>
          </p:cNvPr>
          <p:cNvSpPr/>
          <p:nvPr/>
        </p:nvSpPr>
        <p:spPr>
          <a:xfrm>
            <a:off x="3626464" y="5311725"/>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FFDEEFB7-3984-4306-AB43-7E70FBC10C01}"/>
              </a:ext>
            </a:extLst>
          </p:cNvPr>
          <p:cNvSpPr/>
          <p:nvPr/>
        </p:nvSpPr>
        <p:spPr>
          <a:xfrm>
            <a:off x="4845664" y="5311725"/>
            <a:ext cx="1126836" cy="1043709"/>
          </a:xfrm>
          <a:prstGeom prst="roundRect">
            <a:avLst/>
          </a:prstGeom>
          <a:blipFill>
            <a:blip r:embed="rId4"/>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5ACAD90B-F98C-4E3B-B800-8C6A861DCE6C}"/>
              </a:ext>
            </a:extLst>
          </p:cNvPr>
          <p:cNvSpPr/>
          <p:nvPr/>
        </p:nvSpPr>
        <p:spPr>
          <a:xfrm>
            <a:off x="6067843" y="5310308"/>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E6B2EE33-D8AD-453C-B858-4B30C689E5DA}"/>
              </a:ext>
            </a:extLst>
          </p:cNvPr>
          <p:cNvSpPr/>
          <p:nvPr/>
        </p:nvSpPr>
        <p:spPr>
          <a:xfrm>
            <a:off x="7287043" y="5310308"/>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4D1015F2-44B0-4D22-9613-9CF358719328}"/>
              </a:ext>
            </a:extLst>
          </p:cNvPr>
          <p:cNvSpPr/>
          <p:nvPr/>
        </p:nvSpPr>
        <p:spPr>
          <a:xfrm>
            <a:off x="3511296" y="1402080"/>
            <a:ext cx="396240" cy="1828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44" name="Rectangle: Rounded Corners 43">
            <a:extLst>
              <a:ext uri="{FF2B5EF4-FFF2-40B4-BE49-F238E27FC236}">
                <a16:creationId xmlns:a16="http://schemas.microsoft.com/office/drawing/2014/main" id="{596F8C64-79A8-4E4E-8BB4-AD05A362FA72}"/>
              </a:ext>
            </a:extLst>
          </p:cNvPr>
          <p:cNvSpPr/>
          <p:nvPr/>
        </p:nvSpPr>
        <p:spPr>
          <a:xfrm>
            <a:off x="5066608" y="1402080"/>
            <a:ext cx="396240" cy="1828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45" name="Rectangle: Rounded Corners 44">
            <a:extLst>
              <a:ext uri="{FF2B5EF4-FFF2-40B4-BE49-F238E27FC236}">
                <a16:creationId xmlns:a16="http://schemas.microsoft.com/office/drawing/2014/main" id="{1493A264-83EC-4EC5-8105-6C5CE445120F}"/>
              </a:ext>
            </a:extLst>
          </p:cNvPr>
          <p:cNvSpPr/>
          <p:nvPr/>
        </p:nvSpPr>
        <p:spPr>
          <a:xfrm>
            <a:off x="6609080" y="1402080"/>
            <a:ext cx="396240" cy="1828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46" name="Rectangle: Rounded Corners 45">
            <a:extLst>
              <a:ext uri="{FF2B5EF4-FFF2-40B4-BE49-F238E27FC236}">
                <a16:creationId xmlns:a16="http://schemas.microsoft.com/office/drawing/2014/main" id="{90F9EE0A-83E7-40FF-B38B-49C36600316B}"/>
              </a:ext>
            </a:extLst>
          </p:cNvPr>
          <p:cNvSpPr/>
          <p:nvPr/>
        </p:nvSpPr>
        <p:spPr>
          <a:xfrm>
            <a:off x="8151552" y="1402080"/>
            <a:ext cx="396240" cy="1828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47" name="Rectangle 46">
            <a:extLst>
              <a:ext uri="{FF2B5EF4-FFF2-40B4-BE49-F238E27FC236}">
                <a16:creationId xmlns:a16="http://schemas.microsoft.com/office/drawing/2014/main" id="{DAD63222-70F9-4DA2-B928-24C66CD3855E}"/>
              </a:ext>
            </a:extLst>
          </p:cNvPr>
          <p:cNvSpPr/>
          <p:nvPr/>
        </p:nvSpPr>
        <p:spPr>
          <a:xfrm>
            <a:off x="9116291" y="2165655"/>
            <a:ext cx="2697018" cy="74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Youssef </a:t>
            </a:r>
            <a:r>
              <a:rPr lang="en-US" sz="3200" b="1" dirty="0" err="1"/>
              <a:t>wafik</a:t>
            </a:r>
            <a:endParaRPr lang="en-US" sz="3200" b="1" dirty="0"/>
          </a:p>
        </p:txBody>
      </p:sp>
      <p:sp>
        <p:nvSpPr>
          <p:cNvPr id="48" name="Rectangle: Rounded Corners 47">
            <a:extLst>
              <a:ext uri="{FF2B5EF4-FFF2-40B4-BE49-F238E27FC236}">
                <a16:creationId xmlns:a16="http://schemas.microsoft.com/office/drawing/2014/main" id="{80BEF396-489A-4530-ADB4-17EDBFBB8F7E}"/>
              </a:ext>
            </a:extLst>
          </p:cNvPr>
          <p:cNvSpPr/>
          <p:nvPr/>
        </p:nvSpPr>
        <p:spPr>
          <a:xfrm>
            <a:off x="840509" y="1511721"/>
            <a:ext cx="1274618" cy="435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Jokerman" panose="04090605060D06020702" pitchFamily="82" charset="0"/>
              </a:rPr>
              <a:t>Time</a:t>
            </a:r>
          </a:p>
        </p:txBody>
      </p:sp>
      <p:sp>
        <p:nvSpPr>
          <p:cNvPr id="49" name="Rectangle: Rounded Corners 48">
            <a:extLst>
              <a:ext uri="{FF2B5EF4-FFF2-40B4-BE49-F238E27FC236}">
                <a16:creationId xmlns:a16="http://schemas.microsoft.com/office/drawing/2014/main" id="{B0F32A3A-234B-4A9E-B63D-A79B747DE378}"/>
              </a:ext>
            </a:extLst>
          </p:cNvPr>
          <p:cNvSpPr/>
          <p:nvPr/>
        </p:nvSpPr>
        <p:spPr>
          <a:xfrm>
            <a:off x="832762" y="3242783"/>
            <a:ext cx="1274618" cy="435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Jokerman" panose="04090605060D06020702" pitchFamily="82" charset="0"/>
              </a:rPr>
              <a:t>Score</a:t>
            </a:r>
          </a:p>
        </p:txBody>
      </p:sp>
      <p:sp>
        <p:nvSpPr>
          <p:cNvPr id="50" name="Rectangle 49">
            <a:extLst>
              <a:ext uri="{FF2B5EF4-FFF2-40B4-BE49-F238E27FC236}">
                <a16:creationId xmlns:a16="http://schemas.microsoft.com/office/drawing/2014/main" id="{C8BAFAD5-ABD2-4DD0-9CAF-BAE46933B9A5}"/>
              </a:ext>
            </a:extLst>
          </p:cNvPr>
          <p:cNvSpPr/>
          <p:nvPr/>
        </p:nvSpPr>
        <p:spPr>
          <a:xfrm>
            <a:off x="832762" y="3716107"/>
            <a:ext cx="1274618" cy="1120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2</a:t>
            </a:r>
          </a:p>
        </p:txBody>
      </p:sp>
      <p:sp>
        <p:nvSpPr>
          <p:cNvPr id="51" name="Rectangle: Rounded Corners 50">
            <a:extLst>
              <a:ext uri="{FF2B5EF4-FFF2-40B4-BE49-F238E27FC236}">
                <a16:creationId xmlns:a16="http://schemas.microsoft.com/office/drawing/2014/main" id="{C6DC32D5-343C-4E2B-A056-7F09A36616A8}"/>
              </a:ext>
            </a:extLst>
          </p:cNvPr>
          <p:cNvSpPr/>
          <p:nvPr/>
        </p:nvSpPr>
        <p:spPr>
          <a:xfrm>
            <a:off x="9753600" y="1729699"/>
            <a:ext cx="1274618" cy="435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Jokerman" panose="04090605060D06020702" pitchFamily="82" charset="0"/>
              </a:rPr>
              <a:t>name</a:t>
            </a:r>
          </a:p>
        </p:txBody>
      </p:sp>
      <p:sp>
        <p:nvSpPr>
          <p:cNvPr id="52" name="Rectangle: Rounded Corners 51">
            <a:extLst>
              <a:ext uri="{FF2B5EF4-FFF2-40B4-BE49-F238E27FC236}">
                <a16:creationId xmlns:a16="http://schemas.microsoft.com/office/drawing/2014/main" id="{CFCB7A5E-C662-4C21-A111-0CD69AA65BAF}"/>
              </a:ext>
            </a:extLst>
          </p:cNvPr>
          <p:cNvSpPr/>
          <p:nvPr/>
        </p:nvSpPr>
        <p:spPr>
          <a:xfrm>
            <a:off x="9716654" y="4313913"/>
            <a:ext cx="1496291" cy="734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Jokerman" panose="04090605060D06020702" pitchFamily="82" charset="0"/>
              </a:rPr>
              <a:t>start</a:t>
            </a:r>
          </a:p>
        </p:txBody>
      </p:sp>
      <p:sp>
        <p:nvSpPr>
          <p:cNvPr id="53" name="Rectangle 52">
            <a:extLst>
              <a:ext uri="{FF2B5EF4-FFF2-40B4-BE49-F238E27FC236}">
                <a16:creationId xmlns:a16="http://schemas.microsoft.com/office/drawing/2014/main" id="{5626583B-89DA-43B1-95BB-B1AA4847CA6D}"/>
              </a:ext>
            </a:extLst>
          </p:cNvPr>
          <p:cNvSpPr/>
          <p:nvPr/>
        </p:nvSpPr>
        <p:spPr>
          <a:xfrm>
            <a:off x="832762" y="1977116"/>
            <a:ext cx="1274618" cy="1120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FF0000"/>
                </a:solidFill>
              </a:rPr>
              <a:t>9</a:t>
            </a:r>
          </a:p>
        </p:txBody>
      </p:sp>
      <p:sp>
        <p:nvSpPr>
          <p:cNvPr id="55" name="Rectangle: Rounded Corners 54">
            <a:extLst>
              <a:ext uri="{FF2B5EF4-FFF2-40B4-BE49-F238E27FC236}">
                <a16:creationId xmlns:a16="http://schemas.microsoft.com/office/drawing/2014/main" id="{33F95EE3-FF8E-47B5-A79A-4DC28C62DAAB}"/>
              </a:ext>
            </a:extLst>
          </p:cNvPr>
          <p:cNvSpPr/>
          <p:nvPr/>
        </p:nvSpPr>
        <p:spPr>
          <a:xfrm>
            <a:off x="586509" y="4937994"/>
            <a:ext cx="1782617" cy="435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Jokerman" panose="04090605060D06020702" pitchFamily="82" charset="0"/>
              </a:rPr>
              <a:t>High score</a:t>
            </a:r>
          </a:p>
        </p:txBody>
      </p:sp>
      <p:sp>
        <p:nvSpPr>
          <p:cNvPr id="56" name="Rectangle 55">
            <a:extLst>
              <a:ext uri="{FF2B5EF4-FFF2-40B4-BE49-F238E27FC236}">
                <a16:creationId xmlns:a16="http://schemas.microsoft.com/office/drawing/2014/main" id="{4326603E-372F-4FC1-A175-A1A5B087D6E3}"/>
              </a:ext>
            </a:extLst>
          </p:cNvPr>
          <p:cNvSpPr/>
          <p:nvPr/>
        </p:nvSpPr>
        <p:spPr>
          <a:xfrm>
            <a:off x="832762" y="5347676"/>
            <a:ext cx="1274618" cy="1120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6</a:t>
            </a:r>
          </a:p>
        </p:txBody>
      </p:sp>
      <p:sp>
        <p:nvSpPr>
          <p:cNvPr id="42" name="Rectangle 41">
            <a:extLst>
              <a:ext uri="{FF2B5EF4-FFF2-40B4-BE49-F238E27FC236}">
                <a16:creationId xmlns:a16="http://schemas.microsoft.com/office/drawing/2014/main" id="{66F21065-817E-48E0-A90D-D1C534D7F61F}"/>
              </a:ext>
            </a:extLst>
          </p:cNvPr>
          <p:cNvSpPr/>
          <p:nvPr/>
        </p:nvSpPr>
        <p:spPr>
          <a:xfrm>
            <a:off x="1941722" y="6468553"/>
            <a:ext cx="7737988" cy="3539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rgbClr val="FF0000"/>
                </a:solidFill>
              </a:rPr>
              <a:t>Feel free to edit and choose appropriate colors and fonts</a:t>
            </a:r>
          </a:p>
        </p:txBody>
      </p:sp>
      <p:sp>
        <p:nvSpPr>
          <p:cNvPr id="57" name="Rectangle 56">
            <a:extLst>
              <a:ext uri="{FF2B5EF4-FFF2-40B4-BE49-F238E27FC236}">
                <a16:creationId xmlns:a16="http://schemas.microsoft.com/office/drawing/2014/main" id="{2860673A-53BC-4730-85A3-CDA27099CD1F}"/>
              </a:ext>
            </a:extLst>
          </p:cNvPr>
          <p:cNvSpPr/>
          <p:nvPr/>
        </p:nvSpPr>
        <p:spPr>
          <a:xfrm>
            <a:off x="249381" y="313822"/>
            <a:ext cx="1865746" cy="9930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Font color turs red at 10 </a:t>
            </a:r>
            <a:r>
              <a:rPr lang="en-US" dirty="0" err="1"/>
              <a:t>secodns</a:t>
            </a:r>
            <a:endParaRPr lang="en-US" dirty="0"/>
          </a:p>
        </p:txBody>
      </p:sp>
      <p:cxnSp>
        <p:nvCxnSpPr>
          <p:cNvPr id="4" name="Straight Arrow Connector 3">
            <a:extLst>
              <a:ext uri="{FF2B5EF4-FFF2-40B4-BE49-F238E27FC236}">
                <a16:creationId xmlns:a16="http://schemas.microsoft.com/office/drawing/2014/main" id="{7B3ADE8C-124E-41DC-A77F-2EBC893321C7}"/>
              </a:ext>
            </a:extLst>
          </p:cNvPr>
          <p:cNvCxnSpPr/>
          <p:nvPr/>
        </p:nvCxnSpPr>
        <p:spPr>
          <a:xfrm>
            <a:off x="387927" y="1360056"/>
            <a:ext cx="720437" cy="11774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62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429B8-910C-46C1-BDFB-1FD6E34DECA2}"/>
              </a:ext>
            </a:extLst>
          </p:cNvPr>
          <p:cNvSpPr/>
          <p:nvPr/>
        </p:nvSpPr>
        <p:spPr>
          <a:xfrm>
            <a:off x="3626464" y="1949094"/>
            <a:ext cx="1126836" cy="1043709"/>
          </a:xfrm>
          <a:prstGeom prst="roundRect">
            <a:avLst/>
          </a:prstGeom>
          <a:blipFill>
            <a:blip r:embed="rId3"/>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2C78231-9473-444E-AF02-0434CFE266B9}"/>
              </a:ext>
            </a:extLst>
          </p:cNvPr>
          <p:cNvSpPr/>
          <p:nvPr/>
        </p:nvSpPr>
        <p:spPr>
          <a:xfrm>
            <a:off x="3158838" y="316346"/>
            <a:ext cx="1126836" cy="1043710"/>
          </a:xfrm>
          <a:prstGeom prst="roundRect">
            <a:avLst/>
          </a:prstGeom>
          <a:blipFill>
            <a:blip r:embed="rId4"/>
            <a:stretch>
              <a:fillRect/>
            </a:stretch>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D32D3C74-C441-49C1-942C-7C07BD3DDD04}"/>
              </a:ext>
            </a:extLst>
          </p:cNvPr>
          <p:cNvSpPr/>
          <p:nvPr/>
        </p:nvSpPr>
        <p:spPr>
          <a:xfrm>
            <a:off x="4701310" y="316346"/>
            <a:ext cx="1126836" cy="1043710"/>
          </a:xfrm>
          <a:prstGeom prst="roundRect">
            <a:avLst/>
          </a:prstGeom>
          <a:blipFill>
            <a:blip r:embed="rId5"/>
            <a:stretch>
              <a:fillRect/>
            </a:stretch>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0150200-866F-4A03-9830-1170D68C4730}"/>
              </a:ext>
            </a:extLst>
          </p:cNvPr>
          <p:cNvSpPr/>
          <p:nvPr/>
        </p:nvSpPr>
        <p:spPr>
          <a:xfrm>
            <a:off x="6243782" y="316346"/>
            <a:ext cx="1126836" cy="1043710"/>
          </a:xfrm>
          <a:prstGeom prst="roundRect">
            <a:avLst/>
          </a:prstGeom>
          <a:blipFill>
            <a:blip r:embed="rId6"/>
            <a:stretch>
              <a:fillRect/>
            </a:stretch>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8B19D2E2-3139-4004-A5F4-495F8B768812}"/>
              </a:ext>
            </a:extLst>
          </p:cNvPr>
          <p:cNvSpPr/>
          <p:nvPr/>
        </p:nvSpPr>
        <p:spPr>
          <a:xfrm>
            <a:off x="7786254" y="316346"/>
            <a:ext cx="1126836" cy="1043710"/>
          </a:xfrm>
          <a:prstGeom prst="roundRect">
            <a:avLst/>
          </a:prstGeom>
          <a:blipFill>
            <a:blip r:embed="rId3"/>
            <a:stretch>
              <a:fillRect/>
            </a:stretch>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0345DE95-38B6-479E-AD81-A96E5627DD4D}"/>
              </a:ext>
            </a:extLst>
          </p:cNvPr>
          <p:cNvSpPr/>
          <p:nvPr/>
        </p:nvSpPr>
        <p:spPr>
          <a:xfrm>
            <a:off x="4845664" y="1949094"/>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D8A9C0D-E53A-45C7-B71C-0AD723F7F0F1}"/>
              </a:ext>
            </a:extLst>
          </p:cNvPr>
          <p:cNvSpPr/>
          <p:nvPr/>
        </p:nvSpPr>
        <p:spPr>
          <a:xfrm>
            <a:off x="6067843" y="1947677"/>
            <a:ext cx="1126836" cy="1043709"/>
          </a:xfrm>
          <a:prstGeom prst="roundRect">
            <a:avLst/>
          </a:prstGeom>
          <a:blipFill>
            <a:blip r:embed="rId4"/>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116EB6A9-B7E9-4840-877D-DF5E5BD5BF7E}"/>
              </a:ext>
            </a:extLst>
          </p:cNvPr>
          <p:cNvSpPr/>
          <p:nvPr/>
        </p:nvSpPr>
        <p:spPr>
          <a:xfrm>
            <a:off x="7287043" y="1947677"/>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87C42D4-5BED-40B4-A284-C0F6ECFD7E63}"/>
              </a:ext>
            </a:extLst>
          </p:cNvPr>
          <p:cNvSpPr/>
          <p:nvPr/>
        </p:nvSpPr>
        <p:spPr>
          <a:xfrm>
            <a:off x="3638232" y="3089635"/>
            <a:ext cx="1126836" cy="1043709"/>
          </a:xfrm>
          <a:prstGeom prst="roundRect">
            <a:avLst/>
          </a:prstGeom>
          <a:blipFill>
            <a:blip r:embed="rId4"/>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7CF01E27-688A-4575-B349-4FC675D9C907}"/>
              </a:ext>
            </a:extLst>
          </p:cNvPr>
          <p:cNvSpPr/>
          <p:nvPr/>
        </p:nvSpPr>
        <p:spPr>
          <a:xfrm>
            <a:off x="4845664" y="3069971"/>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8DD862E0-254D-45FF-8E5D-489C5C39A0CA}"/>
              </a:ext>
            </a:extLst>
          </p:cNvPr>
          <p:cNvSpPr/>
          <p:nvPr/>
        </p:nvSpPr>
        <p:spPr>
          <a:xfrm>
            <a:off x="6067843" y="3068554"/>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2960C12-83D0-4ADA-A2A6-84B40865869B}"/>
              </a:ext>
            </a:extLst>
          </p:cNvPr>
          <p:cNvSpPr/>
          <p:nvPr/>
        </p:nvSpPr>
        <p:spPr>
          <a:xfrm>
            <a:off x="7287043" y="3068554"/>
            <a:ext cx="1126836" cy="1043709"/>
          </a:xfrm>
          <a:prstGeom prst="roundRect">
            <a:avLst/>
          </a:prstGeom>
          <a:blipFill>
            <a:blip r:embed="rId3"/>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5583E775-6394-4B92-88FE-49304299FE1C}"/>
              </a:ext>
            </a:extLst>
          </p:cNvPr>
          <p:cNvSpPr/>
          <p:nvPr/>
        </p:nvSpPr>
        <p:spPr>
          <a:xfrm>
            <a:off x="3638232" y="4159159"/>
            <a:ext cx="1126836" cy="1043709"/>
          </a:xfrm>
          <a:prstGeom prst="roundRect">
            <a:avLst/>
          </a:prstGeom>
          <a:blipFill>
            <a:blip r:embed="rId6"/>
            <a:stretch>
              <a:fillRect/>
            </a:stretch>
          </a:blip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7F81E92-DFC9-4CE4-B8FC-027AB3BDA877}"/>
              </a:ext>
            </a:extLst>
          </p:cNvPr>
          <p:cNvSpPr/>
          <p:nvPr/>
        </p:nvSpPr>
        <p:spPr>
          <a:xfrm>
            <a:off x="4845664" y="4190848"/>
            <a:ext cx="1126836" cy="1043709"/>
          </a:xfrm>
          <a:prstGeom prst="roundRect">
            <a:avLst/>
          </a:prstGeom>
          <a:blipFill>
            <a:blip r:embed="rId4"/>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9964F31A-63CB-46B2-A019-47E6EA750AE8}"/>
              </a:ext>
            </a:extLst>
          </p:cNvPr>
          <p:cNvSpPr/>
          <p:nvPr/>
        </p:nvSpPr>
        <p:spPr>
          <a:xfrm>
            <a:off x="6067843" y="4189431"/>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F2144E1C-461E-4D3B-A5E1-F3AB4F92C80D}"/>
              </a:ext>
            </a:extLst>
          </p:cNvPr>
          <p:cNvSpPr/>
          <p:nvPr/>
        </p:nvSpPr>
        <p:spPr>
          <a:xfrm>
            <a:off x="7287043" y="4189431"/>
            <a:ext cx="1126836" cy="1043709"/>
          </a:xfrm>
          <a:prstGeom prst="roundRect">
            <a:avLst/>
          </a:prstGeom>
          <a:blipFill>
            <a:blip r:embed="rId5"/>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BA5BD0A-9CC5-4928-872D-A00C5BF1450F}"/>
              </a:ext>
            </a:extLst>
          </p:cNvPr>
          <p:cNvSpPr/>
          <p:nvPr/>
        </p:nvSpPr>
        <p:spPr>
          <a:xfrm>
            <a:off x="3626464" y="5311725"/>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FFDEEFB7-3984-4306-AB43-7E70FBC10C01}"/>
              </a:ext>
            </a:extLst>
          </p:cNvPr>
          <p:cNvSpPr/>
          <p:nvPr/>
        </p:nvSpPr>
        <p:spPr>
          <a:xfrm>
            <a:off x="4845664" y="5311725"/>
            <a:ext cx="1126836" cy="1043709"/>
          </a:xfrm>
          <a:prstGeom prst="roundRect">
            <a:avLst/>
          </a:prstGeom>
          <a:blipFill>
            <a:blip r:embed="rId5"/>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5ACAD90B-F98C-4E3B-B800-8C6A861DCE6C}"/>
              </a:ext>
            </a:extLst>
          </p:cNvPr>
          <p:cNvSpPr/>
          <p:nvPr/>
        </p:nvSpPr>
        <p:spPr>
          <a:xfrm>
            <a:off x="6067843" y="5310308"/>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E6B2EE33-D8AD-453C-B858-4B30C689E5DA}"/>
              </a:ext>
            </a:extLst>
          </p:cNvPr>
          <p:cNvSpPr/>
          <p:nvPr/>
        </p:nvSpPr>
        <p:spPr>
          <a:xfrm>
            <a:off x="7287043" y="5310308"/>
            <a:ext cx="1126836" cy="1043709"/>
          </a:xfrm>
          <a:prstGeom prst="roundRect">
            <a:avLst/>
          </a:prstGeom>
          <a:blipFill>
            <a:blip r:embed="rId7"/>
            <a:stretch>
              <a:fillRect/>
            </a:stretch>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4D1015F2-44B0-4D22-9613-9CF358719328}"/>
              </a:ext>
            </a:extLst>
          </p:cNvPr>
          <p:cNvSpPr/>
          <p:nvPr/>
        </p:nvSpPr>
        <p:spPr>
          <a:xfrm>
            <a:off x="3511296" y="1402080"/>
            <a:ext cx="396240" cy="1828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44" name="Rectangle: Rounded Corners 43">
            <a:extLst>
              <a:ext uri="{FF2B5EF4-FFF2-40B4-BE49-F238E27FC236}">
                <a16:creationId xmlns:a16="http://schemas.microsoft.com/office/drawing/2014/main" id="{596F8C64-79A8-4E4E-8BB4-AD05A362FA72}"/>
              </a:ext>
            </a:extLst>
          </p:cNvPr>
          <p:cNvSpPr/>
          <p:nvPr/>
        </p:nvSpPr>
        <p:spPr>
          <a:xfrm>
            <a:off x="5066608" y="1402080"/>
            <a:ext cx="396240" cy="1828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45" name="Rectangle: Rounded Corners 44">
            <a:extLst>
              <a:ext uri="{FF2B5EF4-FFF2-40B4-BE49-F238E27FC236}">
                <a16:creationId xmlns:a16="http://schemas.microsoft.com/office/drawing/2014/main" id="{1493A264-83EC-4EC5-8105-6C5CE445120F}"/>
              </a:ext>
            </a:extLst>
          </p:cNvPr>
          <p:cNvSpPr/>
          <p:nvPr/>
        </p:nvSpPr>
        <p:spPr>
          <a:xfrm>
            <a:off x="6609080" y="1402080"/>
            <a:ext cx="396240" cy="1828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46" name="Rectangle: Rounded Corners 45">
            <a:extLst>
              <a:ext uri="{FF2B5EF4-FFF2-40B4-BE49-F238E27FC236}">
                <a16:creationId xmlns:a16="http://schemas.microsoft.com/office/drawing/2014/main" id="{90F9EE0A-83E7-40FF-B38B-49C36600316B}"/>
              </a:ext>
            </a:extLst>
          </p:cNvPr>
          <p:cNvSpPr/>
          <p:nvPr/>
        </p:nvSpPr>
        <p:spPr>
          <a:xfrm>
            <a:off x="8151552" y="1402080"/>
            <a:ext cx="396240" cy="1828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47" name="Rectangle 46">
            <a:extLst>
              <a:ext uri="{FF2B5EF4-FFF2-40B4-BE49-F238E27FC236}">
                <a16:creationId xmlns:a16="http://schemas.microsoft.com/office/drawing/2014/main" id="{DAD63222-70F9-4DA2-B928-24C66CD3855E}"/>
              </a:ext>
            </a:extLst>
          </p:cNvPr>
          <p:cNvSpPr/>
          <p:nvPr/>
        </p:nvSpPr>
        <p:spPr>
          <a:xfrm>
            <a:off x="9116291" y="2165655"/>
            <a:ext cx="2697018" cy="74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Youssef </a:t>
            </a:r>
            <a:r>
              <a:rPr lang="en-US" sz="3200" b="1" dirty="0" err="1"/>
              <a:t>wafik</a:t>
            </a:r>
            <a:endParaRPr lang="en-US" sz="3200" b="1" dirty="0"/>
          </a:p>
        </p:txBody>
      </p:sp>
      <p:sp>
        <p:nvSpPr>
          <p:cNvPr id="48" name="Rectangle: Rounded Corners 47">
            <a:extLst>
              <a:ext uri="{FF2B5EF4-FFF2-40B4-BE49-F238E27FC236}">
                <a16:creationId xmlns:a16="http://schemas.microsoft.com/office/drawing/2014/main" id="{80BEF396-489A-4530-ADB4-17EDBFBB8F7E}"/>
              </a:ext>
            </a:extLst>
          </p:cNvPr>
          <p:cNvSpPr/>
          <p:nvPr/>
        </p:nvSpPr>
        <p:spPr>
          <a:xfrm>
            <a:off x="840509" y="1511721"/>
            <a:ext cx="1274618" cy="435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Jokerman" panose="04090605060D06020702" pitchFamily="82" charset="0"/>
              </a:rPr>
              <a:t>Time</a:t>
            </a:r>
          </a:p>
        </p:txBody>
      </p:sp>
      <p:sp>
        <p:nvSpPr>
          <p:cNvPr id="49" name="Rectangle: Rounded Corners 48">
            <a:extLst>
              <a:ext uri="{FF2B5EF4-FFF2-40B4-BE49-F238E27FC236}">
                <a16:creationId xmlns:a16="http://schemas.microsoft.com/office/drawing/2014/main" id="{B0F32A3A-234B-4A9E-B63D-A79B747DE378}"/>
              </a:ext>
            </a:extLst>
          </p:cNvPr>
          <p:cNvSpPr/>
          <p:nvPr/>
        </p:nvSpPr>
        <p:spPr>
          <a:xfrm>
            <a:off x="832762" y="3242783"/>
            <a:ext cx="1274618" cy="435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Jokerman" panose="04090605060D06020702" pitchFamily="82" charset="0"/>
              </a:rPr>
              <a:t>Score</a:t>
            </a:r>
          </a:p>
        </p:txBody>
      </p:sp>
      <p:sp>
        <p:nvSpPr>
          <p:cNvPr id="50" name="Rectangle 49">
            <a:extLst>
              <a:ext uri="{FF2B5EF4-FFF2-40B4-BE49-F238E27FC236}">
                <a16:creationId xmlns:a16="http://schemas.microsoft.com/office/drawing/2014/main" id="{C8BAFAD5-ABD2-4DD0-9CAF-BAE46933B9A5}"/>
              </a:ext>
            </a:extLst>
          </p:cNvPr>
          <p:cNvSpPr/>
          <p:nvPr/>
        </p:nvSpPr>
        <p:spPr>
          <a:xfrm>
            <a:off x="832762" y="3716107"/>
            <a:ext cx="1274618" cy="1120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3</a:t>
            </a:r>
          </a:p>
        </p:txBody>
      </p:sp>
      <p:sp>
        <p:nvSpPr>
          <p:cNvPr id="51" name="Rectangle: Rounded Corners 50">
            <a:extLst>
              <a:ext uri="{FF2B5EF4-FFF2-40B4-BE49-F238E27FC236}">
                <a16:creationId xmlns:a16="http://schemas.microsoft.com/office/drawing/2014/main" id="{C6DC32D5-343C-4E2B-A056-7F09A36616A8}"/>
              </a:ext>
            </a:extLst>
          </p:cNvPr>
          <p:cNvSpPr/>
          <p:nvPr/>
        </p:nvSpPr>
        <p:spPr>
          <a:xfrm>
            <a:off x="9753600" y="1729699"/>
            <a:ext cx="1274618" cy="435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Jokerman" panose="04090605060D06020702" pitchFamily="82" charset="0"/>
              </a:rPr>
              <a:t>name</a:t>
            </a:r>
          </a:p>
        </p:txBody>
      </p:sp>
      <p:sp>
        <p:nvSpPr>
          <p:cNvPr id="52" name="Rectangle: Rounded Corners 51">
            <a:extLst>
              <a:ext uri="{FF2B5EF4-FFF2-40B4-BE49-F238E27FC236}">
                <a16:creationId xmlns:a16="http://schemas.microsoft.com/office/drawing/2014/main" id="{CFCB7A5E-C662-4C21-A111-0CD69AA65BAF}"/>
              </a:ext>
            </a:extLst>
          </p:cNvPr>
          <p:cNvSpPr/>
          <p:nvPr/>
        </p:nvSpPr>
        <p:spPr>
          <a:xfrm>
            <a:off x="9716654" y="4313913"/>
            <a:ext cx="1496291" cy="734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Jokerman" panose="04090605060D06020702" pitchFamily="82" charset="0"/>
              </a:rPr>
              <a:t>start</a:t>
            </a:r>
          </a:p>
        </p:txBody>
      </p:sp>
      <p:sp>
        <p:nvSpPr>
          <p:cNvPr id="53" name="Rectangle 52">
            <a:extLst>
              <a:ext uri="{FF2B5EF4-FFF2-40B4-BE49-F238E27FC236}">
                <a16:creationId xmlns:a16="http://schemas.microsoft.com/office/drawing/2014/main" id="{5626583B-89DA-43B1-95BB-B1AA4847CA6D}"/>
              </a:ext>
            </a:extLst>
          </p:cNvPr>
          <p:cNvSpPr/>
          <p:nvPr/>
        </p:nvSpPr>
        <p:spPr>
          <a:xfrm>
            <a:off x="832762" y="1977116"/>
            <a:ext cx="1274618" cy="1120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17</a:t>
            </a:r>
          </a:p>
        </p:txBody>
      </p:sp>
      <p:sp>
        <p:nvSpPr>
          <p:cNvPr id="55" name="Rectangle: Rounded Corners 54">
            <a:extLst>
              <a:ext uri="{FF2B5EF4-FFF2-40B4-BE49-F238E27FC236}">
                <a16:creationId xmlns:a16="http://schemas.microsoft.com/office/drawing/2014/main" id="{33F95EE3-FF8E-47B5-A79A-4DC28C62DAAB}"/>
              </a:ext>
            </a:extLst>
          </p:cNvPr>
          <p:cNvSpPr/>
          <p:nvPr/>
        </p:nvSpPr>
        <p:spPr>
          <a:xfrm>
            <a:off x="586509" y="4937994"/>
            <a:ext cx="1782617" cy="435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Jokerman" panose="04090605060D06020702" pitchFamily="82" charset="0"/>
              </a:rPr>
              <a:t>High score</a:t>
            </a:r>
          </a:p>
        </p:txBody>
      </p:sp>
      <p:sp>
        <p:nvSpPr>
          <p:cNvPr id="56" name="Rectangle 55">
            <a:extLst>
              <a:ext uri="{FF2B5EF4-FFF2-40B4-BE49-F238E27FC236}">
                <a16:creationId xmlns:a16="http://schemas.microsoft.com/office/drawing/2014/main" id="{4326603E-372F-4FC1-A175-A1A5B087D6E3}"/>
              </a:ext>
            </a:extLst>
          </p:cNvPr>
          <p:cNvSpPr/>
          <p:nvPr/>
        </p:nvSpPr>
        <p:spPr>
          <a:xfrm>
            <a:off x="832762" y="5347676"/>
            <a:ext cx="1274618" cy="1120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4</a:t>
            </a:r>
          </a:p>
        </p:txBody>
      </p:sp>
      <p:sp>
        <p:nvSpPr>
          <p:cNvPr id="42" name="Rectangle 41">
            <a:extLst>
              <a:ext uri="{FF2B5EF4-FFF2-40B4-BE49-F238E27FC236}">
                <a16:creationId xmlns:a16="http://schemas.microsoft.com/office/drawing/2014/main" id="{EC3FBB1C-7DFF-46F2-81B9-9FFD24500152}"/>
              </a:ext>
            </a:extLst>
          </p:cNvPr>
          <p:cNvSpPr/>
          <p:nvPr/>
        </p:nvSpPr>
        <p:spPr>
          <a:xfrm>
            <a:off x="3136326" y="6460618"/>
            <a:ext cx="7737988" cy="3539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rgbClr val="FF0000"/>
                </a:solidFill>
              </a:rPr>
              <a:t>Feel free to edit and choose appropriate colors and fonts</a:t>
            </a:r>
          </a:p>
        </p:txBody>
      </p:sp>
    </p:spTree>
    <p:extLst>
      <p:ext uri="{BB962C8B-B14F-4D97-AF65-F5344CB8AC3E}">
        <p14:creationId xmlns:p14="http://schemas.microsoft.com/office/powerpoint/2010/main" val="1333970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212</Words>
  <Application>Microsoft Office PowerPoint</Application>
  <PresentationFormat>Widescreen</PresentationFormat>
  <Paragraphs>59</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Bahnschrift SemiLight</vt:lpstr>
      <vt:lpstr>Berlin Sans FB Demi</vt:lpstr>
      <vt:lpstr>Calibri</vt:lpstr>
      <vt:lpstr>Calibri Light</vt:lpstr>
      <vt:lpstr>Gigi</vt:lpstr>
      <vt:lpstr>Jokerman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youssef aziz</dc:creator>
  <cp:lastModifiedBy>youssef aziz</cp:lastModifiedBy>
  <cp:revision>46</cp:revision>
  <dcterms:created xsi:type="dcterms:W3CDTF">2022-01-27T19:35:08Z</dcterms:created>
  <dcterms:modified xsi:type="dcterms:W3CDTF">2022-01-28T22:15:39Z</dcterms:modified>
</cp:coreProperties>
</file>