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7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69" autoAdjust="0"/>
  </p:normalViewPr>
  <p:slideViewPr>
    <p:cSldViewPr>
      <p:cViewPr varScale="1">
        <p:scale>
          <a:sx n="70" d="100"/>
          <a:sy n="70" d="100"/>
        </p:scale>
        <p:origin x="-181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61A4B2-98FC-4A32-AF1D-EAB55A1072D5}" type="doc">
      <dgm:prSet loTypeId="urn:microsoft.com/office/officeart/2005/8/layout/radial6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9EF3F879-7A1E-4A79-AECB-555C3D606279}">
      <dgm:prSet phldrT="[Texte]" custT="1"/>
      <dgm:spPr/>
      <dgm:t>
        <a:bodyPr/>
        <a:lstStyle/>
        <a:p>
          <a:r>
            <a:rPr lang="fr-FR" sz="2400" dirty="0" smtClean="0"/>
            <a:t>Club de Développement</a:t>
          </a:r>
          <a:endParaRPr lang="fr-FR" sz="2400" dirty="0"/>
        </a:p>
      </dgm:t>
    </dgm:pt>
    <dgm:pt modelId="{43E56CF8-14A7-467A-ACDA-B9C35694A9DA}" type="parTrans" cxnId="{05632AE5-6ABE-4B87-851A-E324859335A2}">
      <dgm:prSet/>
      <dgm:spPr/>
      <dgm:t>
        <a:bodyPr/>
        <a:lstStyle/>
        <a:p>
          <a:endParaRPr lang="fr-FR"/>
        </a:p>
      </dgm:t>
    </dgm:pt>
    <dgm:pt modelId="{43A676DD-C755-44C0-B1D1-F531BA85F6C3}" type="sibTrans" cxnId="{05632AE5-6ABE-4B87-851A-E324859335A2}">
      <dgm:prSet/>
      <dgm:spPr/>
      <dgm:t>
        <a:bodyPr/>
        <a:lstStyle/>
        <a:p>
          <a:endParaRPr lang="fr-FR"/>
        </a:p>
      </dgm:t>
    </dgm:pt>
    <dgm:pt modelId="{1EF6F035-D2B4-47D0-B51D-DE96D2D4D962}">
      <dgm:prSet phldrT="[Texte]" custT="1"/>
      <dgm:spPr/>
      <dgm:t>
        <a:bodyPr/>
        <a:lstStyle/>
        <a:p>
          <a:r>
            <a:rPr lang="fr-FR" sz="1800" b="1" dirty="0" smtClean="0"/>
            <a:t>Développement des compétences Techniques</a:t>
          </a:r>
        </a:p>
      </dgm:t>
    </dgm:pt>
    <dgm:pt modelId="{71F1153B-30C5-4C16-9447-BB016C1472AB}" type="parTrans" cxnId="{CE8D935E-1E01-48A7-B551-9BE063C0CC34}">
      <dgm:prSet/>
      <dgm:spPr/>
      <dgm:t>
        <a:bodyPr/>
        <a:lstStyle/>
        <a:p>
          <a:endParaRPr lang="fr-FR"/>
        </a:p>
      </dgm:t>
    </dgm:pt>
    <dgm:pt modelId="{DAAAE687-FD7E-4F46-AAB1-EAE30C64D97A}" type="sibTrans" cxnId="{CE8D935E-1E01-48A7-B551-9BE063C0CC34}">
      <dgm:prSet/>
      <dgm:spPr/>
      <dgm:t>
        <a:bodyPr/>
        <a:lstStyle/>
        <a:p>
          <a:endParaRPr lang="fr-FR" dirty="0"/>
        </a:p>
      </dgm:t>
    </dgm:pt>
    <dgm:pt modelId="{75C94474-303A-49F3-AB05-9A4707E203EB}">
      <dgm:prSet phldrT="[Texte]" custT="1"/>
      <dgm:spPr/>
      <dgm:t>
        <a:bodyPr/>
        <a:lstStyle/>
        <a:p>
          <a:r>
            <a:rPr lang="fr-FR" sz="1800" b="1" dirty="0" smtClean="0"/>
            <a:t>Recherches</a:t>
          </a:r>
          <a:endParaRPr lang="fr-FR" sz="1800" b="1" dirty="0"/>
        </a:p>
      </dgm:t>
    </dgm:pt>
    <dgm:pt modelId="{FEF748E5-26A0-46B9-90A1-6F894015086C}" type="parTrans" cxnId="{A295E5AB-F39E-4AB5-AFA4-9F55A73988E5}">
      <dgm:prSet/>
      <dgm:spPr/>
      <dgm:t>
        <a:bodyPr/>
        <a:lstStyle/>
        <a:p>
          <a:endParaRPr lang="fr-FR"/>
        </a:p>
      </dgm:t>
    </dgm:pt>
    <dgm:pt modelId="{21D18435-4295-4030-8433-A4AE72609857}" type="sibTrans" cxnId="{A295E5AB-F39E-4AB5-AFA4-9F55A73988E5}">
      <dgm:prSet/>
      <dgm:spPr/>
      <dgm:t>
        <a:bodyPr/>
        <a:lstStyle/>
        <a:p>
          <a:endParaRPr lang="fr-FR" dirty="0"/>
        </a:p>
      </dgm:t>
    </dgm:pt>
    <dgm:pt modelId="{9A02FC4A-230A-443C-AB22-BCBF2C7088E4}">
      <dgm:prSet phldrT="[Texte]" custT="1"/>
      <dgm:spPr/>
      <dgm:t>
        <a:bodyPr/>
        <a:lstStyle/>
        <a:p>
          <a:r>
            <a:rPr lang="fr-FR" sz="1800" b="1" dirty="0" smtClean="0"/>
            <a:t>Intervenants tires</a:t>
          </a:r>
          <a:endParaRPr lang="fr-FR" sz="1800" b="1" dirty="0"/>
        </a:p>
      </dgm:t>
    </dgm:pt>
    <dgm:pt modelId="{FCEE6C11-6D16-49D3-9BED-BD6EC0ED450D}" type="parTrans" cxnId="{16870D2F-12D0-49FC-8A93-441D520F6AB6}">
      <dgm:prSet/>
      <dgm:spPr/>
      <dgm:t>
        <a:bodyPr/>
        <a:lstStyle/>
        <a:p>
          <a:endParaRPr lang="fr-FR"/>
        </a:p>
      </dgm:t>
    </dgm:pt>
    <dgm:pt modelId="{F09FB355-74A2-4FA6-B826-3E28D62CB58F}" type="sibTrans" cxnId="{16870D2F-12D0-49FC-8A93-441D520F6AB6}">
      <dgm:prSet/>
      <dgm:spPr/>
      <dgm:t>
        <a:bodyPr/>
        <a:lstStyle/>
        <a:p>
          <a:endParaRPr lang="fr-FR" dirty="0"/>
        </a:p>
      </dgm:t>
    </dgm:pt>
    <dgm:pt modelId="{ACD9EF24-835C-498A-BA9D-B0F2F9822832}">
      <dgm:prSet phldrT="[Texte]" custT="1"/>
      <dgm:spPr/>
      <dgm:t>
        <a:bodyPr/>
        <a:lstStyle/>
        <a:p>
          <a:r>
            <a:rPr lang="fr-FR" sz="1800" b="1" dirty="0" smtClean="0"/>
            <a:t>Découvrir le besoin réel des entreprises</a:t>
          </a:r>
          <a:endParaRPr lang="fr-FR" sz="1800" b="1" dirty="0"/>
        </a:p>
      </dgm:t>
    </dgm:pt>
    <dgm:pt modelId="{2C369002-5614-4B42-BD2E-30B4D1C98F01}" type="parTrans" cxnId="{59F72CA2-0D8A-4277-8FDE-9AF504905B1F}">
      <dgm:prSet/>
      <dgm:spPr/>
      <dgm:t>
        <a:bodyPr/>
        <a:lstStyle/>
        <a:p>
          <a:endParaRPr lang="fr-FR"/>
        </a:p>
      </dgm:t>
    </dgm:pt>
    <dgm:pt modelId="{13EA89D2-7ABE-4900-92B2-1DBEE33C6E97}" type="sibTrans" cxnId="{59F72CA2-0D8A-4277-8FDE-9AF504905B1F}">
      <dgm:prSet/>
      <dgm:spPr/>
      <dgm:t>
        <a:bodyPr/>
        <a:lstStyle/>
        <a:p>
          <a:endParaRPr lang="fr-FR" dirty="0"/>
        </a:p>
      </dgm:t>
    </dgm:pt>
    <dgm:pt modelId="{38EDE2C4-2940-499A-B926-66ADEC072E07}">
      <dgm:prSet phldrT="[Texte]" custT="1"/>
      <dgm:spPr/>
      <dgm:t>
        <a:bodyPr/>
        <a:lstStyle/>
        <a:p>
          <a:r>
            <a:rPr lang="fr-FR" sz="1800" b="1" dirty="0" smtClean="0"/>
            <a:t>Approche Projets</a:t>
          </a:r>
          <a:endParaRPr lang="fr-FR" sz="1800" b="1" dirty="0"/>
        </a:p>
      </dgm:t>
    </dgm:pt>
    <dgm:pt modelId="{E5CDEFBE-D737-4215-BED0-A148A5A8AD61}" type="parTrans" cxnId="{ECBB202B-B3D3-441E-BBDD-528D2A4E87BE}">
      <dgm:prSet/>
      <dgm:spPr/>
      <dgm:t>
        <a:bodyPr/>
        <a:lstStyle/>
        <a:p>
          <a:endParaRPr lang="fr-FR"/>
        </a:p>
      </dgm:t>
    </dgm:pt>
    <dgm:pt modelId="{F2E6246F-1019-40BF-8E93-EDD4E31D9851}" type="sibTrans" cxnId="{ECBB202B-B3D3-441E-BBDD-528D2A4E87BE}">
      <dgm:prSet/>
      <dgm:spPr/>
      <dgm:t>
        <a:bodyPr/>
        <a:lstStyle/>
        <a:p>
          <a:endParaRPr lang="fr-FR" dirty="0"/>
        </a:p>
      </dgm:t>
    </dgm:pt>
    <dgm:pt modelId="{0025E601-DBC3-4889-841D-66DC1B9073E9}">
      <dgm:prSet phldrT="[Texte]"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300C9000-DA72-4319-A801-EE7E13157F6E}" type="parTrans" cxnId="{DDDDD1E8-B2A8-4743-BE29-550C28C2B107}">
      <dgm:prSet/>
      <dgm:spPr/>
      <dgm:t>
        <a:bodyPr/>
        <a:lstStyle/>
        <a:p>
          <a:endParaRPr lang="fr-FR"/>
        </a:p>
      </dgm:t>
    </dgm:pt>
    <dgm:pt modelId="{2FF211E4-AD3C-4724-BFC1-33F13B02D8A7}" type="sibTrans" cxnId="{DDDDD1E8-B2A8-4743-BE29-550C28C2B107}">
      <dgm:prSet/>
      <dgm:spPr/>
      <dgm:t>
        <a:bodyPr/>
        <a:lstStyle/>
        <a:p>
          <a:endParaRPr lang="fr-FR" dirty="0"/>
        </a:p>
      </dgm:t>
    </dgm:pt>
    <dgm:pt modelId="{CC8039C3-A081-49E1-8752-9C773B50144E}" type="pres">
      <dgm:prSet presAssocID="{6F61A4B2-98FC-4A32-AF1D-EAB55A1072D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5A046B7-635D-4381-8B5C-243F5D8EE7B4}" type="pres">
      <dgm:prSet presAssocID="{9EF3F879-7A1E-4A79-AECB-555C3D606279}" presName="centerShape" presStyleLbl="node0" presStyleIdx="0" presStyleCnt="1" custScaleX="218409" custScaleY="129060" custLinFactNeighborX="7745" custLinFactNeighborY="-2264"/>
      <dgm:spPr/>
      <dgm:t>
        <a:bodyPr/>
        <a:lstStyle/>
        <a:p>
          <a:endParaRPr lang="fr-FR"/>
        </a:p>
      </dgm:t>
    </dgm:pt>
    <dgm:pt modelId="{FD2E08FC-7640-46FB-82A3-7E8552FAD3C3}" type="pres">
      <dgm:prSet presAssocID="{1EF6F035-D2B4-47D0-B51D-DE96D2D4D962}" presName="node" presStyleLbl="node1" presStyleIdx="0" presStyleCnt="6" custScaleX="223778" custRadScaleRad="114885" custRadScaleInc="1824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AF7F8A-4FF5-4593-8E30-44E176F4E5E3}" type="pres">
      <dgm:prSet presAssocID="{1EF6F035-D2B4-47D0-B51D-DE96D2D4D962}" presName="dummy" presStyleCnt="0"/>
      <dgm:spPr/>
      <dgm:t>
        <a:bodyPr/>
        <a:lstStyle/>
        <a:p>
          <a:endParaRPr lang="fr-FR"/>
        </a:p>
      </dgm:t>
    </dgm:pt>
    <dgm:pt modelId="{CEA7DBF8-6052-466D-9E3C-B3C5A4926ECE}" type="pres">
      <dgm:prSet presAssocID="{DAAAE687-FD7E-4F46-AAB1-EAE30C64D97A}" presName="sibTrans" presStyleLbl="sibTrans2D1" presStyleIdx="0" presStyleCnt="6"/>
      <dgm:spPr/>
      <dgm:t>
        <a:bodyPr/>
        <a:lstStyle/>
        <a:p>
          <a:endParaRPr lang="fr-FR"/>
        </a:p>
      </dgm:t>
    </dgm:pt>
    <dgm:pt modelId="{FF522A8F-1D83-408E-B0B3-08630057D3EC}" type="pres">
      <dgm:prSet presAssocID="{75C94474-303A-49F3-AB05-9A4707E203EB}" presName="node" presStyleLbl="node1" presStyleIdx="1" presStyleCnt="6" custScaleX="189907" custScaleY="127210" custRadScaleRad="171181" custRadScaleInc="6957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EBE65C-0756-4EBB-9CDA-F77D14561420}" type="pres">
      <dgm:prSet presAssocID="{75C94474-303A-49F3-AB05-9A4707E203EB}" presName="dummy" presStyleCnt="0"/>
      <dgm:spPr/>
      <dgm:t>
        <a:bodyPr/>
        <a:lstStyle/>
        <a:p>
          <a:endParaRPr lang="fr-FR"/>
        </a:p>
      </dgm:t>
    </dgm:pt>
    <dgm:pt modelId="{A5DC98BD-47E1-494C-8462-2A82FFBF60D0}" type="pres">
      <dgm:prSet presAssocID="{21D18435-4295-4030-8433-A4AE72609857}" presName="sibTrans" presStyleLbl="sibTrans2D1" presStyleIdx="1" presStyleCnt="6" custLinFactNeighborX="6504"/>
      <dgm:spPr/>
      <dgm:t>
        <a:bodyPr/>
        <a:lstStyle/>
        <a:p>
          <a:endParaRPr lang="fr-FR"/>
        </a:p>
      </dgm:t>
    </dgm:pt>
    <dgm:pt modelId="{4272DAAF-6ADF-4F3D-9C9C-6672A0DF573A}" type="pres">
      <dgm:prSet presAssocID="{9A02FC4A-230A-443C-AB22-BCBF2C7088E4}" presName="node" presStyleLbl="node1" presStyleIdx="2" presStyleCnt="6" custScaleX="172194" custRadScaleRad="136774" custRadScaleInc="-1138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57F34D-7676-4A89-8CA6-C68E30659BEB}" type="pres">
      <dgm:prSet presAssocID="{9A02FC4A-230A-443C-AB22-BCBF2C7088E4}" presName="dummy" presStyleCnt="0"/>
      <dgm:spPr/>
      <dgm:t>
        <a:bodyPr/>
        <a:lstStyle/>
        <a:p>
          <a:endParaRPr lang="fr-FR"/>
        </a:p>
      </dgm:t>
    </dgm:pt>
    <dgm:pt modelId="{AA470BD0-4431-44B4-97D1-FCDF06B61625}" type="pres">
      <dgm:prSet presAssocID="{F09FB355-74A2-4FA6-B826-3E28D62CB58F}" presName="sibTrans" presStyleLbl="sibTrans2D1" presStyleIdx="2" presStyleCnt="6"/>
      <dgm:spPr/>
      <dgm:t>
        <a:bodyPr/>
        <a:lstStyle/>
        <a:p>
          <a:endParaRPr lang="fr-FR"/>
        </a:p>
      </dgm:t>
    </dgm:pt>
    <dgm:pt modelId="{4DE5E69D-0FED-4F75-B474-9C8B0EC7F1DB}" type="pres">
      <dgm:prSet presAssocID="{ACD9EF24-835C-498A-BA9D-B0F2F9822832}" presName="node" presStyleLbl="node1" presStyleIdx="3" presStyleCnt="6" custScaleX="198371" custRadScaleRad="100249" custRadScaleInc="-1337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569B2C-3894-4F4A-83B7-9B5961D54FFC}" type="pres">
      <dgm:prSet presAssocID="{ACD9EF24-835C-498A-BA9D-B0F2F9822832}" presName="dummy" presStyleCnt="0"/>
      <dgm:spPr/>
      <dgm:t>
        <a:bodyPr/>
        <a:lstStyle/>
        <a:p>
          <a:endParaRPr lang="fr-FR"/>
        </a:p>
      </dgm:t>
    </dgm:pt>
    <dgm:pt modelId="{692C0EE6-BD1A-405D-97D6-B1A35FCAA9A6}" type="pres">
      <dgm:prSet presAssocID="{13EA89D2-7ABE-4900-92B2-1DBEE33C6E97}" presName="sibTrans" presStyleLbl="sibTrans2D1" presStyleIdx="3" presStyleCnt="6"/>
      <dgm:spPr/>
      <dgm:t>
        <a:bodyPr/>
        <a:lstStyle/>
        <a:p>
          <a:endParaRPr lang="fr-FR"/>
        </a:p>
      </dgm:t>
    </dgm:pt>
    <dgm:pt modelId="{D89228A6-BF49-40AC-92FF-4407278D06B8}" type="pres">
      <dgm:prSet presAssocID="{38EDE2C4-2940-499A-B926-66ADEC072E07}" presName="node" presStyleLbl="node1" presStyleIdx="4" presStyleCnt="6" custScaleX="142577" custRadScaleRad="119412" custRadScaleInc="2623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413FB4-248A-4BB7-A254-67F2BD9CC66E}" type="pres">
      <dgm:prSet presAssocID="{38EDE2C4-2940-499A-B926-66ADEC072E07}" presName="dummy" presStyleCnt="0"/>
      <dgm:spPr/>
      <dgm:t>
        <a:bodyPr/>
        <a:lstStyle/>
        <a:p>
          <a:endParaRPr lang="fr-FR"/>
        </a:p>
      </dgm:t>
    </dgm:pt>
    <dgm:pt modelId="{A61E80D6-C1EE-4C94-9FE4-F35E635448B9}" type="pres">
      <dgm:prSet presAssocID="{F2E6246F-1019-40BF-8E93-EDD4E31D9851}" presName="sibTrans" presStyleLbl="sibTrans2D1" presStyleIdx="4" presStyleCnt="6" custScaleX="132974"/>
      <dgm:spPr/>
      <dgm:t>
        <a:bodyPr/>
        <a:lstStyle/>
        <a:p>
          <a:endParaRPr lang="fr-FR"/>
        </a:p>
      </dgm:t>
    </dgm:pt>
    <dgm:pt modelId="{E4F9156B-3E93-4B34-93BC-339F4670C41A}" type="pres">
      <dgm:prSet presAssocID="{0025E601-DBC3-4889-841D-66DC1B9073E9}" presName="node" presStyleLbl="node1" presStyleIdx="5" presStyleCnt="6" custScaleX="172765" custRadScaleRad="130992" custRadScaleInc="-3536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6ADCEB-0DDE-489D-9CD7-2FBCC6D6B40C}" type="pres">
      <dgm:prSet presAssocID="{0025E601-DBC3-4889-841D-66DC1B9073E9}" presName="dummy" presStyleCnt="0"/>
      <dgm:spPr/>
      <dgm:t>
        <a:bodyPr/>
        <a:lstStyle/>
        <a:p>
          <a:endParaRPr lang="fr-FR"/>
        </a:p>
      </dgm:t>
    </dgm:pt>
    <dgm:pt modelId="{827197C3-ECC9-4D8F-AE61-51096D1EBD12}" type="pres">
      <dgm:prSet presAssocID="{2FF211E4-AD3C-4724-BFC1-33F13B02D8A7}" presName="sibTrans" presStyleLbl="sibTrans2D1" presStyleIdx="5" presStyleCnt="6" custLinFactNeighborX="-19024" custLinFactNeighborY="-3441"/>
      <dgm:spPr/>
      <dgm:t>
        <a:bodyPr/>
        <a:lstStyle/>
        <a:p>
          <a:endParaRPr lang="fr-FR"/>
        </a:p>
      </dgm:t>
    </dgm:pt>
  </dgm:ptLst>
  <dgm:cxnLst>
    <dgm:cxn modelId="{59F72CA2-0D8A-4277-8FDE-9AF504905B1F}" srcId="{9EF3F879-7A1E-4A79-AECB-555C3D606279}" destId="{ACD9EF24-835C-498A-BA9D-B0F2F9822832}" srcOrd="3" destOrd="0" parTransId="{2C369002-5614-4B42-BD2E-30B4D1C98F01}" sibTransId="{13EA89D2-7ABE-4900-92B2-1DBEE33C6E97}"/>
    <dgm:cxn modelId="{5264CE07-89D4-4C6A-A56E-88F2BE5BEFFE}" type="presOf" srcId="{38EDE2C4-2940-499A-B926-66ADEC072E07}" destId="{D89228A6-BF49-40AC-92FF-4407278D06B8}" srcOrd="0" destOrd="0" presId="urn:microsoft.com/office/officeart/2005/8/layout/radial6"/>
    <dgm:cxn modelId="{16870D2F-12D0-49FC-8A93-441D520F6AB6}" srcId="{9EF3F879-7A1E-4A79-AECB-555C3D606279}" destId="{9A02FC4A-230A-443C-AB22-BCBF2C7088E4}" srcOrd="2" destOrd="0" parTransId="{FCEE6C11-6D16-49D3-9BED-BD6EC0ED450D}" sibTransId="{F09FB355-74A2-4FA6-B826-3E28D62CB58F}"/>
    <dgm:cxn modelId="{1176E8CA-8FDD-4DA4-A41D-78F5771522D3}" type="presOf" srcId="{2FF211E4-AD3C-4724-BFC1-33F13B02D8A7}" destId="{827197C3-ECC9-4D8F-AE61-51096D1EBD12}" srcOrd="0" destOrd="0" presId="urn:microsoft.com/office/officeart/2005/8/layout/radial6"/>
    <dgm:cxn modelId="{6A51D137-A33C-48C2-98B3-2204A1EA354B}" type="presOf" srcId="{ACD9EF24-835C-498A-BA9D-B0F2F9822832}" destId="{4DE5E69D-0FED-4F75-B474-9C8B0EC7F1DB}" srcOrd="0" destOrd="0" presId="urn:microsoft.com/office/officeart/2005/8/layout/radial6"/>
    <dgm:cxn modelId="{01AA1223-813E-4D12-9F1D-DF01A02E6019}" type="presOf" srcId="{6F61A4B2-98FC-4A32-AF1D-EAB55A1072D5}" destId="{CC8039C3-A081-49E1-8752-9C773B50144E}" srcOrd="0" destOrd="0" presId="urn:microsoft.com/office/officeart/2005/8/layout/radial6"/>
    <dgm:cxn modelId="{503C9323-6356-4DAC-AA0A-B35CC6C74237}" type="presOf" srcId="{F2E6246F-1019-40BF-8E93-EDD4E31D9851}" destId="{A61E80D6-C1EE-4C94-9FE4-F35E635448B9}" srcOrd="0" destOrd="0" presId="urn:microsoft.com/office/officeart/2005/8/layout/radial6"/>
    <dgm:cxn modelId="{DF1CADA9-0F01-45D2-9B81-F517F88DC395}" type="presOf" srcId="{F09FB355-74A2-4FA6-B826-3E28D62CB58F}" destId="{AA470BD0-4431-44B4-97D1-FCDF06B61625}" srcOrd="0" destOrd="0" presId="urn:microsoft.com/office/officeart/2005/8/layout/radial6"/>
    <dgm:cxn modelId="{CE8D935E-1E01-48A7-B551-9BE063C0CC34}" srcId="{9EF3F879-7A1E-4A79-AECB-555C3D606279}" destId="{1EF6F035-D2B4-47D0-B51D-DE96D2D4D962}" srcOrd="0" destOrd="0" parTransId="{71F1153B-30C5-4C16-9447-BB016C1472AB}" sibTransId="{DAAAE687-FD7E-4F46-AAB1-EAE30C64D97A}"/>
    <dgm:cxn modelId="{68BD0958-F68A-4CE0-BFBC-B0760C0005CE}" type="presOf" srcId="{1EF6F035-D2B4-47D0-B51D-DE96D2D4D962}" destId="{FD2E08FC-7640-46FB-82A3-7E8552FAD3C3}" srcOrd="0" destOrd="0" presId="urn:microsoft.com/office/officeart/2005/8/layout/radial6"/>
    <dgm:cxn modelId="{ECBB202B-B3D3-441E-BBDD-528D2A4E87BE}" srcId="{9EF3F879-7A1E-4A79-AECB-555C3D606279}" destId="{38EDE2C4-2940-499A-B926-66ADEC072E07}" srcOrd="4" destOrd="0" parTransId="{E5CDEFBE-D737-4215-BED0-A148A5A8AD61}" sibTransId="{F2E6246F-1019-40BF-8E93-EDD4E31D9851}"/>
    <dgm:cxn modelId="{B41E1693-153A-48AF-A58D-B0B0955488EA}" type="presOf" srcId="{75C94474-303A-49F3-AB05-9A4707E203EB}" destId="{FF522A8F-1D83-408E-B0B3-08630057D3EC}" srcOrd="0" destOrd="0" presId="urn:microsoft.com/office/officeart/2005/8/layout/radial6"/>
    <dgm:cxn modelId="{DDDDD1E8-B2A8-4743-BE29-550C28C2B107}" srcId="{9EF3F879-7A1E-4A79-AECB-555C3D606279}" destId="{0025E601-DBC3-4889-841D-66DC1B9073E9}" srcOrd="5" destOrd="0" parTransId="{300C9000-DA72-4319-A801-EE7E13157F6E}" sibTransId="{2FF211E4-AD3C-4724-BFC1-33F13B02D8A7}"/>
    <dgm:cxn modelId="{34B90DFC-005D-48E0-9264-5FDBB8A7086F}" type="presOf" srcId="{21D18435-4295-4030-8433-A4AE72609857}" destId="{A5DC98BD-47E1-494C-8462-2A82FFBF60D0}" srcOrd="0" destOrd="0" presId="urn:microsoft.com/office/officeart/2005/8/layout/radial6"/>
    <dgm:cxn modelId="{EA9F69E7-FF35-4E58-8775-44DA671D3E07}" type="presOf" srcId="{13EA89D2-7ABE-4900-92B2-1DBEE33C6E97}" destId="{692C0EE6-BD1A-405D-97D6-B1A35FCAA9A6}" srcOrd="0" destOrd="0" presId="urn:microsoft.com/office/officeart/2005/8/layout/radial6"/>
    <dgm:cxn modelId="{A295E5AB-F39E-4AB5-AFA4-9F55A73988E5}" srcId="{9EF3F879-7A1E-4A79-AECB-555C3D606279}" destId="{75C94474-303A-49F3-AB05-9A4707E203EB}" srcOrd="1" destOrd="0" parTransId="{FEF748E5-26A0-46B9-90A1-6F894015086C}" sibTransId="{21D18435-4295-4030-8433-A4AE72609857}"/>
    <dgm:cxn modelId="{068246D2-63A0-4992-B091-4D42CFF18175}" type="presOf" srcId="{DAAAE687-FD7E-4F46-AAB1-EAE30C64D97A}" destId="{CEA7DBF8-6052-466D-9E3C-B3C5A4926ECE}" srcOrd="0" destOrd="0" presId="urn:microsoft.com/office/officeart/2005/8/layout/radial6"/>
    <dgm:cxn modelId="{94CC3BBB-B114-4A30-B612-19699DA1C887}" type="presOf" srcId="{9A02FC4A-230A-443C-AB22-BCBF2C7088E4}" destId="{4272DAAF-6ADF-4F3D-9C9C-6672A0DF573A}" srcOrd="0" destOrd="0" presId="urn:microsoft.com/office/officeart/2005/8/layout/radial6"/>
    <dgm:cxn modelId="{5F5A0DBC-0F53-432F-AAC3-ED00F7362B92}" type="presOf" srcId="{9EF3F879-7A1E-4A79-AECB-555C3D606279}" destId="{D5A046B7-635D-4381-8B5C-243F5D8EE7B4}" srcOrd="0" destOrd="0" presId="urn:microsoft.com/office/officeart/2005/8/layout/radial6"/>
    <dgm:cxn modelId="{05632AE5-6ABE-4B87-851A-E324859335A2}" srcId="{6F61A4B2-98FC-4A32-AF1D-EAB55A1072D5}" destId="{9EF3F879-7A1E-4A79-AECB-555C3D606279}" srcOrd="0" destOrd="0" parTransId="{43E56CF8-14A7-467A-ACDA-B9C35694A9DA}" sibTransId="{43A676DD-C755-44C0-B1D1-F531BA85F6C3}"/>
    <dgm:cxn modelId="{1BB75A76-B4D4-4A03-A9B1-465C4843460C}" type="presOf" srcId="{0025E601-DBC3-4889-841D-66DC1B9073E9}" destId="{E4F9156B-3E93-4B34-93BC-339F4670C41A}" srcOrd="0" destOrd="0" presId="urn:microsoft.com/office/officeart/2005/8/layout/radial6"/>
    <dgm:cxn modelId="{71E258CB-457B-48D8-9A5A-4CBC22D0B0AA}" type="presParOf" srcId="{CC8039C3-A081-49E1-8752-9C773B50144E}" destId="{D5A046B7-635D-4381-8B5C-243F5D8EE7B4}" srcOrd="0" destOrd="0" presId="urn:microsoft.com/office/officeart/2005/8/layout/radial6"/>
    <dgm:cxn modelId="{422645FC-BFB7-4AB4-9A73-A56F15A019AD}" type="presParOf" srcId="{CC8039C3-A081-49E1-8752-9C773B50144E}" destId="{FD2E08FC-7640-46FB-82A3-7E8552FAD3C3}" srcOrd="1" destOrd="0" presId="urn:microsoft.com/office/officeart/2005/8/layout/radial6"/>
    <dgm:cxn modelId="{028C264E-3419-4A60-9C29-35DD4903F5C4}" type="presParOf" srcId="{CC8039C3-A081-49E1-8752-9C773B50144E}" destId="{F9AF7F8A-4FF5-4593-8E30-44E176F4E5E3}" srcOrd="2" destOrd="0" presId="urn:microsoft.com/office/officeart/2005/8/layout/radial6"/>
    <dgm:cxn modelId="{2A7137D3-5D23-4F4C-9086-73400D5EFF3C}" type="presParOf" srcId="{CC8039C3-A081-49E1-8752-9C773B50144E}" destId="{CEA7DBF8-6052-466D-9E3C-B3C5A4926ECE}" srcOrd="3" destOrd="0" presId="urn:microsoft.com/office/officeart/2005/8/layout/radial6"/>
    <dgm:cxn modelId="{F771B6EF-4F1A-4BE7-B1B2-2B0A1F9B004F}" type="presParOf" srcId="{CC8039C3-A081-49E1-8752-9C773B50144E}" destId="{FF522A8F-1D83-408E-B0B3-08630057D3EC}" srcOrd="4" destOrd="0" presId="urn:microsoft.com/office/officeart/2005/8/layout/radial6"/>
    <dgm:cxn modelId="{9812DA68-3FDF-4109-8D10-BAC8E05AFACC}" type="presParOf" srcId="{CC8039C3-A081-49E1-8752-9C773B50144E}" destId="{6BEBE65C-0756-4EBB-9CDA-F77D14561420}" srcOrd="5" destOrd="0" presId="urn:microsoft.com/office/officeart/2005/8/layout/radial6"/>
    <dgm:cxn modelId="{7A1B71C9-C43E-4F2E-839F-17A366621DAD}" type="presParOf" srcId="{CC8039C3-A081-49E1-8752-9C773B50144E}" destId="{A5DC98BD-47E1-494C-8462-2A82FFBF60D0}" srcOrd="6" destOrd="0" presId="urn:microsoft.com/office/officeart/2005/8/layout/radial6"/>
    <dgm:cxn modelId="{12056061-6ABA-4514-B876-B67923276A34}" type="presParOf" srcId="{CC8039C3-A081-49E1-8752-9C773B50144E}" destId="{4272DAAF-6ADF-4F3D-9C9C-6672A0DF573A}" srcOrd="7" destOrd="0" presId="urn:microsoft.com/office/officeart/2005/8/layout/radial6"/>
    <dgm:cxn modelId="{49FAB8D2-105B-45D3-921E-06E6DD9E3708}" type="presParOf" srcId="{CC8039C3-A081-49E1-8752-9C773B50144E}" destId="{1157F34D-7676-4A89-8CA6-C68E30659BEB}" srcOrd="8" destOrd="0" presId="urn:microsoft.com/office/officeart/2005/8/layout/radial6"/>
    <dgm:cxn modelId="{B80DA6F2-899E-4F35-A041-C765D2819798}" type="presParOf" srcId="{CC8039C3-A081-49E1-8752-9C773B50144E}" destId="{AA470BD0-4431-44B4-97D1-FCDF06B61625}" srcOrd="9" destOrd="0" presId="urn:microsoft.com/office/officeart/2005/8/layout/radial6"/>
    <dgm:cxn modelId="{44F5B8E2-60FE-4F4E-9EE4-66DD1A235340}" type="presParOf" srcId="{CC8039C3-A081-49E1-8752-9C773B50144E}" destId="{4DE5E69D-0FED-4F75-B474-9C8B0EC7F1DB}" srcOrd="10" destOrd="0" presId="urn:microsoft.com/office/officeart/2005/8/layout/radial6"/>
    <dgm:cxn modelId="{6AB8DF0A-2EC2-4FB2-AFDE-FA3F4991E7C6}" type="presParOf" srcId="{CC8039C3-A081-49E1-8752-9C773B50144E}" destId="{6A569B2C-3894-4F4A-83B7-9B5961D54FFC}" srcOrd="11" destOrd="0" presId="urn:microsoft.com/office/officeart/2005/8/layout/radial6"/>
    <dgm:cxn modelId="{3DBA92A3-0809-43A4-8F5C-8D2812E28425}" type="presParOf" srcId="{CC8039C3-A081-49E1-8752-9C773B50144E}" destId="{692C0EE6-BD1A-405D-97D6-B1A35FCAA9A6}" srcOrd="12" destOrd="0" presId="urn:microsoft.com/office/officeart/2005/8/layout/radial6"/>
    <dgm:cxn modelId="{DD253A5F-233D-4F11-B748-D9AF2609C210}" type="presParOf" srcId="{CC8039C3-A081-49E1-8752-9C773B50144E}" destId="{D89228A6-BF49-40AC-92FF-4407278D06B8}" srcOrd="13" destOrd="0" presId="urn:microsoft.com/office/officeart/2005/8/layout/radial6"/>
    <dgm:cxn modelId="{C056D442-B8A3-4B71-B1EA-466CDD0927DE}" type="presParOf" srcId="{CC8039C3-A081-49E1-8752-9C773B50144E}" destId="{B0413FB4-248A-4BB7-A254-67F2BD9CC66E}" srcOrd="14" destOrd="0" presId="urn:microsoft.com/office/officeart/2005/8/layout/radial6"/>
    <dgm:cxn modelId="{ED1ECE01-4B3A-40D0-BD24-FBAD231C1029}" type="presParOf" srcId="{CC8039C3-A081-49E1-8752-9C773B50144E}" destId="{A61E80D6-C1EE-4C94-9FE4-F35E635448B9}" srcOrd="15" destOrd="0" presId="urn:microsoft.com/office/officeart/2005/8/layout/radial6"/>
    <dgm:cxn modelId="{45DE5EA8-CD46-48F1-988D-D6144C6AE53D}" type="presParOf" srcId="{CC8039C3-A081-49E1-8752-9C773B50144E}" destId="{E4F9156B-3E93-4B34-93BC-339F4670C41A}" srcOrd="16" destOrd="0" presId="urn:microsoft.com/office/officeart/2005/8/layout/radial6"/>
    <dgm:cxn modelId="{A71963FE-60A8-46D1-B4C1-EED8A51E59C5}" type="presParOf" srcId="{CC8039C3-A081-49E1-8752-9C773B50144E}" destId="{7D6ADCEB-0DDE-489D-9CD7-2FBCC6D6B40C}" srcOrd="17" destOrd="0" presId="urn:microsoft.com/office/officeart/2005/8/layout/radial6"/>
    <dgm:cxn modelId="{5E544A88-9E74-45F8-A316-9D1227507A0E}" type="presParOf" srcId="{CC8039C3-A081-49E1-8752-9C773B50144E}" destId="{827197C3-ECC9-4D8F-AE61-51096D1EBD12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197C3-ECC9-4D8F-AE61-51096D1EBD12}">
      <dsp:nvSpPr>
        <dsp:cNvPr id="0" name=""/>
        <dsp:cNvSpPr/>
      </dsp:nvSpPr>
      <dsp:spPr>
        <a:xfrm>
          <a:off x="943724" y="300538"/>
          <a:ext cx="4001832" cy="4001832"/>
        </a:xfrm>
        <a:prstGeom prst="blockArc">
          <a:avLst>
            <a:gd name="adj1" fmla="val 12344664"/>
            <a:gd name="adj2" fmla="val 17535603"/>
            <a:gd name="adj3" fmla="val 4529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E80D6-C1EE-4C94-9FE4-F35E635448B9}">
      <dsp:nvSpPr>
        <dsp:cNvPr id="0" name=""/>
        <dsp:cNvSpPr/>
      </dsp:nvSpPr>
      <dsp:spPr>
        <a:xfrm>
          <a:off x="1074477" y="374759"/>
          <a:ext cx="5321396" cy="4001832"/>
        </a:xfrm>
        <a:prstGeom prst="blockArc">
          <a:avLst>
            <a:gd name="adj1" fmla="val 8551650"/>
            <a:gd name="adj2" fmla="val 12221803"/>
            <a:gd name="adj3" fmla="val 4529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C0EE6-BD1A-405D-97D6-B1A35FCAA9A6}">
      <dsp:nvSpPr>
        <dsp:cNvPr id="0" name=""/>
        <dsp:cNvSpPr/>
      </dsp:nvSpPr>
      <dsp:spPr>
        <a:xfrm>
          <a:off x="1910885" y="650156"/>
          <a:ext cx="4001832" cy="4001832"/>
        </a:xfrm>
        <a:prstGeom prst="blockArc">
          <a:avLst>
            <a:gd name="adj1" fmla="val 4541221"/>
            <a:gd name="adj2" fmla="val 9127454"/>
            <a:gd name="adj3" fmla="val 4529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70BD0-4431-44B4-97D1-FCDF06B61625}">
      <dsp:nvSpPr>
        <dsp:cNvPr id="0" name=""/>
        <dsp:cNvSpPr/>
      </dsp:nvSpPr>
      <dsp:spPr>
        <a:xfrm>
          <a:off x="3068615" y="709369"/>
          <a:ext cx="4001832" cy="4001832"/>
        </a:xfrm>
        <a:prstGeom prst="blockArc">
          <a:avLst>
            <a:gd name="adj1" fmla="val 2099969"/>
            <a:gd name="adj2" fmla="val 6610128"/>
            <a:gd name="adj3" fmla="val 4529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C98BD-47E1-494C-8462-2A82FFBF60D0}">
      <dsp:nvSpPr>
        <dsp:cNvPr id="0" name=""/>
        <dsp:cNvSpPr/>
      </dsp:nvSpPr>
      <dsp:spPr>
        <a:xfrm>
          <a:off x="3892965" y="173575"/>
          <a:ext cx="4001832" cy="4001832"/>
        </a:xfrm>
        <a:prstGeom prst="blockArc">
          <a:avLst>
            <a:gd name="adj1" fmla="val 20684986"/>
            <a:gd name="adj2" fmla="val 3476754"/>
            <a:gd name="adj3" fmla="val 4529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7DBF8-6052-466D-9E3C-B3C5A4926ECE}">
      <dsp:nvSpPr>
        <dsp:cNvPr id="0" name=""/>
        <dsp:cNvSpPr/>
      </dsp:nvSpPr>
      <dsp:spPr>
        <a:xfrm>
          <a:off x="3634749" y="181082"/>
          <a:ext cx="4001832" cy="4001832"/>
        </a:xfrm>
        <a:prstGeom prst="blockArc">
          <a:avLst>
            <a:gd name="adj1" fmla="val 13953516"/>
            <a:gd name="adj2" fmla="val 20671300"/>
            <a:gd name="adj3" fmla="val 4529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046B7-635D-4381-8B5C-243F5D8EE7B4}">
      <dsp:nvSpPr>
        <dsp:cNvPr id="0" name=""/>
        <dsp:cNvSpPr/>
      </dsp:nvSpPr>
      <dsp:spPr>
        <a:xfrm>
          <a:off x="2643224" y="1338846"/>
          <a:ext cx="3926959" cy="23204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Club de Développement</a:t>
          </a:r>
          <a:endParaRPr lang="fr-FR" sz="2400" kern="1200" dirty="0"/>
        </a:p>
      </dsp:txBody>
      <dsp:txXfrm>
        <a:off x="3218314" y="1678672"/>
        <a:ext cx="2776779" cy="1640826"/>
      </dsp:txXfrm>
    </dsp:sp>
    <dsp:sp modelId="{FD2E08FC-7640-46FB-82A3-7E8552FAD3C3}">
      <dsp:nvSpPr>
        <dsp:cNvPr id="0" name=""/>
        <dsp:cNvSpPr/>
      </dsp:nvSpPr>
      <dsp:spPr>
        <a:xfrm>
          <a:off x="3038531" y="0"/>
          <a:ext cx="2816445" cy="12585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Développement des compétences Techniques</a:t>
          </a:r>
        </a:p>
      </dsp:txBody>
      <dsp:txXfrm>
        <a:off x="3450990" y="184316"/>
        <a:ext cx="1991527" cy="889956"/>
      </dsp:txXfrm>
    </dsp:sp>
    <dsp:sp modelId="{FF522A8F-1D83-408E-B0B3-08630057D3EC}">
      <dsp:nvSpPr>
        <dsp:cNvPr id="0" name=""/>
        <dsp:cNvSpPr/>
      </dsp:nvSpPr>
      <dsp:spPr>
        <a:xfrm>
          <a:off x="6325270" y="859572"/>
          <a:ext cx="2390148" cy="16010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Recherches</a:t>
          </a:r>
          <a:endParaRPr lang="fr-FR" sz="1800" b="1" kern="1200" dirty="0"/>
        </a:p>
      </dsp:txBody>
      <dsp:txXfrm>
        <a:off x="6675299" y="1094040"/>
        <a:ext cx="1690090" cy="1132115"/>
      </dsp:txXfrm>
    </dsp:sp>
    <dsp:sp modelId="{4272DAAF-6ADF-4F3D-9C9C-6672A0DF573A}">
      <dsp:nvSpPr>
        <dsp:cNvPr id="0" name=""/>
        <dsp:cNvSpPr/>
      </dsp:nvSpPr>
      <dsp:spPr>
        <a:xfrm>
          <a:off x="5587874" y="3202666"/>
          <a:ext cx="2167214" cy="12585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Intervenants tires</a:t>
          </a:r>
          <a:endParaRPr lang="fr-FR" sz="1800" b="1" kern="1200" dirty="0"/>
        </a:p>
      </dsp:txBody>
      <dsp:txXfrm>
        <a:off x="5905255" y="3386982"/>
        <a:ext cx="1532452" cy="889956"/>
      </dsp:txXfrm>
    </dsp:sp>
    <dsp:sp modelId="{4DE5E69D-0FED-4F75-B474-9C8B0EC7F1DB}">
      <dsp:nvSpPr>
        <dsp:cNvPr id="0" name=""/>
        <dsp:cNvSpPr/>
      </dsp:nvSpPr>
      <dsp:spPr>
        <a:xfrm>
          <a:off x="3146926" y="3916682"/>
          <a:ext cx="2496675" cy="12585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Découvrir le besoin réel des entreprises</a:t>
          </a:r>
          <a:endParaRPr lang="fr-FR" sz="1800" b="1" kern="1200" dirty="0"/>
        </a:p>
      </dsp:txBody>
      <dsp:txXfrm>
        <a:off x="3512556" y="4100998"/>
        <a:ext cx="1765415" cy="889956"/>
      </dsp:txXfrm>
    </dsp:sp>
    <dsp:sp modelId="{D89228A6-BF49-40AC-92FF-4407278D06B8}">
      <dsp:nvSpPr>
        <dsp:cNvPr id="0" name=""/>
        <dsp:cNvSpPr/>
      </dsp:nvSpPr>
      <dsp:spPr>
        <a:xfrm>
          <a:off x="1285887" y="2936133"/>
          <a:ext cx="1794458" cy="12585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Approche Projets</a:t>
          </a:r>
          <a:endParaRPr lang="fr-FR" sz="1800" b="1" kern="1200" dirty="0"/>
        </a:p>
      </dsp:txBody>
      <dsp:txXfrm>
        <a:off x="1548679" y="3120449"/>
        <a:ext cx="1268874" cy="889956"/>
      </dsp:txXfrm>
    </dsp:sp>
    <dsp:sp modelId="{E4F9156B-3E93-4B34-93BC-339F4670C41A}">
      <dsp:nvSpPr>
        <dsp:cNvPr id="0" name=""/>
        <dsp:cNvSpPr/>
      </dsp:nvSpPr>
      <dsp:spPr>
        <a:xfrm>
          <a:off x="857253" y="960431"/>
          <a:ext cx="2174401" cy="12585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100" kern="1200" dirty="0" smtClean="0"/>
            <a:t>…</a:t>
          </a:r>
          <a:endParaRPr lang="fr-FR" sz="5100" kern="1200" dirty="0"/>
        </a:p>
      </dsp:txBody>
      <dsp:txXfrm>
        <a:off x="1175687" y="1144747"/>
        <a:ext cx="1537533" cy="889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6F448-4B9C-4376-BA13-6C3084C662C0}" type="datetimeFigureOut">
              <a:rPr lang="fr-FR" smtClean="0"/>
              <a:t>18/01/2019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5005F-1240-40E3-BA58-6D0D9912CB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0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6930-2DCE-4E75-B31F-95B094BF4930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005F-1240-40E3-BA58-6D0D9912CB7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597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005F-1240-40E3-BA58-6D0D9912CB7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94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005F-1240-40E3-BA58-6D0D9912CB7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94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18/01/2019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18/01/2019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18/01/2019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Data\Club de devloppement\prop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0"/>
            <a:ext cx="1691680" cy="102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93304" y="2708920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/>
              <a:t>Club de Développement Informatique</a:t>
            </a:r>
            <a:endParaRPr lang="fr-FR" sz="5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187624" y="692696"/>
            <a:ext cx="6500858" cy="928694"/>
          </a:xfrm>
          <a:prstGeom prst="roundRect">
            <a:avLst/>
          </a:prstGeom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Institut spécialisé dans les métier d’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offshoring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les Nouvelles Technologies d’Information et de Télécommunication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Tanger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2" descr="C:\Users\HP\Desktop\Data\Club de devloppement\logo_office_arabe-_french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" y="112173"/>
            <a:ext cx="1080119" cy="8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1640" y="2564904"/>
            <a:ext cx="7996671" cy="41044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???????</a:t>
            </a: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357158" y="214290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tx2"/>
                </a:solidFill>
              </a:rPr>
              <a:t>ORGNISATION</a:t>
            </a:r>
            <a:endParaRPr lang="fr-FR" sz="3200" dirty="0">
              <a:solidFill>
                <a:schemeClr val="tx2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0" y="799442"/>
            <a:ext cx="1071538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>
            <a:defPPr>
              <a:defRPr lang="fr-FR"/>
            </a:defPPr>
            <a:lvl1pPr algn="ctr" eaLnBrk="0" hangingPunct="0">
              <a:spcBef>
                <a:spcPct val="50000"/>
              </a:spcBef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CONEXTE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142976" y="813090"/>
            <a:ext cx="2571768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>
            <a:defPPr>
              <a:defRPr lang="fr-FR"/>
            </a:defPPr>
            <a:lvl1pPr algn="ctr" eaLnBrk="0" hangingPunct="0">
              <a:spcBef>
                <a:spcPct val="50000"/>
              </a:spcBef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Objectifs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3786182" y="813090"/>
            <a:ext cx="2714644" cy="277641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>
            <a:defPPr>
              <a:defRPr lang="fr-FR"/>
            </a:defPPr>
            <a:lvl1pPr algn="ctr" eaLnBrk="0" hangingPunct="0">
              <a:spcBef>
                <a:spcPct val="50000"/>
              </a:spcBef>
              <a:defRPr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/>
              <a:t>ORGANISATION 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572264" y="816288"/>
            <a:ext cx="2071702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1100" b="1" dirty="0" smtClean="0">
                <a:solidFill>
                  <a:schemeClr val="bg1">
                    <a:lumMod val="75000"/>
                  </a:schemeClr>
                </a:solidFill>
              </a:rPr>
              <a:t>ACTIVITES</a:t>
            </a:r>
            <a:endParaRPr lang="fr-FR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84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1640" y="2564904"/>
            <a:ext cx="7996671" cy="41044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Collecte des besoins</a:t>
            </a: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Journées de Travail</a:t>
            </a:r>
          </a:p>
          <a:p>
            <a:pPr>
              <a:buFont typeface="Wingdings" pitchFamily="2" charset="2"/>
              <a:buChar char="Ø"/>
            </a:pPr>
            <a:endParaRPr lang="fr-FR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Réalisation de projets</a:t>
            </a: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357158" y="214290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tx2"/>
                </a:solidFill>
              </a:rPr>
              <a:t>ACTIVITES</a:t>
            </a:r>
            <a:endParaRPr lang="fr-FR" sz="3200" dirty="0">
              <a:solidFill>
                <a:schemeClr val="tx2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0" y="799442"/>
            <a:ext cx="1071538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>
            <a:defPPr>
              <a:defRPr lang="fr-FR"/>
            </a:defPPr>
            <a:lvl1pPr algn="ctr" eaLnBrk="0" hangingPunct="0">
              <a:spcBef>
                <a:spcPct val="50000"/>
              </a:spcBef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CONEXTE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142976" y="813090"/>
            <a:ext cx="2571768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>
            <a:defPPr>
              <a:defRPr lang="fr-FR"/>
            </a:defPPr>
            <a:lvl1pPr algn="ctr" eaLnBrk="0" hangingPunct="0">
              <a:spcBef>
                <a:spcPct val="50000"/>
              </a:spcBef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Objectifs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3786182" y="813090"/>
            <a:ext cx="2714644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>
            <a:defPPr>
              <a:defRPr lang="fr-FR"/>
            </a:defPPr>
            <a:lvl1pPr algn="ctr" eaLnBrk="0" hangingPunct="0">
              <a:spcBef>
                <a:spcPct val="50000"/>
              </a:spcBef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ORGANISATION 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572264" y="816288"/>
            <a:ext cx="2071702" cy="277641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>
            <a:defPPr>
              <a:defRPr lang="fr-FR"/>
            </a:defPPr>
            <a:lvl1pPr algn="ctr" eaLnBrk="0" hangingPunct="0">
              <a:spcBef>
                <a:spcPct val="50000"/>
              </a:spcBef>
              <a:defRPr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/>
              <a:t>ACTIVITES</a:t>
            </a:r>
          </a:p>
        </p:txBody>
      </p:sp>
    </p:spTree>
    <p:extLst>
      <p:ext uri="{BB962C8B-B14F-4D97-AF65-F5344CB8AC3E}">
        <p14:creationId xmlns:p14="http://schemas.microsoft.com/office/powerpoint/2010/main" val="381746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1640" y="2564904"/>
            <a:ext cx="7996671" cy="41044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Collecte des besoins</a:t>
            </a: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Journées de Travail</a:t>
            </a:r>
          </a:p>
          <a:p>
            <a:pPr>
              <a:buFont typeface="Wingdings" pitchFamily="2" charset="2"/>
              <a:buChar char="Ø"/>
            </a:pPr>
            <a:endParaRPr lang="fr-FR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Réalisation de projets</a:t>
            </a: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357158" y="214290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tx2"/>
                </a:solidFill>
              </a:rPr>
              <a:t>ACTIVITES</a:t>
            </a:r>
            <a:endParaRPr lang="fr-FR" sz="3200" dirty="0">
              <a:solidFill>
                <a:schemeClr val="tx2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0" y="799442"/>
            <a:ext cx="1071538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>
            <a:defPPr>
              <a:defRPr lang="fr-FR"/>
            </a:defPPr>
            <a:lvl1pPr algn="ctr" eaLnBrk="0" hangingPunct="0">
              <a:spcBef>
                <a:spcPct val="50000"/>
              </a:spcBef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CONEXTE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142976" y="813090"/>
            <a:ext cx="2571768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>
            <a:defPPr>
              <a:defRPr lang="fr-FR"/>
            </a:defPPr>
            <a:lvl1pPr algn="ctr" eaLnBrk="0" hangingPunct="0">
              <a:spcBef>
                <a:spcPct val="50000"/>
              </a:spcBef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Objectifs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3786182" y="813090"/>
            <a:ext cx="2714644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>
            <a:defPPr>
              <a:defRPr lang="fr-FR"/>
            </a:defPPr>
            <a:lvl1pPr algn="ctr" eaLnBrk="0" hangingPunct="0">
              <a:spcBef>
                <a:spcPct val="50000"/>
              </a:spcBef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ORGANISATION 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572264" y="816288"/>
            <a:ext cx="2071702" cy="277641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>
            <a:defPPr>
              <a:defRPr lang="fr-FR"/>
            </a:defPPr>
            <a:lvl1pPr algn="ctr" eaLnBrk="0" hangingPunct="0">
              <a:spcBef>
                <a:spcPct val="50000"/>
              </a:spcBef>
              <a:defRPr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/>
              <a:t>ACTIVITES</a:t>
            </a:r>
          </a:p>
        </p:txBody>
      </p:sp>
    </p:spTree>
    <p:extLst>
      <p:ext uri="{BB962C8B-B14F-4D97-AF65-F5344CB8AC3E}">
        <p14:creationId xmlns:p14="http://schemas.microsoft.com/office/powerpoint/2010/main" val="9495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3664" y="1556792"/>
            <a:ext cx="7996671" cy="41044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Etude des offres d’emplois</a:t>
            </a:r>
          </a:p>
          <a:p>
            <a:pPr>
              <a:buFont typeface="Wingdings" pitchFamily="2" charset="2"/>
              <a:buChar char="Ø"/>
            </a:pPr>
            <a:endParaRPr lang="fr-FR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Visites aux entreprises locales</a:t>
            </a:r>
          </a:p>
          <a:p>
            <a:pPr>
              <a:buFont typeface="Wingdings" pitchFamily="2" charset="2"/>
              <a:buChar char="Ø"/>
            </a:pPr>
            <a:endParaRPr lang="fr-FR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…</a:t>
            </a: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357158" y="214290"/>
            <a:ext cx="8429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Collecte des besoins</a:t>
            </a:r>
          </a:p>
          <a:p>
            <a:endParaRPr lang="fr-FR" sz="3200" dirty="0">
              <a:solidFill>
                <a:schemeClr val="tx2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0" y="799442"/>
            <a:ext cx="1071538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>
            <a:defPPr>
              <a:defRPr lang="fr-FR"/>
            </a:defPPr>
            <a:lvl1pPr algn="ctr" eaLnBrk="0" hangingPunct="0">
              <a:spcBef>
                <a:spcPct val="50000"/>
              </a:spcBef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CONEXTE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142976" y="813090"/>
            <a:ext cx="2571768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>
            <a:defPPr>
              <a:defRPr lang="fr-FR"/>
            </a:defPPr>
            <a:lvl1pPr algn="ctr" eaLnBrk="0" hangingPunct="0">
              <a:spcBef>
                <a:spcPct val="50000"/>
              </a:spcBef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Objectifs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3786182" y="813090"/>
            <a:ext cx="2714644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>
            <a:defPPr>
              <a:defRPr lang="fr-FR"/>
            </a:defPPr>
            <a:lvl1pPr algn="ctr" eaLnBrk="0" hangingPunct="0">
              <a:spcBef>
                <a:spcPct val="50000"/>
              </a:spcBef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ORGANISATION 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572264" y="816288"/>
            <a:ext cx="2071702" cy="277641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>
            <a:defPPr>
              <a:defRPr lang="fr-FR"/>
            </a:defPPr>
            <a:lvl1pPr algn="ctr" eaLnBrk="0" hangingPunct="0">
              <a:spcBef>
                <a:spcPct val="50000"/>
              </a:spcBef>
              <a:defRPr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/>
              <a:t>ACTIVITES</a:t>
            </a:r>
          </a:p>
        </p:txBody>
      </p:sp>
    </p:spTree>
    <p:extLst>
      <p:ext uri="{BB962C8B-B14F-4D97-AF65-F5344CB8AC3E}">
        <p14:creationId xmlns:p14="http://schemas.microsoft.com/office/powerpoint/2010/main" val="21175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3664" y="1556792"/>
            <a:ext cx="7996671" cy="41044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Thèmes d’actualités</a:t>
            </a:r>
          </a:p>
          <a:p>
            <a:pPr marL="0" indent="0">
              <a:buNone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Présentations</a:t>
            </a: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Invitations</a:t>
            </a:r>
            <a:endParaRPr lang="fr-FR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…</a:t>
            </a: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357158" y="214290"/>
            <a:ext cx="8429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tx2"/>
                </a:solidFill>
              </a:rPr>
              <a:t>Journées de Travail</a:t>
            </a:r>
            <a:endParaRPr lang="fr-FR" sz="3200" b="1" dirty="0">
              <a:solidFill>
                <a:schemeClr val="tx2"/>
              </a:solidFill>
            </a:endParaRPr>
          </a:p>
          <a:p>
            <a:endParaRPr lang="fr-FR" sz="3200" dirty="0">
              <a:solidFill>
                <a:schemeClr val="tx2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0" y="799442"/>
            <a:ext cx="1071538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>
            <a:defPPr>
              <a:defRPr lang="fr-FR"/>
            </a:defPPr>
            <a:lvl1pPr algn="ctr" eaLnBrk="0" hangingPunct="0">
              <a:spcBef>
                <a:spcPct val="50000"/>
              </a:spcBef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CONEXTE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142976" y="813090"/>
            <a:ext cx="2571768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>
            <a:defPPr>
              <a:defRPr lang="fr-FR"/>
            </a:defPPr>
            <a:lvl1pPr algn="ctr" eaLnBrk="0" hangingPunct="0">
              <a:spcBef>
                <a:spcPct val="50000"/>
              </a:spcBef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Objectifs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3786182" y="813090"/>
            <a:ext cx="2714644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>
            <a:defPPr>
              <a:defRPr lang="fr-FR"/>
            </a:defPPr>
            <a:lvl1pPr algn="ctr" eaLnBrk="0" hangingPunct="0">
              <a:spcBef>
                <a:spcPct val="50000"/>
              </a:spcBef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ORGANISATION 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572264" y="816288"/>
            <a:ext cx="2071702" cy="277641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>
            <a:defPPr>
              <a:defRPr lang="fr-FR"/>
            </a:defPPr>
            <a:lvl1pPr algn="ctr" eaLnBrk="0" hangingPunct="0">
              <a:spcBef>
                <a:spcPct val="50000"/>
              </a:spcBef>
              <a:defRPr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/>
              <a:t>ACTIVITES</a:t>
            </a:r>
          </a:p>
        </p:txBody>
      </p:sp>
    </p:spTree>
    <p:extLst>
      <p:ext uri="{BB962C8B-B14F-4D97-AF65-F5344CB8AC3E}">
        <p14:creationId xmlns:p14="http://schemas.microsoft.com/office/powerpoint/2010/main" val="173987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3664" y="1556792"/>
            <a:ext cx="7996671" cy="410445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Conception des projets réels</a:t>
            </a:r>
          </a:p>
          <a:p>
            <a:pPr marL="0" indent="0">
              <a:buNone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Planification et présentation périodique des travaux de réalisation</a:t>
            </a: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Rédaction des rapports et de la documentation</a:t>
            </a:r>
            <a:endParaRPr lang="fr-FR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…</a:t>
            </a: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357158" y="214290"/>
            <a:ext cx="8429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Réalisation de projets</a:t>
            </a:r>
          </a:p>
          <a:p>
            <a:endParaRPr lang="fr-FR" sz="3200" dirty="0">
              <a:solidFill>
                <a:schemeClr val="tx2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0" y="799442"/>
            <a:ext cx="1071538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>
            <a:defPPr>
              <a:defRPr lang="fr-FR"/>
            </a:defPPr>
            <a:lvl1pPr algn="ctr" eaLnBrk="0" hangingPunct="0">
              <a:spcBef>
                <a:spcPct val="50000"/>
              </a:spcBef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CONEXTE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142976" y="813090"/>
            <a:ext cx="2571768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>
            <a:defPPr>
              <a:defRPr lang="fr-FR"/>
            </a:defPPr>
            <a:lvl1pPr algn="ctr" eaLnBrk="0" hangingPunct="0">
              <a:spcBef>
                <a:spcPct val="50000"/>
              </a:spcBef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Objectifs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3786182" y="813090"/>
            <a:ext cx="2714644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>
            <a:defPPr>
              <a:defRPr lang="fr-FR"/>
            </a:defPPr>
            <a:lvl1pPr algn="ctr" eaLnBrk="0" hangingPunct="0">
              <a:spcBef>
                <a:spcPct val="50000"/>
              </a:spcBef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ORGANISATION 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572264" y="816288"/>
            <a:ext cx="2071702" cy="277641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>
            <a:defPPr>
              <a:defRPr lang="fr-FR"/>
            </a:defPPr>
            <a:lvl1pPr algn="ctr" eaLnBrk="0" hangingPunct="0">
              <a:spcBef>
                <a:spcPct val="50000"/>
              </a:spcBef>
              <a:defRPr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/>
              <a:t>ACTIVITES</a:t>
            </a:r>
          </a:p>
        </p:txBody>
      </p:sp>
    </p:spTree>
    <p:extLst>
      <p:ext uri="{BB962C8B-B14F-4D97-AF65-F5344CB8AC3E}">
        <p14:creationId xmlns:p14="http://schemas.microsoft.com/office/powerpoint/2010/main" val="2349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3068960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chemeClr val="tx2"/>
                </a:solidFill>
              </a:rPr>
              <a:t>FIN</a:t>
            </a:r>
            <a:endParaRPr lang="fr-FR" sz="6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2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dirty="0" smtClean="0">
                <a:solidFill>
                  <a:schemeClr val="tx2"/>
                </a:solidFill>
              </a:rPr>
              <a:t>Club de développement informatique: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1988840"/>
            <a:ext cx="8229600" cy="3000396"/>
          </a:xfrm>
        </p:spPr>
        <p:txBody>
          <a:bodyPr>
            <a:normAutofit fontScale="92500" lnSpcReduction="20000"/>
          </a:bodyPr>
          <a:lstStyle/>
          <a:p>
            <a:pPr lvl="1">
              <a:buFont typeface="Wingdings" pitchFamily="2" charset="2"/>
              <a:buChar char="Ø"/>
            </a:pPr>
            <a:r>
              <a:rPr lang="fr-FR" b="1" dirty="0" smtClean="0"/>
              <a:t>CONTEXTE</a:t>
            </a:r>
          </a:p>
          <a:p>
            <a:pPr lvl="1">
              <a:buNone/>
            </a:pPr>
            <a:endParaRPr lang="fr-FR" dirty="0" smtClean="0"/>
          </a:p>
          <a:p>
            <a:pPr lvl="1">
              <a:buFont typeface="Wingdings" pitchFamily="2" charset="2"/>
              <a:buChar char="Ø"/>
            </a:pPr>
            <a:r>
              <a:rPr lang="fr-FR" b="1" dirty="0" smtClean="0"/>
              <a:t>OBJECTIFS</a:t>
            </a:r>
          </a:p>
          <a:p>
            <a:pPr lvl="1">
              <a:buNone/>
            </a:pPr>
            <a:endParaRPr lang="fr-FR" b="1" dirty="0" smtClean="0"/>
          </a:p>
          <a:p>
            <a:pPr lvl="1">
              <a:buFont typeface="Wingdings" pitchFamily="2" charset="2"/>
              <a:buChar char="Ø"/>
            </a:pPr>
            <a:r>
              <a:rPr lang="fr-FR" b="1" dirty="0" smtClean="0"/>
              <a:t>ORGANISATION </a:t>
            </a:r>
          </a:p>
          <a:p>
            <a:pPr lvl="1">
              <a:buNone/>
            </a:pPr>
            <a:endParaRPr lang="fr-FR" b="1" dirty="0" smtClean="0"/>
          </a:p>
          <a:p>
            <a:pPr lvl="1">
              <a:buFont typeface="Wingdings" pitchFamily="2" charset="2"/>
              <a:buChar char="Ø"/>
            </a:pPr>
            <a:r>
              <a:rPr lang="fr-FR" b="1" dirty="0" smtClean="0"/>
              <a:t>ACYIVITES</a:t>
            </a:r>
          </a:p>
          <a:p>
            <a:pPr lvl="1">
              <a:buNone/>
            </a:pPr>
            <a:endParaRPr lang="fr-FR" b="1" dirty="0" smtClean="0"/>
          </a:p>
          <a:p>
            <a:pPr lvl="1">
              <a:buFont typeface="Wingdings" pitchFamily="2" charset="2"/>
              <a:buChar char="Ø"/>
            </a:pPr>
            <a:endParaRPr lang="fr-FR" b="1" dirty="0" smtClean="0"/>
          </a:p>
          <a:p>
            <a:pPr lvl="1">
              <a:buFont typeface="Wingdings" pitchFamily="2" charset="2"/>
              <a:buChar char="Ø"/>
            </a:pPr>
            <a:endParaRPr lang="fr-FR" dirty="0" smtClean="0"/>
          </a:p>
          <a:p>
            <a:pPr lvl="1">
              <a:buFont typeface="Wingdings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098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7377" y="2276872"/>
            <a:ext cx="6472254" cy="355441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Pourquoi un Club de Développement ?</a:t>
            </a:r>
          </a:p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Nos Orientations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357158" y="214290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tx2"/>
                </a:solidFill>
              </a:rPr>
              <a:t>Contexte</a:t>
            </a:r>
            <a:endParaRPr lang="fr-FR" sz="3200" dirty="0">
              <a:solidFill>
                <a:schemeClr val="tx2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0" y="799442"/>
            <a:ext cx="1071538" cy="2857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r-FR" sz="1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CONEXTE</a:t>
            </a:r>
            <a:endParaRPr lang="fr-FR" sz="12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142976" y="813090"/>
            <a:ext cx="2571768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1100" b="1" dirty="0" smtClean="0">
                <a:solidFill>
                  <a:schemeClr val="bg1">
                    <a:lumMod val="75000"/>
                  </a:schemeClr>
                </a:solidFill>
              </a:rPr>
              <a:t>Objectifs</a:t>
            </a:r>
            <a:endParaRPr lang="fr-FR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3786182" y="813090"/>
            <a:ext cx="2714644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1100" b="1" dirty="0" smtClean="0">
                <a:solidFill>
                  <a:schemeClr val="bg1">
                    <a:lumMod val="75000"/>
                  </a:schemeClr>
                </a:solidFill>
              </a:rPr>
              <a:t>ORGANISATION </a:t>
            </a:r>
            <a:endParaRPr lang="fr-FR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572264" y="816288"/>
            <a:ext cx="2071702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1100" b="1" dirty="0" smtClean="0">
                <a:solidFill>
                  <a:schemeClr val="bg1">
                    <a:lumMod val="75000"/>
                  </a:schemeClr>
                </a:solidFill>
              </a:rPr>
              <a:t>ACTIVITES</a:t>
            </a:r>
            <a:endParaRPr lang="fr-FR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1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5769" y="1556792"/>
            <a:ext cx="7996671" cy="410445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Espace d’échange au sein de l’établissement</a:t>
            </a:r>
          </a:p>
          <a:p>
            <a:pPr marL="0" indent="0">
              <a:buNone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Favoriser le travail en groupe</a:t>
            </a: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Ouverture de l’établissement sur son environnement</a:t>
            </a: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Développer le savoir être des étudiants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357158" y="214290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tx2"/>
                </a:solidFill>
              </a:rPr>
              <a:t>Pourquoi un club de développement?</a:t>
            </a:r>
            <a:endParaRPr lang="fr-FR" sz="3200" dirty="0">
              <a:solidFill>
                <a:schemeClr val="tx2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0" y="799442"/>
            <a:ext cx="1071538" cy="2857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r-FR" sz="1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CONEXTE</a:t>
            </a:r>
            <a:endParaRPr lang="fr-FR" sz="12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142976" y="813090"/>
            <a:ext cx="2571768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1100" b="1" dirty="0" smtClean="0">
                <a:solidFill>
                  <a:schemeClr val="bg1">
                    <a:lumMod val="75000"/>
                  </a:schemeClr>
                </a:solidFill>
              </a:rPr>
              <a:t>Objectifs</a:t>
            </a:r>
            <a:endParaRPr lang="fr-FR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3786182" y="813090"/>
            <a:ext cx="2714644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1100" b="1" dirty="0" smtClean="0">
                <a:solidFill>
                  <a:schemeClr val="bg1">
                    <a:lumMod val="75000"/>
                  </a:schemeClr>
                </a:solidFill>
              </a:rPr>
              <a:t>ORGANISATION </a:t>
            </a:r>
            <a:endParaRPr lang="fr-FR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572264" y="816288"/>
            <a:ext cx="2071702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1100" b="1" dirty="0" smtClean="0">
                <a:solidFill>
                  <a:schemeClr val="bg1">
                    <a:lumMod val="75000"/>
                  </a:schemeClr>
                </a:solidFill>
              </a:rPr>
              <a:t>ACTIVITES</a:t>
            </a:r>
            <a:endParaRPr lang="fr-FR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4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357158" y="214290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tx2"/>
                </a:solidFill>
              </a:rPr>
              <a:t>Nos orientations</a:t>
            </a:r>
            <a:endParaRPr lang="fr-FR" sz="3200" dirty="0">
              <a:solidFill>
                <a:schemeClr val="tx2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0" y="799442"/>
            <a:ext cx="1071538" cy="2857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r-FR" sz="1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CONEXTE</a:t>
            </a:r>
            <a:endParaRPr lang="fr-FR" sz="12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142976" y="813090"/>
            <a:ext cx="2571768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1100" b="1" dirty="0" smtClean="0">
                <a:solidFill>
                  <a:schemeClr val="bg1">
                    <a:lumMod val="75000"/>
                  </a:schemeClr>
                </a:solidFill>
              </a:rPr>
              <a:t>Objectifs</a:t>
            </a:r>
            <a:endParaRPr lang="fr-FR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3786182" y="813090"/>
            <a:ext cx="2714644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1100" b="1" dirty="0" smtClean="0">
                <a:solidFill>
                  <a:schemeClr val="bg1">
                    <a:lumMod val="75000"/>
                  </a:schemeClr>
                </a:solidFill>
              </a:rPr>
              <a:t>ORGANISATION </a:t>
            </a:r>
            <a:endParaRPr lang="fr-FR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572264" y="816288"/>
            <a:ext cx="2071702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1100" b="1" dirty="0" smtClean="0">
                <a:solidFill>
                  <a:schemeClr val="bg1">
                    <a:lumMod val="75000"/>
                  </a:schemeClr>
                </a:solidFill>
              </a:rPr>
              <a:t>ACTIVITES</a:t>
            </a:r>
            <a:endParaRPr lang="fr-FR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612941429"/>
              </p:ext>
            </p:extLst>
          </p:nvPr>
        </p:nvGraphicFramePr>
        <p:xfrm>
          <a:off x="214282" y="1397000"/>
          <a:ext cx="8715436" cy="5175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023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1640" y="2564904"/>
            <a:ext cx="7996671" cy="41044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 Développer de nouvelles compétences </a:t>
            </a:r>
          </a:p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Conception et réalisation de projets</a:t>
            </a:r>
          </a:p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Ouverture sur le marché local</a:t>
            </a: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357158" y="214290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tx2"/>
                </a:solidFill>
              </a:rPr>
              <a:t>Objectifs</a:t>
            </a:r>
            <a:endParaRPr lang="fr-FR" sz="3200" dirty="0">
              <a:solidFill>
                <a:schemeClr val="tx2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0" y="799442"/>
            <a:ext cx="1071538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>
            <a:defPPr>
              <a:defRPr lang="fr-FR"/>
            </a:defPPr>
            <a:lvl1pPr algn="ctr" eaLnBrk="0" hangingPunct="0">
              <a:spcBef>
                <a:spcPct val="50000"/>
              </a:spcBef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CONEXTE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142976" y="813090"/>
            <a:ext cx="2571768" cy="277641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  <a:endParaRPr lang="fr-F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3786182" y="813090"/>
            <a:ext cx="2714644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1100" b="1" dirty="0" smtClean="0">
                <a:solidFill>
                  <a:schemeClr val="bg1">
                    <a:lumMod val="75000"/>
                  </a:schemeClr>
                </a:solidFill>
              </a:rPr>
              <a:t>ORGANISATION </a:t>
            </a:r>
            <a:endParaRPr lang="fr-FR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572264" y="816288"/>
            <a:ext cx="2071702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1100" b="1" dirty="0" smtClean="0">
                <a:solidFill>
                  <a:schemeClr val="bg1">
                    <a:lumMod val="75000"/>
                  </a:schemeClr>
                </a:solidFill>
              </a:rPr>
              <a:t>ACTIVITES</a:t>
            </a:r>
            <a:endParaRPr lang="fr-FR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79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3664" y="1772816"/>
            <a:ext cx="7996671" cy="41044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Veille technologique</a:t>
            </a:r>
          </a:p>
          <a:p>
            <a:pPr>
              <a:buFont typeface="Wingdings" pitchFamily="2" charset="2"/>
              <a:buChar char="Ø"/>
            </a:pPr>
            <a:endParaRPr lang="fr-FR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Marché local</a:t>
            </a:r>
            <a:endParaRPr lang="fr-FR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Offres d’emplois</a:t>
            </a: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b="1" smtClean="0">
                <a:solidFill>
                  <a:schemeClr val="tx2"/>
                </a:solidFill>
              </a:rPr>
              <a:t>Recommandations des formateurs</a:t>
            </a:r>
            <a:endParaRPr lang="fr-FR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357158" y="214290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Développer de nouvelles compétences</a:t>
            </a:r>
            <a:endParaRPr lang="fr-FR" sz="3200" dirty="0">
              <a:solidFill>
                <a:schemeClr val="tx2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0" y="799442"/>
            <a:ext cx="1071538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>
            <a:defPPr>
              <a:defRPr lang="fr-FR"/>
            </a:defPPr>
            <a:lvl1pPr algn="ctr" eaLnBrk="0" hangingPunct="0">
              <a:spcBef>
                <a:spcPct val="50000"/>
              </a:spcBef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CONEXTE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142976" y="813090"/>
            <a:ext cx="2571768" cy="277641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  <a:endParaRPr lang="fr-F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3786182" y="813090"/>
            <a:ext cx="2714644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1100" b="1" dirty="0" smtClean="0">
                <a:solidFill>
                  <a:schemeClr val="bg1">
                    <a:lumMod val="75000"/>
                  </a:schemeClr>
                </a:solidFill>
              </a:rPr>
              <a:t>ORGANISATION </a:t>
            </a:r>
            <a:endParaRPr lang="fr-FR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572264" y="816288"/>
            <a:ext cx="2071702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1100" b="1" dirty="0" smtClean="0">
                <a:solidFill>
                  <a:schemeClr val="bg1">
                    <a:lumMod val="75000"/>
                  </a:schemeClr>
                </a:solidFill>
              </a:rPr>
              <a:t>ACTIVITES</a:t>
            </a:r>
            <a:endParaRPr lang="fr-FR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39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3664" y="1772816"/>
            <a:ext cx="7996671" cy="41044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Cahier des charges</a:t>
            </a:r>
          </a:p>
          <a:p>
            <a:pPr>
              <a:buFont typeface="Wingdings" pitchFamily="2" charset="2"/>
              <a:buChar char="Ø"/>
            </a:pPr>
            <a:endParaRPr lang="fr-FR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Analyse et conception</a:t>
            </a:r>
          </a:p>
          <a:p>
            <a:pPr>
              <a:buFont typeface="Wingdings" pitchFamily="2" charset="2"/>
              <a:buChar char="Ø"/>
            </a:pPr>
            <a:endParaRPr lang="fr-FR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Réalisation</a:t>
            </a:r>
            <a:endParaRPr lang="fr-FR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Tests et documentation</a:t>
            </a: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357158" y="214290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tx2"/>
                </a:solidFill>
              </a:rPr>
              <a:t>Conception et réalisation de projets</a:t>
            </a:r>
            <a:endParaRPr lang="fr-FR" sz="3200" dirty="0">
              <a:solidFill>
                <a:schemeClr val="tx2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0" y="799442"/>
            <a:ext cx="1071538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>
            <a:defPPr>
              <a:defRPr lang="fr-FR"/>
            </a:defPPr>
            <a:lvl1pPr algn="ctr" eaLnBrk="0" hangingPunct="0">
              <a:spcBef>
                <a:spcPct val="50000"/>
              </a:spcBef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CONEXTE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142976" y="813090"/>
            <a:ext cx="2571768" cy="277641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  <a:endParaRPr lang="fr-F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3786182" y="813090"/>
            <a:ext cx="2714644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1100" b="1" dirty="0" smtClean="0">
                <a:solidFill>
                  <a:schemeClr val="bg1">
                    <a:lumMod val="75000"/>
                  </a:schemeClr>
                </a:solidFill>
              </a:rPr>
              <a:t>ORGANISATION </a:t>
            </a:r>
            <a:endParaRPr lang="fr-FR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572264" y="816288"/>
            <a:ext cx="2071702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1100" b="1" dirty="0" smtClean="0">
                <a:solidFill>
                  <a:schemeClr val="bg1">
                    <a:lumMod val="75000"/>
                  </a:schemeClr>
                </a:solidFill>
              </a:rPr>
              <a:t>ACTIVITES</a:t>
            </a:r>
            <a:endParaRPr lang="fr-FR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3664" y="1772816"/>
            <a:ext cx="7996671" cy="41044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Prendre contact avec les acteurs de la région</a:t>
            </a:r>
          </a:p>
          <a:p>
            <a:pPr>
              <a:buFont typeface="Wingdings" pitchFamily="2" charset="2"/>
              <a:buChar char="Ø"/>
            </a:pPr>
            <a:endParaRPr lang="fr-FR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Etudier les métiers relatives au domaine</a:t>
            </a:r>
          </a:p>
          <a:p>
            <a:pPr>
              <a:buFont typeface="Wingdings" pitchFamily="2" charset="2"/>
              <a:buChar char="Ø"/>
            </a:pPr>
            <a:endParaRPr lang="fr-FR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b="1" dirty="0" smtClean="0">
                <a:solidFill>
                  <a:schemeClr val="tx2"/>
                </a:solidFill>
              </a:rPr>
              <a:t>Mise à niveau des compétences</a:t>
            </a:r>
          </a:p>
          <a:p>
            <a:pPr>
              <a:buFont typeface="Wingdings" pitchFamily="2" charset="2"/>
              <a:buChar char="Ø"/>
            </a:pPr>
            <a:endParaRPr lang="fr-FR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b="1" dirty="0" smtClean="0">
              <a:solidFill>
                <a:schemeClr val="tx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357158" y="214290"/>
            <a:ext cx="842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2"/>
                </a:solidFill>
              </a:rPr>
              <a:t>Ouverture sur le marché local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0" y="799442"/>
            <a:ext cx="1071538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>
            <a:defPPr>
              <a:defRPr lang="fr-FR"/>
            </a:defPPr>
            <a:lvl1pPr algn="ctr" eaLnBrk="0" hangingPunct="0">
              <a:spcBef>
                <a:spcPct val="50000"/>
              </a:spcBef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CONEXTE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142976" y="813090"/>
            <a:ext cx="2571768" cy="277641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  <a:endParaRPr lang="fr-F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3786182" y="813090"/>
            <a:ext cx="2714644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1100" b="1" dirty="0" smtClean="0">
                <a:solidFill>
                  <a:schemeClr val="bg1">
                    <a:lumMod val="75000"/>
                  </a:schemeClr>
                </a:solidFill>
              </a:rPr>
              <a:t>ORGANISATION </a:t>
            </a:r>
            <a:endParaRPr lang="fr-FR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572264" y="816288"/>
            <a:ext cx="2071702" cy="26225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1100" b="1" dirty="0" smtClean="0">
                <a:solidFill>
                  <a:schemeClr val="bg1">
                    <a:lumMod val="75000"/>
                  </a:schemeClr>
                </a:solidFill>
              </a:rPr>
              <a:t>ACTIVITES</a:t>
            </a:r>
            <a:endParaRPr lang="fr-FR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17261</TotalTime>
  <Words>291</Words>
  <Application>Microsoft Office PowerPoint</Application>
  <PresentationFormat>Affichage à l'écran (4:3)</PresentationFormat>
  <Paragraphs>172</Paragraphs>
  <Slides>16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Présentation PowerPoint</vt:lpstr>
      <vt:lpstr>Club de développement informatique: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Microsoft</cp:lastModifiedBy>
  <cp:revision>48</cp:revision>
  <dcterms:created xsi:type="dcterms:W3CDTF">2019-01-15T10:32:30Z</dcterms:created>
  <dcterms:modified xsi:type="dcterms:W3CDTF">2019-01-28T08:10:31Z</dcterms:modified>
</cp:coreProperties>
</file>