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2162F-A5A6-1F68-2F86-9C4058257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018A0F-2FFA-8BA7-1E13-03D370D52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24341-4749-B593-7CC6-F5C28E7B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048DC9-5CF1-CF47-882D-F2C7683A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F43F38-B71D-0871-6E8D-DE749AC3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2882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03F39-B746-2AF5-70F0-1F92A08B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1DAD9E-5876-975A-8BB0-655DD50B8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58E8BC-49C4-0B4E-4101-71A1C7C2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D604B-C7AF-CBA6-22CA-17FF74E4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060890-836F-B4C2-3D50-77F9E9E1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0372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001678-F403-101D-2005-1A1DD75AF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0B5927-8961-608C-1B70-6BAC7C60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1322F-FBB8-0ACE-51BA-8AC91D55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42035E-FBA8-ED8C-37E8-BDEB3F93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210499-482A-9E0F-E4CE-827DFF85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20913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26D38-3033-6B94-920D-8449F7DC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4391E-0276-F977-2CBE-BA598140A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329ED0-BB39-3C00-865B-9E95ECFB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B45B46-633F-8252-72B5-3B306B29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357781-DDD1-7A77-831B-264A221B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656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AC24A-E01B-183E-98D3-2278A0C46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402B96-06D5-0ACD-D7A8-16E212967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FFD77B-919F-BBAC-0FFF-0EBDB22B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419DB8-3985-D051-E060-8CEAB7DA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A22B2-4BF9-E451-339D-9684D6E8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1578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D6FF47-68D6-D119-17FC-019292F6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B6A7C4-1123-92B6-9764-4C9040187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D69FC-CFE4-CE7E-7EAC-8C863EA88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6C5ADC-D1B6-841E-6ED2-152792E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C0726-65C1-E86A-0CE5-92E6DACE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F47D1F-7521-B38D-C3E4-366533BE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49791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CF098-938D-482F-1321-77754D28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A059CC-1ECF-3387-A40F-7D71A051D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D17CBB-FB05-AC15-E2BB-8B4E5850A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735800B-1FE4-54FB-1B57-69E73F69A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4E1947-7971-6609-F173-36F6A74B7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92CB6F-890E-760C-E3A4-B5D050D3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C45659-A043-BF60-100A-E09651F3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759799-80ED-0513-D398-E6E789DC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12295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6F30D-741D-F60E-A9B3-879C1216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878B7D3-27D6-0431-5535-A0564650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26B065-1137-C7B2-E8B6-4AF93FCA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0975CD-2C3D-B8C3-D7C1-9B5680BC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56949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F800CE-0ADB-E135-4CB5-EB10B016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2E3765-0524-893B-12B7-FAD65B77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C02FDF-93C0-F6E1-8029-00D1395D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86049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DD14D-37B9-635A-96B8-85198B04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D5F137-49BA-787F-9AEE-2BCC33271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D8F835-2973-620C-5340-C4B9EA60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1CD4D7-625D-9622-BB51-AD0C6679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393EF-DD2C-5BD5-D3C7-50A8D15C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B0F52D-746E-9DF9-C180-F353D1F63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7781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7240B7-3611-6AA7-3762-5A909511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3BCD66-1007-9AAC-1666-E95E34BBD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B47C70-B0BA-4DF7-8B3F-D33F12CA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4DF60-06B7-1089-F1A5-AA76AC06F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FD1181-B887-02A4-C933-A97EC280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08ED85-C33C-D8FB-719B-42766D3E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1911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A50DD6-E721-9D14-4F27-E9F36831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D1CE53-998D-B1AE-C440-AAA217BD7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FA2A7-CEC2-4523-8ECB-5205C1347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814B-4742-4E8B-BB0D-69EF27ED8BCC}" type="datetimeFigureOut">
              <a:rPr lang="fr-MA" smtClean="0"/>
              <a:t>29/08/2025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917AB-0272-CB10-AE32-010470078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708DB5-5A85-5C29-006B-D33AA2F8C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173C-DD7B-4674-B626-0CC747EEF53B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12926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C43DA-E028-E703-0D98-2249C8216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Projet: App Gestion transport scolaire</a:t>
            </a:r>
            <a:endParaRPr lang="fr-MA" dirty="0"/>
          </a:p>
        </p:txBody>
      </p:sp>
    </p:spTree>
    <p:extLst>
      <p:ext uri="{BB962C8B-B14F-4D97-AF65-F5344CB8AC3E}">
        <p14:creationId xmlns:p14="http://schemas.microsoft.com/office/powerpoint/2010/main" val="9621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F8C3E-F1DF-E490-A5D4-CE3C02260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683512-9052-357B-989A-3A57F6DA3947}"/>
              </a:ext>
            </a:extLst>
          </p:cNvPr>
          <p:cNvSpPr/>
          <p:nvPr/>
        </p:nvSpPr>
        <p:spPr>
          <a:xfrm>
            <a:off x="4795520" y="1724660"/>
            <a:ext cx="2153920" cy="1290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</a:t>
            </a:r>
            <a:r>
              <a:rPr lang="fr-FR" dirty="0" err="1"/>
              <a:t>Gate</a:t>
            </a:r>
            <a:r>
              <a:rPr lang="fr-FR" dirty="0"/>
              <a:t> </a:t>
            </a:r>
            <a:r>
              <a:rPr lang="fr-FR" dirty="0" err="1"/>
              <a:t>way</a:t>
            </a:r>
            <a:endParaRPr lang="fr-M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662946-29FC-2698-04B6-E6870B085D52}"/>
              </a:ext>
            </a:extLst>
          </p:cNvPr>
          <p:cNvSpPr/>
          <p:nvPr/>
        </p:nvSpPr>
        <p:spPr>
          <a:xfrm>
            <a:off x="2123440" y="3340100"/>
            <a:ext cx="2153920" cy="1290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Student_service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Port : 8081</a:t>
            </a:r>
            <a:endParaRPr lang="fr-M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3A8F7-B135-B7C5-7CFA-9EA969769C1E}"/>
              </a:ext>
            </a:extLst>
          </p:cNvPr>
          <p:cNvSpPr/>
          <p:nvPr/>
        </p:nvSpPr>
        <p:spPr>
          <a:xfrm>
            <a:off x="7467600" y="3340100"/>
            <a:ext cx="2153920" cy="1290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Bus_service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Port : 8082</a:t>
            </a:r>
            <a:endParaRPr lang="fr-M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48DF7A-CBCC-E606-385A-7080C6FBE3EB}"/>
              </a:ext>
            </a:extLst>
          </p:cNvPr>
          <p:cNvSpPr/>
          <p:nvPr/>
        </p:nvSpPr>
        <p:spPr>
          <a:xfrm>
            <a:off x="4795520" y="5303520"/>
            <a:ext cx="2153920" cy="1290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Eureka_server</a:t>
            </a:r>
            <a:endParaRPr lang="fr-FR" dirty="0"/>
          </a:p>
          <a:p>
            <a:pPr algn="ctr"/>
            <a:endParaRPr lang="fr-FR" dirty="0"/>
          </a:p>
          <a:p>
            <a:pPr algn="ctr"/>
            <a:r>
              <a:rPr lang="fr-FR" dirty="0"/>
              <a:t>Port : 8761</a:t>
            </a:r>
            <a:endParaRPr lang="fr-MA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BCFAE28-9616-D4A8-3995-46F542E6A536}"/>
              </a:ext>
            </a:extLst>
          </p:cNvPr>
          <p:cNvCxnSpPr>
            <a:cxnSpLocks/>
          </p:cNvCxnSpPr>
          <p:nvPr/>
        </p:nvCxnSpPr>
        <p:spPr>
          <a:xfrm flipH="1">
            <a:off x="3180080" y="2523490"/>
            <a:ext cx="1615440" cy="905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0BE6CC8-6B5E-0957-584F-FE9B57D9A02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49440" y="2523490"/>
            <a:ext cx="1595120" cy="8166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1968076-BBEA-E8B5-F8FB-49241970874D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949440" y="4602480"/>
            <a:ext cx="1595120" cy="134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87B2746-889C-0417-FA79-E5B664835DE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200400" y="4630420"/>
            <a:ext cx="1595120" cy="1318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403E79C-0381-EDA3-A6F9-F21525BF5CC9}"/>
              </a:ext>
            </a:extLst>
          </p:cNvPr>
          <p:cNvSpPr/>
          <p:nvPr/>
        </p:nvSpPr>
        <p:spPr>
          <a:xfrm>
            <a:off x="4714240" y="117475"/>
            <a:ext cx="2153920" cy="12903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CLIENT</a:t>
            </a:r>
            <a:endParaRPr lang="fr-MA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9572ABF-571C-B80D-C387-395011C45695}"/>
              </a:ext>
            </a:extLst>
          </p:cNvPr>
          <p:cNvCxnSpPr>
            <a:cxnSpLocks/>
          </p:cNvCxnSpPr>
          <p:nvPr/>
        </p:nvCxnSpPr>
        <p:spPr>
          <a:xfrm>
            <a:off x="5791200" y="1427480"/>
            <a:ext cx="0" cy="337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329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Projet: App Gestion transport scolaire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diabate</dc:creator>
  <cp:lastModifiedBy>ivo diabate</cp:lastModifiedBy>
  <cp:revision>2</cp:revision>
  <dcterms:created xsi:type="dcterms:W3CDTF">2025-08-29T09:58:21Z</dcterms:created>
  <dcterms:modified xsi:type="dcterms:W3CDTF">2025-08-29T10:08:36Z</dcterms:modified>
</cp:coreProperties>
</file>