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7" autoAdjust="0"/>
    <p:restoredTop sz="86397" autoAdjust="0"/>
  </p:normalViewPr>
  <p:slideViewPr>
    <p:cSldViewPr>
      <p:cViewPr varScale="1">
        <p:scale>
          <a:sx n="87" d="100"/>
          <a:sy n="87" d="100"/>
        </p:scale>
        <p:origin x="-2050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EBF54-8AC2-493B-AC4E-A5C6FA775ED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F523E-9CDD-4EE9-AA6A-7A2186D7CE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CB7ED-5529-40D1-94AD-236D86B252B8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2C507-3535-4D87-B048-177A4D27EF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60600" y="914400"/>
            <a:ext cx="2641600" cy="1981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200400"/>
            <a:ext cx="5715000" cy="5791200"/>
          </a:xfrm>
        </p:spPr>
        <p:txBody>
          <a:bodyPr anchor="t">
            <a:noAutofit/>
          </a:bodyPr>
          <a:lstStyle/>
          <a:p>
            <a:pPr marL="228600" indent="-228600" algn="ctr">
              <a:buFont typeface="+mj-lt"/>
              <a:buAutoNum type="arabicPeriod"/>
            </a:pPr>
            <a:r>
              <a:rPr lang="en-US" sz="2000" dirty="0" err="1" smtClean="0"/>
              <a:t>Defination</a:t>
            </a:r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marL="228600" indent="-228600"/>
            <a:endParaRPr lang="en-US" sz="2000" dirty="0" smtClean="0"/>
          </a:p>
          <a:p>
            <a:pPr marL="228600" indent="-228600" algn="ctr"/>
            <a:endParaRPr lang="en-US" sz="2000" dirty="0"/>
          </a:p>
          <a:p>
            <a:pPr marL="228600" indent="-228600"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2C507-3535-4D87-B048-177A4D27EF9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2C507-3535-4D87-B048-177A4D27EF9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762000"/>
            <a:ext cx="4572000" cy="1752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3352800"/>
            <a:ext cx="5486400" cy="5105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2C507-3535-4D87-B048-177A4D27EF9A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EC5A-FE38-4775-BB96-BFF6C87B1E2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B5B3-E934-47C7-B5AE-9AE4C8B032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Comparison Of SQL And </a:t>
            </a:r>
            <a:r>
              <a:rPr lang="en-US" dirty="0" err="1" smtClean="0"/>
              <a:t>MongoDB</a:t>
            </a:r>
            <a:endParaRPr lang="en-US" dirty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4000" dirty="0" smtClean="0"/>
              <a:t>1.Defination</a:t>
            </a:r>
          </a:p>
          <a:p>
            <a:r>
              <a:rPr lang="en-US" sz="4000" dirty="0" smtClean="0"/>
              <a:t>  </a:t>
            </a:r>
            <a:r>
              <a:rPr lang="en-US" sz="2600" b="1" dirty="0" smtClean="0"/>
              <a:t>SQL Databases:</a:t>
            </a:r>
            <a:r>
              <a:rPr lang="en-US" sz="2600" dirty="0" smtClean="0"/>
              <a:t> Relational databases that use Structured Query Language (SQL) for defining and manipulating data.</a:t>
            </a:r>
          </a:p>
          <a:p>
            <a:r>
              <a:rPr lang="en-US" sz="2600" dirty="0" smtClean="0"/>
              <a:t>  </a:t>
            </a:r>
            <a:r>
              <a:rPr lang="en-US" sz="2600" b="1" dirty="0" smtClean="0"/>
              <a:t>MONGODB:</a:t>
            </a:r>
            <a:r>
              <a:rPr lang="en-US" sz="2600" dirty="0" smtClean="0"/>
              <a:t> A </a:t>
            </a:r>
            <a:r>
              <a:rPr lang="en-US" sz="2600" dirty="0" err="1" smtClean="0"/>
              <a:t>NoSQL</a:t>
            </a:r>
            <a:r>
              <a:rPr lang="en-US" sz="2600" dirty="0" smtClean="0"/>
              <a:t> database that uses a flexible, document-oriented data model.</a:t>
            </a:r>
          </a:p>
          <a:p>
            <a:pPr marL="228600" indent="-228600"/>
            <a:endParaRPr lang="en-US" sz="4000" dirty="0" smtClean="0"/>
          </a:p>
          <a:p>
            <a:pPr marL="228600" indent="-228600" algn="ctr"/>
            <a:r>
              <a:rPr lang="en-US" sz="4800" dirty="0" smtClean="0"/>
              <a:t>2.Purpose</a:t>
            </a:r>
          </a:p>
          <a:p>
            <a:r>
              <a:rPr lang="en-US" sz="2600" dirty="0" smtClean="0"/>
              <a:t> SQL databases are ideal for structured data with clear relationships.</a:t>
            </a:r>
          </a:p>
          <a:p>
            <a:r>
              <a:rPr lang="en-US" sz="2600" b="1" dirty="0" smtClean="0"/>
              <a:t>  </a:t>
            </a:r>
            <a:r>
              <a:rPr lang="en-US" sz="2600" b="1" dirty="0" err="1" smtClean="0"/>
              <a:t>MongoDB</a:t>
            </a:r>
            <a:r>
              <a:rPr lang="en-US" sz="2600" b="1" dirty="0" smtClean="0"/>
              <a:t>  is suitable for unstructured or semi-structured data, providing flexibility in data storage.</a:t>
            </a:r>
          </a:p>
          <a:p>
            <a:pPr marL="228600" indent="-228600"/>
            <a:endParaRPr lang="en-US" sz="4000" dirty="0" smtClean="0"/>
          </a:p>
          <a:p>
            <a:pPr marL="228600" indent="-228600" algn="ctr"/>
            <a:r>
              <a:rPr lang="en-US" sz="4800" dirty="0" smtClean="0"/>
              <a:t>3.Schema</a:t>
            </a:r>
          </a:p>
          <a:p>
            <a:r>
              <a:rPr lang="en-US" sz="3300" dirty="0" smtClean="0"/>
              <a:t>  </a:t>
            </a:r>
            <a:r>
              <a:rPr lang="en-US" sz="2300" b="1" dirty="0" smtClean="0"/>
              <a:t>SQL:</a:t>
            </a:r>
            <a:r>
              <a:rPr lang="en-US" sz="2300" dirty="0" smtClean="0"/>
              <a:t> Fixed schema, predefined tables and columns.</a:t>
            </a:r>
          </a:p>
          <a:p>
            <a:r>
              <a:rPr lang="en-US" sz="2300" dirty="0" smtClean="0"/>
              <a:t>  </a:t>
            </a:r>
            <a:r>
              <a:rPr lang="en-US" sz="2300" b="1" dirty="0" err="1" smtClean="0"/>
              <a:t>MongoDB</a:t>
            </a:r>
            <a:r>
              <a:rPr lang="en-US" sz="2300" b="1" dirty="0" smtClean="0"/>
              <a:t>:</a:t>
            </a:r>
            <a:r>
              <a:rPr lang="en-US" sz="2300" dirty="0" smtClean="0"/>
              <a:t> Flexible schema, documents can vary in structure.</a:t>
            </a:r>
          </a:p>
          <a:p>
            <a:pPr algn="ctr"/>
            <a:r>
              <a:rPr lang="en-US" sz="4800" dirty="0"/>
              <a:t>4</a:t>
            </a:r>
            <a:r>
              <a:rPr lang="en-US" sz="4800" dirty="0" smtClean="0"/>
              <a:t>.Functionality of SQL Database</a:t>
            </a:r>
          </a:p>
          <a:p>
            <a:r>
              <a:rPr lang="en-US" sz="2000" b="1" dirty="0" smtClean="0"/>
              <a:t> </a:t>
            </a:r>
            <a:r>
              <a:rPr lang="en-US" sz="2300" b="1" dirty="0"/>
              <a:t>Data Structure:</a:t>
            </a:r>
            <a:r>
              <a:rPr lang="en-US" sz="2300" dirty="0"/>
              <a:t> Tables with rows and columns, enforcing a schema.</a:t>
            </a:r>
          </a:p>
          <a:p>
            <a:r>
              <a:rPr lang="en-US" sz="2300" dirty="0"/>
              <a:t>  </a:t>
            </a:r>
            <a:r>
              <a:rPr lang="en-US" sz="2300" b="1" dirty="0" smtClean="0"/>
              <a:t>Query </a:t>
            </a:r>
            <a:r>
              <a:rPr lang="en-US" sz="2300" b="1" dirty="0"/>
              <a:t>Language:</a:t>
            </a:r>
            <a:r>
              <a:rPr lang="en-US" sz="2300" dirty="0"/>
              <a:t> Uses SQL for queries, data manipulation, and definition.</a:t>
            </a:r>
          </a:p>
          <a:p>
            <a:r>
              <a:rPr lang="en-US" sz="2300" dirty="0"/>
              <a:t>  </a:t>
            </a:r>
            <a:r>
              <a:rPr lang="en-US" sz="2300" b="1" dirty="0" smtClean="0"/>
              <a:t>Relationships</a:t>
            </a:r>
            <a:r>
              <a:rPr lang="en-US" sz="2300" b="1" dirty="0"/>
              <a:t>:</a:t>
            </a:r>
            <a:r>
              <a:rPr lang="en-US" sz="2300" dirty="0"/>
              <a:t> Supports complex joins and foreign keys to manage relationships between   tables</a:t>
            </a:r>
            <a:r>
              <a:rPr lang="en-US" sz="2300" dirty="0" smtClean="0"/>
              <a:t>.</a:t>
            </a:r>
          </a:p>
          <a:p>
            <a:pPr algn="ctr"/>
            <a:r>
              <a:rPr lang="en-US" sz="4500" dirty="0" smtClean="0"/>
              <a:t>5.Functionality of </a:t>
            </a:r>
            <a:r>
              <a:rPr lang="en-US" sz="4500" dirty="0" err="1" smtClean="0"/>
              <a:t>MongoDB</a:t>
            </a:r>
            <a:r>
              <a:rPr lang="en-US" sz="4500" dirty="0" smtClean="0"/>
              <a:t> Database</a:t>
            </a:r>
          </a:p>
          <a:p>
            <a:r>
              <a:rPr lang="en-US" sz="2900" dirty="0" smtClean="0"/>
              <a:t>  </a:t>
            </a:r>
            <a:r>
              <a:rPr lang="en-US" sz="2900" b="1" dirty="0"/>
              <a:t>Data Structure:</a:t>
            </a:r>
            <a:r>
              <a:rPr lang="en-US" sz="2900" dirty="0"/>
              <a:t> Stores data in flexible, JSON-like documents (BSON format).</a:t>
            </a:r>
          </a:p>
          <a:p>
            <a:r>
              <a:rPr lang="en-US" sz="2900" dirty="0" smtClean="0"/>
              <a:t>  </a:t>
            </a:r>
            <a:r>
              <a:rPr lang="en-US" sz="2900" b="1" dirty="0"/>
              <a:t>Schema-less:</a:t>
            </a:r>
            <a:r>
              <a:rPr lang="en-US" sz="2900" dirty="0"/>
              <a:t> Allows for dynamic schemas, enabling rapid iteration and scaling.</a:t>
            </a:r>
          </a:p>
          <a:p>
            <a:r>
              <a:rPr lang="en-US" sz="2900" dirty="0" smtClean="0"/>
              <a:t>  </a:t>
            </a:r>
            <a:r>
              <a:rPr lang="en-US" sz="2900" b="1" dirty="0"/>
              <a:t>Query Language:</a:t>
            </a:r>
            <a:r>
              <a:rPr lang="en-US" sz="2900" dirty="0"/>
              <a:t> Uses a rich, expressive query language similar to JSON.</a:t>
            </a:r>
          </a:p>
          <a:p>
            <a:endParaRPr lang="en-US" sz="2600" dirty="0" smtClean="0"/>
          </a:p>
          <a:p>
            <a:endParaRPr lang="en-US" sz="4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194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</vt:lpstr>
      <vt:lpstr> 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SQL And MongoDB</dc:title>
  <dc:creator>Owner</dc:creator>
  <cp:lastModifiedBy>Owner</cp:lastModifiedBy>
  <cp:revision>3</cp:revision>
  <dcterms:created xsi:type="dcterms:W3CDTF">2024-07-07T10:39:33Z</dcterms:created>
  <dcterms:modified xsi:type="dcterms:W3CDTF">2024-07-07T11:07:11Z</dcterms:modified>
</cp:coreProperties>
</file>