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2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5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801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4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0257-66C5-4500-95B8-6CFB8F83F4C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407E86-A61C-4298-B4ED-2E7C5B00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1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portal.port.ac.uk/portal/files/2366486/Managerial_and_Decision_Economics_2013_Video_Games_Dataset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24615"/>
            <a:ext cx="7766936" cy="1646302"/>
          </a:xfrm>
        </p:spPr>
        <p:txBody>
          <a:bodyPr/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Video Games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99" y="4080178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Yousuf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Sadiq Mohammed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		        ID: 800959514</a:t>
            </a:r>
          </a:p>
        </p:txBody>
      </p:sp>
    </p:spTree>
    <p:extLst>
      <p:ext uri="{BB962C8B-B14F-4D97-AF65-F5344CB8AC3E}">
        <p14:creationId xmlns:p14="http://schemas.microsoft.com/office/powerpoint/2010/main" val="75799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20" y="618931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includes statistics of various consoles for the years in the range 2004 to 2010 in the United States.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 is to analyze the Dataset to improve profits across various regions in the United States.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Source: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400" u="sng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https://researchportal.port.ac.uk/portal/files/2366486/Managerial_and_Decision_Economics_2013_Video_Games_Dataset.csv</a:t>
            </a:r>
            <a:endParaRPr lang="en-US" sz="2400" u="sng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u="sng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7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89" y="646921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271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Console have the better profits over the years 2004 – 2010 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 the regions having low reviews across the United States for different consoles.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 the games which have better profits.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category of games has the better sales among different consoles ?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4" y="375342"/>
            <a:ext cx="10228137" cy="606357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Reviews For Various Consoles Across United States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027" y="1184988"/>
            <a:ext cx="9300041" cy="50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04" y="609600"/>
            <a:ext cx="10291864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Profits Of Different Consoles Over Various Years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9" y="1420239"/>
            <a:ext cx="8762040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9" y="609600"/>
            <a:ext cx="8962777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Profits Of Games Across Different Consoles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49422"/>
            <a:ext cx="7944152" cy="50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2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0270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Of Consoles Among Various Genres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13" y="1381327"/>
            <a:ext cx="8169844" cy="49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20" y="1384040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20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https://public.tableau.com/profile/yousuf.sadiq.mohammed#!/vizhome/Video_Games_0/VideoGameDashboard</a:t>
            </a:r>
            <a:endParaRPr lang="en-US" sz="2400" u="sng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2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995" y="2755641"/>
            <a:ext cx="8596668" cy="1320800"/>
          </a:xfrm>
        </p:spPr>
        <p:txBody>
          <a:bodyPr>
            <a:noAutofit/>
          </a:bodyPr>
          <a:lstStyle/>
          <a:p>
            <a:r>
              <a:rPr lang="en-US" sz="88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6252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179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Video Games Dataset</vt:lpstr>
      <vt:lpstr>Dataset</vt:lpstr>
      <vt:lpstr>Tasks</vt:lpstr>
      <vt:lpstr>Reviews For Various Consoles Across United States</vt:lpstr>
      <vt:lpstr>Profits Of Different Consoles Over Various Years</vt:lpstr>
      <vt:lpstr>Profits Of Games Across Different Consoles</vt:lpstr>
      <vt:lpstr>Sales Of Consoles Among Various Genres</vt:lpstr>
      <vt:lpstr>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Dataset</dc:title>
  <dc:creator>sadiq</dc:creator>
  <cp:lastModifiedBy>sadiq</cp:lastModifiedBy>
  <cp:revision>37</cp:revision>
  <dcterms:created xsi:type="dcterms:W3CDTF">2017-03-10T21:20:48Z</dcterms:created>
  <dcterms:modified xsi:type="dcterms:W3CDTF">2017-03-10T22:40:17Z</dcterms:modified>
</cp:coreProperties>
</file>