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56" r:id="rId5"/>
    <p:sldId id="257" r:id="rId6"/>
    <p:sldId id="258" r:id="rId7"/>
    <p:sldId id="259" r:id="rId8"/>
    <p:sldId id="267" r:id="rId9"/>
    <p:sldId id="260" r:id="rId10"/>
    <p:sldId id="262" r:id="rId11"/>
    <p:sldId id="263"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4" autoAdjust="0"/>
    <p:restoredTop sz="94660"/>
  </p:normalViewPr>
  <p:slideViewPr>
    <p:cSldViewPr snapToGrid="0">
      <p:cViewPr varScale="1">
        <p:scale>
          <a:sx n="73" d="100"/>
          <a:sy n="73" d="100"/>
        </p:scale>
        <p:origin x="78"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3/17/2025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3/17/2025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3/17/2025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3/17/2025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3/17/2025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3/17/2025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3/17/2025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467700" y="111011"/>
            <a:ext cx="8173963" cy="5499636"/>
          </a:xfrm>
        </p:spPr>
        <p:txBody>
          <a:bodyPr anchor="ctr">
            <a:normAutofit/>
          </a:bodyPr>
          <a:lstStyle/>
          <a:p>
            <a:pPr algn="ctr"/>
            <a:r>
              <a:rPr lang="en-US" sz="5400" u="sng" dirty="0"/>
              <a:t>E-PROJECT</a:t>
            </a:r>
            <a:br>
              <a:rPr lang="en-US" sz="5400" dirty="0"/>
            </a:br>
            <a:br>
              <a:rPr lang="en-US" sz="5400" dirty="0"/>
            </a:br>
            <a:r>
              <a:rPr lang="en-US" sz="5400" dirty="0"/>
              <a:t>prestige SCHOOL</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864809" y="388530"/>
            <a:ext cx="3265713" cy="5222117"/>
          </a:xfrm>
        </p:spPr>
        <p:txBody>
          <a:bodyPr anchor="ctr">
            <a:normAutofit/>
          </a:bodyPr>
          <a:lstStyle/>
          <a:p>
            <a:r>
              <a:rPr lang="en-US" sz="2800" b="1" dirty="0"/>
              <a:t>Batch:</a:t>
            </a:r>
          </a:p>
          <a:p>
            <a:r>
              <a:rPr lang="en-US" sz="2800" b="1" dirty="0"/>
              <a:t>2410G2</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pic>
        <p:nvPicPr>
          <p:cNvPr id="5" name="Picture 4">
            <a:extLst>
              <a:ext uri="{FF2B5EF4-FFF2-40B4-BE49-F238E27FC236}">
                <a16:creationId xmlns:a16="http://schemas.microsoft.com/office/drawing/2014/main" id="{33BB9C42-E4BF-43DC-87DD-0A86B01DBE6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886546" y="3834097"/>
            <a:ext cx="3484176" cy="3015153"/>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pic>
        <p:nvPicPr>
          <p:cNvPr id="1028" name="Picture 4" descr="https://thumbs.dreamstime.com/z/thank-you-hand-written-font-inscription-splash-paint-thank-you-hand-written-vector-doodle-font-inscription-splash-paint-115178011.jpg?w=2048">
            <a:extLst>
              <a:ext uri="{FF2B5EF4-FFF2-40B4-BE49-F238E27FC236}">
                <a16:creationId xmlns:a16="http://schemas.microsoft.com/office/drawing/2014/main" id="{67B90B94-10D9-4726-A890-34C3ADB0B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895" y="1016612"/>
            <a:ext cx="6088904" cy="541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71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19486" y="78067"/>
            <a:ext cx="7434070" cy="1474330"/>
          </a:xfrm>
        </p:spPr>
        <p:txBody>
          <a:bodyPr>
            <a:normAutofit/>
          </a:bodyPr>
          <a:lstStyle/>
          <a:p>
            <a:pPr algn="ctr"/>
            <a:r>
              <a:rPr lang="en-US" b="1" u="sng" dirty="0"/>
              <a:t>E-PROJECT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859611" y="1532805"/>
            <a:ext cx="7593945" cy="5045547"/>
          </a:xfrm>
        </p:spPr>
        <p:txBody>
          <a:bodyPr>
            <a:normAutofit/>
          </a:bodyPr>
          <a:lstStyle/>
          <a:p>
            <a:pPr marL="0" indent="0">
              <a:lnSpc>
                <a:spcPct val="100000"/>
              </a:lnSpc>
              <a:buNone/>
            </a:pPr>
            <a:r>
              <a:rPr lang="en-US" sz="2800" b="1" dirty="0"/>
              <a:t>FACULTY NAME: </a:t>
            </a:r>
            <a:r>
              <a:rPr lang="en-US" sz="2800" dirty="0"/>
              <a:t>SIR FARHAN ALI SHAH</a:t>
            </a:r>
          </a:p>
          <a:p>
            <a:pPr marL="0" indent="0">
              <a:lnSpc>
                <a:spcPct val="100000"/>
              </a:lnSpc>
              <a:buNone/>
            </a:pPr>
            <a:endParaRPr lang="en-US" sz="2800" dirty="0"/>
          </a:p>
          <a:p>
            <a:pPr marL="0" indent="0">
              <a:lnSpc>
                <a:spcPct val="100000"/>
              </a:lnSpc>
              <a:buNone/>
            </a:pPr>
            <a:r>
              <a:rPr lang="en-US" sz="2800" b="1" dirty="0"/>
              <a:t>CO-ORDINATOR NAME:</a:t>
            </a:r>
            <a:r>
              <a:rPr lang="en-US" sz="2800" dirty="0"/>
              <a:t> MUZNA SALEEM</a:t>
            </a:r>
          </a:p>
          <a:p>
            <a:pPr marL="0" indent="0">
              <a:lnSpc>
                <a:spcPct val="100000"/>
              </a:lnSpc>
              <a:buNone/>
            </a:pPr>
            <a:endParaRPr lang="en-US" sz="2800" dirty="0"/>
          </a:p>
          <a:p>
            <a:pPr marL="0" indent="0">
              <a:lnSpc>
                <a:spcPct val="100000"/>
              </a:lnSpc>
              <a:buNone/>
            </a:pPr>
            <a:r>
              <a:rPr lang="en-US" sz="2800" b="1" dirty="0"/>
              <a:t>BATCH CODE: </a:t>
            </a:r>
            <a:r>
              <a:rPr lang="en-US" sz="2800" dirty="0"/>
              <a:t>2410G2</a:t>
            </a:r>
          </a:p>
          <a:p>
            <a:pPr marL="0" indent="0">
              <a:lnSpc>
                <a:spcPct val="100000"/>
              </a:lnSpc>
              <a:buNone/>
            </a:pPr>
            <a:endParaRPr lang="en-US" sz="2800" b="1" dirty="0"/>
          </a:p>
          <a:p>
            <a:pPr marL="0" indent="0">
              <a:lnSpc>
                <a:spcPct val="100000"/>
              </a:lnSpc>
              <a:buNone/>
            </a:pPr>
            <a:r>
              <a:rPr lang="en-US" sz="2800" b="1" dirty="0"/>
              <a:t>TEAM MEMBERS:  MUHAMMAD YOUSUF</a:t>
            </a:r>
          </a:p>
          <a:p>
            <a:pPr marL="0" indent="0">
              <a:lnSpc>
                <a:spcPct val="100000"/>
              </a:lnSpc>
              <a:buNone/>
            </a:pPr>
            <a:r>
              <a:rPr lang="en-US" sz="2800" b="1" dirty="0"/>
              <a:t>                             BILAL SALEEM</a:t>
            </a:r>
          </a:p>
          <a:p>
            <a:pPr marL="0" indent="0">
              <a:lnSpc>
                <a:spcPct val="100000"/>
              </a:lnSpc>
              <a:buNone/>
            </a:pPr>
            <a:r>
              <a:rPr lang="en-US" sz="2800" b="1" dirty="0"/>
              <a:t>                             RAHAT AZEEM</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Problem Statement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97039" y="2753459"/>
            <a:ext cx="7454077" cy="3589785"/>
          </a:xfrm>
        </p:spPr>
        <p:txBody>
          <a:bodyPr>
            <a:normAutofit/>
          </a:bodyPr>
          <a:lstStyle/>
          <a:p>
            <a:pPr marL="0" indent="0">
              <a:lnSpc>
                <a:spcPct val="100000"/>
              </a:lnSpc>
              <a:buNone/>
            </a:pPr>
            <a:r>
              <a:rPr lang="en-US" sz="1800" b="0" dirty="0">
                <a:solidFill>
                  <a:srgbClr val="000000"/>
                </a:solidFill>
                <a:effectLst/>
                <a:latin typeface="Georgia" panose="02040502050405020303" pitchFamily="18" charset="0"/>
                <a:ea typeface="Times New Roman" panose="02020603050405020304" pitchFamily="18" charset="0"/>
              </a:rPr>
              <a:t>Finding a school as per everyone’s choice is now a days is very essential and confusing as there are many schools in and around the city. Visiting each and every school physically and getting information is really very difficult. Hence concept of developing “</a:t>
            </a:r>
            <a:r>
              <a:rPr lang="en-US" sz="1800" b="1" dirty="0" err="1">
                <a:solidFill>
                  <a:srgbClr val="0000FF"/>
                </a:solidFill>
                <a:effectLst/>
                <a:latin typeface="Georgia" panose="02040502050405020303" pitchFamily="18" charset="0"/>
                <a:ea typeface="Times New Roman" panose="02020603050405020304" pitchFamily="18" charset="0"/>
              </a:rPr>
              <a:t>SchoolsInfo</a:t>
            </a:r>
            <a:r>
              <a:rPr lang="en-US" sz="1800" b="1" dirty="0">
                <a:solidFill>
                  <a:srgbClr val="0000FF"/>
                </a:solidFill>
                <a:effectLst/>
                <a:latin typeface="Georgia" panose="02040502050405020303" pitchFamily="18" charset="0"/>
                <a:ea typeface="Times New Roman" panose="02020603050405020304" pitchFamily="18" charset="0"/>
              </a:rPr>
              <a:t>”</a:t>
            </a:r>
            <a:r>
              <a:rPr lang="en-US" sz="1800" b="0" dirty="0">
                <a:solidFill>
                  <a:srgbClr val="000000"/>
                </a:solidFill>
                <a:effectLst/>
                <a:latin typeface="Georgia" panose="02040502050405020303" pitchFamily="18" charset="0"/>
                <a:ea typeface="Times New Roman" panose="02020603050405020304" pitchFamily="18" charset="0"/>
              </a:rPr>
              <a:t> seems very much needed. </a:t>
            </a:r>
            <a:r>
              <a:rPr lang="en-US" sz="1800" b="0" dirty="0" err="1">
                <a:solidFill>
                  <a:srgbClr val="000000"/>
                </a:solidFill>
                <a:effectLst/>
                <a:latin typeface="Georgia" panose="02040502050405020303" pitchFamily="18" charset="0"/>
                <a:ea typeface="Times New Roman" panose="02020603050405020304" pitchFamily="18" charset="0"/>
              </a:rPr>
              <a:t>SchoolsInfo</a:t>
            </a:r>
            <a:r>
              <a:rPr lang="en-US" sz="1800"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is a website which provides the information about the various schools available in the city. People who are interested in seeking admission for their kids  can view this website where they can get to know where all the schools are situated and what all other facilities are available in that particular school. </a:t>
            </a:r>
            <a:endParaRPr lang="en-US" sz="2000" dirty="0"/>
          </a:p>
        </p:txBody>
      </p:sp>
    </p:spTree>
    <p:extLst>
      <p:ext uri="{BB962C8B-B14F-4D97-AF65-F5344CB8AC3E}">
        <p14:creationId xmlns:p14="http://schemas.microsoft.com/office/powerpoint/2010/main" val="33667627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97039" y="2753459"/>
            <a:ext cx="7454077" cy="3589785"/>
          </a:xfrm>
        </p:spPr>
        <p:txBody>
          <a:bodyPr>
            <a:normAutofit/>
          </a:bodyPr>
          <a:lstStyle/>
          <a:p>
            <a:pPr marL="0" indent="0">
              <a:lnSpc>
                <a:spcPct val="100000"/>
              </a:lnSpc>
              <a:buNone/>
            </a:pPr>
            <a:r>
              <a:rPr lang="en-US" dirty="0"/>
              <a:t>"Welcome to Prestige School! We are dedicated to providing quality education in a nurturing and supportive environment. Our aim is to help every student grow, learn, and achieve their full potential. Join us on this exciting journey of learning and success!"</a:t>
            </a:r>
            <a:endParaRPr lang="en-US" sz="2000" dirty="0"/>
          </a:p>
        </p:txBody>
      </p:sp>
    </p:spTree>
    <p:extLst>
      <p:ext uri="{BB962C8B-B14F-4D97-AF65-F5344CB8AC3E}">
        <p14:creationId xmlns:p14="http://schemas.microsoft.com/office/powerpoint/2010/main" val="1878746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PRESTIGE SCHOOL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97039" y="2753459"/>
            <a:ext cx="7454077" cy="3589785"/>
          </a:xfrm>
        </p:spPr>
        <p:txBody>
          <a:bodyPr>
            <a:normAutofit/>
          </a:bodyPr>
          <a:lstStyle/>
          <a:p>
            <a:pPr algn="l"/>
            <a:r>
              <a:rPr lang="en-US" sz="2400" b="0" i="0" dirty="0">
                <a:solidFill>
                  <a:srgbClr val="212529"/>
                </a:solidFill>
                <a:effectLst/>
                <a:latin typeface="system-ui"/>
              </a:rPr>
              <a:t>Welcome to </a:t>
            </a:r>
            <a:r>
              <a:rPr lang="en-US" sz="2400" b="1" i="0" dirty="0">
                <a:solidFill>
                  <a:srgbClr val="212529"/>
                </a:solidFill>
                <a:effectLst/>
                <a:latin typeface="system-ui"/>
              </a:rPr>
              <a:t>[Prestige School]</a:t>
            </a:r>
            <a:r>
              <a:rPr lang="en-US" sz="2400" b="0" i="0" dirty="0">
                <a:solidFill>
                  <a:srgbClr val="212529"/>
                </a:solidFill>
                <a:effectLst/>
                <a:latin typeface="system-ui"/>
              </a:rPr>
              <a:t>, where excellence in education meets a nurturing environment. Established in </a:t>
            </a:r>
            <a:r>
              <a:rPr lang="en-US" sz="2400" b="1" i="0" dirty="0">
                <a:solidFill>
                  <a:srgbClr val="212529"/>
                </a:solidFill>
                <a:effectLst/>
                <a:latin typeface="system-ui"/>
              </a:rPr>
              <a:t>[2006]</a:t>
            </a:r>
            <a:r>
              <a:rPr lang="en-US" sz="2400" b="0" i="0" dirty="0">
                <a:solidFill>
                  <a:srgbClr val="212529"/>
                </a:solidFill>
                <a:effectLst/>
                <a:latin typeface="system-ui"/>
              </a:rPr>
              <a:t>, we have been proudly serving our community for over past </a:t>
            </a:r>
            <a:r>
              <a:rPr lang="en-US" sz="2400" b="1" i="0" dirty="0">
                <a:solidFill>
                  <a:srgbClr val="212529"/>
                </a:solidFill>
                <a:effectLst/>
                <a:latin typeface="system-ui"/>
              </a:rPr>
              <a:t>[19]</a:t>
            </a:r>
            <a:r>
              <a:rPr lang="en-US" sz="2400" b="0" i="0" dirty="0">
                <a:solidFill>
                  <a:srgbClr val="212529"/>
                </a:solidFill>
                <a:effectLst/>
                <a:latin typeface="system-ui"/>
              </a:rPr>
              <a:t> years.</a:t>
            </a:r>
          </a:p>
          <a:p>
            <a:pPr algn="l"/>
            <a:r>
              <a:rPr lang="en-US" sz="2400" b="0" i="0" dirty="0">
                <a:solidFill>
                  <a:srgbClr val="212529"/>
                </a:solidFill>
                <a:effectLst/>
                <a:latin typeface="system-ui"/>
              </a:rPr>
              <a:t>Our dedicated faculty and staff work tirelessly to provide a comprehensive educational experience that fosters academic achievement, personal growth, and social responsibility.</a:t>
            </a:r>
          </a:p>
        </p:txBody>
      </p:sp>
    </p:spTree>
    <p:extLst>
      <p:ext uri="{BB962C8B-B14F-4D97-AF65-F5344CB8AC3E}">
        <p14:creationId xmlns:p14="http://schemas.microsoft.com/office/powerpoint/2010/main" val="35181372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OUR Mission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217046" y="2494625"/>
            <a:ext cx="7434070" cy="3848619"/>
          </a:xfrm>
        </p:spPr>
        <p:txBody>
          <a:bodyPr>
            <a:normAutofit/>
          </a:bodyPr>
          <a:lstStyle/>
          <a:p>
            <a:pPr marL="0" marR="0">
              <a:lnSpc>
                <a:spcPct val="115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inspire and empower students to reach their full potential through innovative teaching methods and a supportive learning environment.</a:t>
            </a:r>
          </a:p>
        </p:txBody>
      </p:sp>
    </p:spTree>
    <p:extLst>
      <p:ext uri="{BB962C8B-B14F-4D97-AF65-F5344CB8AC3E}">
        <p14:creationId xmlns:p14="http://schemas.microsoft.com/office/powerpoint/2010/main" val="2202343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VALUABLE INFORMATION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217046" y="2494625"/>
            <a:ext cx="7434070" cy="3848619"/>
          </a:xfrm>
        </p:spPr>
        <p:txBody>
          <a:bodyPr>
            <a:normAutofit/>
          </a:bodyPr>
          <a:lstStyle/>
          <a:p>
            <a:pPr marL="0" indent="0">
              <a:lnSpc>
                <a:spcPct val="100000"/>
              </a:lnSpc>
              <a:buNone/>
            </a:pPr>
            <a:r>
              <a:rPr lang="en-US" sz="2400" dirty="0"/>
              <a:t>"At Prestige School, we believe in sharing valuable information that helps our students grow and succeed. We provide clear guidance, important resources, and support to help students make the best choices for their </a:t>
            </a:r>
            <a:r>
              <a:rPr lang="en-US" sz="2400" b="1" dirty="0"/>
              <a:t>education</a:t>
            </a:r>
            <a:r>
              <a:rPr lang="en-US" sz="2400" dirty="0"/>
              <a:t> and </a:t>
            </a:r>
            <a:r>
              <a:rPr lang="en-US" sz="2400" b="1" dirty="0"/>
              <a:t>future</a:t>
            </a:r>
            <a:r>
              <a:rPr lang="en-US" sz="2400" dirty="0"/>
              <a:t>. Our goal is to ensure every student has the tools they need to achieve their dreams."</a:t>
            </a:r>
          </a:p>
        </p:txBody>
      </p:sp>
    </p:spTree>
    <p:extLst>
      <p:ext uri="{BB962C8B-B14F-4D97-AF65-F5344CB8AC3E}">
        <p14:creationId xmlns:p14="http://schemas.microsoft.com/office/powerpoint/2010/main" val="3527356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OUR LOCATION</a:t>
            </a:r>
          </a:p>
        </p:txBody>
      </p:sp>
      <p:pic>
        <p:nvPicPr>
          <p:cNvPr id="5" name="Picture 4">
            <a:extLst>
              <a:ext uri="{FF2B5EF4-FFF2-40B4-BE49-F238E27FC236}">
                <a16:creationId xmlns:a16="http://schemas.microsoft.com/office/drawing/2014/main" id="{F081CA75-3BA3-4921-AFF3-F9B68C9EC415}"/>
              </a:ext>
            </a:extLst>
          </p:cNvPr>
          <p:cNvPicPr>
            <a:picLocks noChangeAspect="1"/>
          </p:cNvPicPr>
          <p:nvPr/>
        </p:nvPicPr>
        <p:blipFill>
          <a:blip r:embed="rId3"/>
          <a:stretch>
            <a:fillRect/>
          </a:stretch>
        </p:blipFill>
        <p:spPr>
          <a:xfrm>
            <a:off x="3538017" y="2834640"/>
            <a:ext cx="8653984" cy="4023360"/>
          </a:xfrm>
          <a:prstGeom prst="rect">
            <a:avLst/>
          </a:prstGeom>
        </p:spPr>
      </p:pic>
    </p:spTree>
    <p:extLst>
      <p:ext uri="{BB962C8B-B14F-4D97-AF65-F5344CB8AC3E}">
        <p14:creationId xmlns:p14="http://schemas.microsoft.com/office/powerpoint/2010/main" val="2639007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b="1" dirty="0"/>
              <a:t>OUR VISION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217046" y="2494625"/>
            <a:ext cx="7434070" cy="3848619"/>
          </a:xfrm>
        </p:spPr>
        <p:txBody>
          <a:bodyPr>
            <a:normAutofit/>
          </a:bodyPr>
          <a:lstStyle/>
          <a:p>
            <a:pPr marL="0" indent="0" algn="ctr">
              <a:lnSpc>
                <a:spcPct val="100000"/>
              </a:lnSpc>
              <a:buNone/>
            </a:pPr>
            <a:r>
              <a:rPr lang="en-US" sz="2400" b="1" dirty="0"/>
              <a:t>To create a community of lifelong learners who contribute positively to society and embrace diversity.</a:t>
            </a:r>
          </a:p>
        </p:txBody>
      </p:sp>
    </p:spTree>
    <p:extLst>
      <p:ext uri="{BB962C8B-B14F-4D97-AF65-F5344CB8AC3E}">
        <p14:creationId xmlns:p14="http://schemas.microsoft.com/office/powerpoint/2010/main" val="1157368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16c05727-aa75-4e4a-9b5f-8a80a1165891"/>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71af3243-3dd4-4a8d-8c0d-dd76da1f02a5"/>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360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Georgia</vt:lpstr>
      <vt:lpstr>system-ui</vt:lpstr>
      <vt:lpstr>Vapor Trail</vt:lpstr>
      <vt:lpstr>E-PROJECT  prestige SCHOOL</vt:lpstr>
      <vt:lpstr>E-PROJECT</vt:lpstr>
      <vt:lpstr>Problem Statement</vt:lpstr>
      <vt:lpstr>INTRODUCTION</vt:lpstr>
      <vt:lpstr>PRESTIGE SCHOOL</vt:lpstr>
      <vt:lpstr>OUR Mission</vt:lpstr>
      <vt:lpstr>VALUABLE INFORMATION</vt:lpstr>
      <vt:lpstr>OUR LOCATION</vt:lpstr>
      <vt:lpstr>OUR VISION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2023-11-29T15:30:43Z</dcterms:created>
  <dcterms:modified xsi:type="dcterms:W3CDTF">2025-03-17T15:38:14Z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