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4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8929-520F-4FBF-B7D6-FA337429F2B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C540-8814-4796-BD8D-7AD80D0A3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icesj.tistory.com/50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457450"/>
            <a:ext cx="726757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8661400" y="2908300"/>
            <a:ext cx="927100" cy="1079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08211" y="4545568"/>
            <a:ext cx="802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얼마나 꾸준히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사용했는가의</a:t>
            </a:r>
            <a:r>
              <a:rPr lang="ko-KR" altLang="en-US" dirty="0" smtClean="0"/>
              <a:t> 지표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일명 </a:t>
            </a:r>
            <a:r>
              <a:rPr lang="ko-KR" altLang="en-US" dirty="0" err="1" smtClean="0"/>
              <a:t>잔디심기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잔디심기</a:t>
            </a:r>
            <a:r>
              <a:rPr lang="ko-KR" altLang="en-US" dirty="0" smtClean="0"/>
              <a:t> 위해서는 이클립스와 연동하여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작업이 필요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의 차이점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thenicesj.tistory.com/506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333685" y="514758"/>
            <a:ext cx="7524625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err="1" smtClean="0"/>
              <a:t>깃허브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Repository </a:t>
            </a:r>
            <a:r>
              <a:rPr lang="ko-KR" altLang="en-US" sz="3200" b="1" dirty="0" smtClean="0"/>
              <a:t>생성 및 관리 매뉴얼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3373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37" y="1147762"/>
            <a:ext cx="6943725" cy="48672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083300" y="2895600"/>
            <a:ext cx="2387600" cy="27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118" y="1502672"/>
            <a:ext cx="4722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commit –m “</a:t>
            </a:r>
            <a:r>
              <a:rPr lang="ko-KR" altLang="en-US" dirty="0" smtClean="0">
                <a:solidFill>
                  <a:srgbClr val="FF0000"/>
                </a:solidFill>
              </a:rPr>
              <a:t>메모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변동사항 등</a:t>
            </a:r>
            <a:r>
              <a:rPr lang="en-US" altLang="ko-KR" dirty="0" smtClean="0">
                <a:solidFill>
                  <a:srgbClr val="FF0000"/>
                </a:solidFill>
              </a:rPr>
              <a:t>)”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명령어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78884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37" y="1173162"/>
            <a:ext cx="6943725" cy="4867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118" y="1502672"/>
            <a:ext cx="4236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</a:t>
            </a:r>
            <a:r>
              <a:rPr lang="en-US" altLang="ko-KR" dirty="0" smtClean="0">
                <a:solidFill>
                  <a:srgbClr val="FF0000"/>
                </a:solidFill>
              </a:rPr>
              <a:t>origin + ‘</a:t>
            </a:r>
            <a:r>
              <a:rPr lang="ko-KR" altLang="en-US" dirty="0" smtClean="0">
                <a:solidFill>
                  <a:srgbClr val="FF0000"/>
                </a:solidFill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위 과정들을 거친 파일들을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Repository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34100" y="3695700"/>
            <a:ext cx="4521200" cy="27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44323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03" y="1270000"/>
            <a:ext cx="7475393" cy="4865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801518" y="5249172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주소로 가보면 파일들이 생성되어있음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50886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189037"/>
            <a:ext cx="255270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5218" y="246728"/>
            <a:ext cx="38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변동사항 </a:t>
            </a:r>
            <a:r>
              <a:rPr lang="en-US" altLang="ko-KR" sz="2800" b="1" dirty="0" smtClean="0"/>
              <a:t>Push</a:t>
            </a:r>
            <a:endParaRPr lang="en-US" altLang="ko-KR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13" y="1189037"/>
            <a:ext cx="7357782" cy="441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5172" y="3394868"/>
            <a:ext cx="431079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</a:rPr>
              <a:t>클래스를 추가 후 </a:t>
            </a:r>
            <a:r>
              <a:rPr lang="ko-KR" altLang="en-US" dirty="0" err="1" smtClean="0">
                <a:solidFill>
                  <a:srgbClr val="FF0000"/>
                </a:solidFill>
              </a:rPr>
              <a:t>해당경로의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cmd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status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파일 상태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add –A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파일 깃으로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commit –m “~~”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en-US" altLang="ko-KR" dirty="0" smtClean="0">
                <a:solidFill>
                  <a:srgbClr val="FF0000"/>
                </a:solidFill>
              </a:rPr>
              <a:t>: commit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push origin master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en-US" altLang="ko-KR" dirty="0" smtClean="0">
                <a:solidFill>
                  <a:srgbClr val="FF0000"/>
                </a:solidFill>
              </a:rPr>
              <a:t>: Push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64200" y="2798763"/>
            <a:ext cx="685800" cy="211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36000" y="1841500"/>
            <a:ext cx="2425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새롭게 생성된 파일들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추가되지 않아서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빨갛게 표시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51500" y="1701800"/>
            <a:ext cx="673100" cy="27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64200" y="3053557"/>
            <a:ext cx="1397000" cy="210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1500" y="3779044"/>
            <a:ext cx="1397000" cy="210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5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0" y="1378675"/>
            <a:ext cx="11414586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5218" y="246728"/>
            <a:ext cx="38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변동사항 </a:t>
            </a:r>
            <a:r>
              <a:rPr lang="en-US" altLang="ko-KR" sz="2800" b="1" dirty="0" smtClean="0"/>
              <a:t>Push</a:t>
            </a:r>
            <a:endParaRPr lang="en-US" altLang="ko-KR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702718" y="889645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가 적용되어있음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140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8854" y="2421374"/>
            <a:ext cx="855670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/>
              <a:t>Contents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 smtClean="0"/>
              <a:t>Repository</a:t>
            </a:r>
            <a:r>
              <a:rPr lang="ko-KR" altLang="en-US" sz="3200" dirty="0" smtClean="0"/>
              <a:t>생성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이클립스</a:t>
            </a:r>
            <a:r>
              <a:rPr lang="en-US" altLang="ko-KR" sz="3200" dirty="0" smtClean="0"/>
              <a:t>(Java Project)</a:t>
            </a:r>
            <a:r>
              <a:rPr lang="ko-KR" altLang="en-US" sz="3200" dirty="0" smtClean="0"/>
              <a:t>파일 추가 및 </a:t>
            </a:r>
            <a:r>
              <a:rPr lang="en-US" altLang="ko-KR" sz="3200" dirty="0" smtClean="0"/>
              <a:t>Commit</a:t>
            </a:r>
          </a:p>
          <a:p>
            <a:pPr marL="342900" indent="-342900">
              <a:buAutoNum type="arabicPeriod"/>
            </a:pPr>
            <a:r>
              <a:rPr lang="ko-KR" altLang="en-US" sz="3200" dirty="0" smtClean="0"/>
              <a:t>변동사항 </a:t>
            </a:r>
            <a:r>
              <a:rPr lang="en-US" altLang="ko-KR" sz="3200" dirty="0" smtClean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459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2233612"/>
            <a:ext cx="288607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4652962" y="2781300"/>
            <a:ext cx="1003300" cy="27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218" y="246728"/>
            <a:ext cx="38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smtClean="0"/>
              <a:t>Repository</a:t>
            </a:r>
            <a:r>
              <a:rPr lang="ko-KR" altLang="en-US" sz="2800" b="1" dirty="0" smtClean="0"/>
              <a:t>생성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4551362" y="1698709"/>
            <a:ext cx="3511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https://git-scm.com/downloads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9545" y="1810137"/>
            <a:ext cx="336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</a:rPr>
              <a:t>깃 다운로드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solidFill>
                  <a:srgbClr val="FF0000"/>
                </a:solidFill>
              </a:rPr>
              <a:t>깃허브</a:t>
            </a:r>
            <a:r>
              <a:rPr lang="ko-KR" altLang="en-US" dirty="0" smtClean="0">
                <a:solidFill>
                  <a:srgbClr val="FF0000"/>
                </a:solidFill>
              </a:rPr>
              <a:t> 가입 후 로그인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</a:rPr>
              <a:t>좌측 상단 메뉴에서 </a:t>
            </a:r>
            <a:r>
              <a:rPr lang="en-US" altLang="ko-KR" dirty="0" smtClean="0">
                <a:solidFill>
                  <a:srgbClr val="FF0000"/>
                </a:solidFill>
              </a:rPr>
              <a:t>Home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51" y="769948"/>
            <a:ext cx="6267497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461000" y="3819536"/>
            <a:ext cx="1498600" cy="749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88000" y="3159136"/>
            <a:ext cx="2844800" cy="431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218" y="246728"/>
            <a:ext cx="38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smtClean="0"/>
              <a:t>Repository</a:t>
            </a:r>
            <a:r>
              <a:rPr lang="ko-KR" altLang="en-US" sz="2800" b="1" dirty="0" smtClean="0"/>
              <a:t>생성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70445" y="938108"/>
            <a:ext cx="4150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파일을 저장할 저장소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8129" y="3390584"/>
            <a:ext cx="31845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olidFill>
                  <a:srgbClr val="FF0000"/>
                </a:solidFill>
              </a:rPr>
              <a:t>Repository</a:t>
            </a:r>
            <a:r>
              <a:rPr lang="ko-KR" altLang="en-US" dirty="0" smtClean="0">
                <a:solidFill>
                  <a:srgbClr val="FF0000"/>
                </a:solidFill>
              </a:rPr>
              <a:t>명 기입 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olidFill>
                  <a:srgbClr val="FF0000"/>
                </a:solidFill>
              </a:rPr>
              <a:t>Private</a:t>
            </a:r>
            <a:r>
              <a:rPr lang="ko-KR" altLang="en-US" dirty="0" smtClean="0">
                <a:solidFill>
                  <a:srgbClr val="FF0000"/>
                </a:solidFill>
              </a:rPr>
              <a:t>체크 확인 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solidFill>
                  <a:srgbClr val="FF0000"/>
                </a:solidFill>
              </a:rPr>
              <a:t>Create a new </a:t>
            </a:r>
            <a:r>
              <a:rPr lang="en-US" altLang="ko-KR" dirty="0" smtClean="0">
                <a:solidFill>
                  <a:srgbClr val="FF0000"/>
                </a:solidFill>
              </a:rPr>
              <a:t>Repository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5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20" y="1216566"/>
            <a:ext cx="9026303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4283165" y="3213098"/>
            <a:ext cx="4730205" cy="326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218" y="246728"/>
            <a:ext cx="38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smtClean="0"/>
              <a:t>Repository</a:t>
            </a:r>
            <a:r>
              <a:rPr lang="ko-KR" altLang="en-US" sz="2800" b="1" dirty="0" smtClean="0"/>
              <a:t>생성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249241" y="3801985"/>
            <a:ext cx="37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Repository </a:t>
            </a:r>
            <a:r>
              <a:rPr lang="ko-KR" altLang="en-US" dirty="0" smtClean="0">
                <a:solidFill>
                  <a:srgbClr val="FF0000"/>
                </a:solidFill>
              </a:rPr>
              <a:t>주소이므로 </a:t>
            </a:r>
            <a:r>
              <a:rPr lang="ko-KR" altLang="en-US" dirty="0" err="1" smtClean="0">
                <a:solidFill>
                  <a:srgbClr val="FF0000"/>
                </a:solidFill>
              </a:rPr>
              <a:t>복사해둘것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3799"/>
          <a:stretch/>
        </p:blipFill>
        <p:spPr>
          <a:xfrm>
            <a:off x="5122863" y="1831060"/>
            <a:ext cx="6611938" cy="371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680165" y="2971798"/>
            <a:ext cx="4730205" cy="326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5815"/>
          <a:stretch/>
        </p:blipFill>
        <p:spPr>
          <a:xfrm>
            <a:off x="850990" y="1831060"/>
            <a:ext cx="2755810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  <a:endParaRPr lang="en-US" altLang="ko-KR" sz="28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50990" y="931172"/>
            <a:ext cx="7128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</a:rPr>
              <a:t>이클립스에서 </a:t>
            </a:r>
            <a:r>
              <a:rPr lang="en-US" altLang="ko-KR" dirty="0" smtClean="0">
                <a:solidFill>
                  <a:srgbClr val="FF0000"/>
                </a:solidFill>
              </a:rPr>
              <a:t>Repository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ko-KR" altLang="en-US" dirty="0" err="1" smtClean="0">
                <a:solidFill>
                  <a:srgbClr val="FF0000"/>
                </a:solidFill>
              </a:rPr>
              <a:t>보내고싶은</a:t>
            </a:r>
            <a:r>
              <a:rPr lang="ko-KR" altLang="en-US" dirty="0" smtClean="0">
                <a:solidFill>
                  <a:srgbClr val="FF0000"/>
                </a:solidFill>
              </a:rPr>
              <a:t> 프로젝트의 폴더로 가서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solidFill>
                  <a:srgbClr val="FF0000"/>
                </a:solidFill>
              </a:rPr>
              <a:t>주소창</a:t>
            </a:r>
            <a:r>
              <a:rPr lang="ko-KR" altLang="en-US" dirty="0" smtClean="0">
                <a:solidFill>
                  <a:srgbClr val="FF0000"/>
                </a:solidFill>
              </a:rPr>
              <a:t> 클릭 후 </a:t>
            </a:r>
            <a:r>
              <a:rPr lang="en-US" altLang="ko-KR" dirty="0" err="1" smtClean="0">
                <a:solidFill>
                  <a:srgbClr val="FF0000"/>
                </a:solidFill>
              </a:rPr>
              <a:t>cmd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ko-KR" altLang="en-US" dirty="0" err="1" smtClean="0">
                <a:solidFill>
                  <a:srgbClr val="FF0000"/>
                </a:solidFill>
              </a:rPr>
              <a:t>엔터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464" b="68915"/>
          <a:stretch/>
        </p:blipFill>
        <p:spPr>
          <a:xfrm>
            <a:off x="168811" y="4662179"/>
            <a:ext cx="4786139" cy="1539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00873" y="3322772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하게되면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프롬포트가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해당경로를</a:t>
            </a:r>
            <a:r>
              <a:rPr lang="ko-KR" altLang="en-US" dirty="0" smtClean="0">
                <a:solidFill>
                  <a:srgbClr val="FF0000"/>
                </a:solidFill>
              </a:rPr>
              <a:t> 지니고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실행됨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37" y="1223962"/>
            <a:ext cx="6943725" cy="4867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218" y="1528072"/>
            <a:ext cx="424039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깃폴더를</a:t>
            </a:r>
            <a:r>
              <a:rPr lang="ko-KR" altLang="en-US" dirty="0" smtClean="0">
                <a:solidFill>
                  <a:srgbClr val="FF0000"/>
                </a:solidFill>
              </a:rPr>
              <a:t> 만드는 작업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dirty="0" smtClean="0">
                <a:solidFill>
                  <a:srgbClr val="FF0000"/>
                </a:solidFill>
              </a:rPr>
              <a:t> user.name ‘</a:t>
            </a:r>
            <a:r>
              <a:rPr lang="ko-KR" altLang="en-US" dirty="0" smtClean="0">
                <a:solidFill>
                  <a:srgbClr val="FF0000"/>
                </a:solidFill>
              </a:rPr>
              <a:t>깃허브닉네임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깃허브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연동과정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user.email</a:t>
            </a:r>
            <a:r>
              <a:rPr lang="en-US" altLang="ko-KR" dirty="0" smtClean="0">
                <a:solidFill>
                  <a:srgbClr val="FF0000"/>
                </a:solidFill>
              </a:rPr>
              <a:t> ‘</a:t>
            </a:r>
            <a:r>
              <a:rPr lang="ko-KR" altLang="en-US" dirty="0" err="1" smtClean="0">
                <a:solidFill>
                  <a:srgbClr val="FF0000"/>
                </a:solidFill>
              </a:rPr>
              <a:t>깃허브</a:t>
            </a: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ko-KR" altLang="en-US" dirty="0" smtClean="0">
                <a:solidFill>
                  <a:srgbClr val="FF0000"/>
                </a:solidFill>
              </a:rPr>
              <a:t>메일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깃허브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연동과정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56300" y="1927870"/>
            <a:ext cx="876300" cy="2692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56300" y="2318384"/>
            <a:ext cx="2717800" cy="332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56300" y="2651114"/>
            <a:ext cx="3467100" cy="332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35273" y="2043211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깃 폴더가 생성되었다는 뜻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9265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37" y="1223962"/>
            <a:ext cx="6943725" cy="4867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118" y="1502672"/>
            <a:ext cx="34002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status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err="1" smtClean="0">
                <a:solidFill>
                  <a:srgbClr val="FF0000"/>
                </a:solidFill>
              </a:rPr>
              <a:t>해당경로의</a:t>
            </a:r>
            <a:r>
              <a:rPr lang="ko-KR" altLang="en-US" dirty="0" smtClean="0">
                <a:solidFill>
                  <a:srgbClr val="FF0000"/>
                </a:solidFill>
              </a:rPr>
              <a:t> 파일 </a:t>
            </a:r>
            <a:r>
              <a:rPr lang="ko-KR" altLang="en-US" dirty="0" err="1" smtClean="0">
                <a:solidFill>
                  <a:srgbClr val="FF0000"/>
                </a:solidFill>
              </a:rPr>
              <a:t>상태확인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add –A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파일들을 깃에 추가함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350000" y="2994670"/>
            <a:ext cx="876300" cy="2692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0673" y="4369791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추가되지 않은 파일들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빨갛게 표시됨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50000" y="5729672"/>
            <a:ext cx="876300" cy="2692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27116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7" y="1236662"/>
            <a:ext cx="6943725" cy="48672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73800" y="1927870"/>
            <a:ext cx="876300" cy="2692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118" y="1502672"/>
            <a:ext cx="37128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</a:rPr>
              <a:t>g</a:t>
            </a:r>
            <a:r>
              <a:rPr lang="en-US" altLang="ko-KR" dirty="0" err="1" smtClean="0">
                <a:solidFill>
                  <a:srgbClr val="FF0000"/>
                </a:solidFill>
              </a:rPr>
              <a:t>it</a:t>
            </a:r>
            <a:r>
              <a:rPr lang="en-US" altLang="ko-KR" dirty="0" smtClean="0">
                <a:solidFill>
                  <a:srgbClr val="FF0000"/>
                </a:solidFill>
              </a:rPr>
              <a:t> status 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err="1" smtClean="0">
                <a:solidFill>
                  <a:srgbClr val="FF0000"/>
                </a:solidFill>
              </a:rPr>
              <a:t>해당경로의</a:t>
            </a:r>
            <a:r>
              <a:rPr lang="ko-KR" altLang="en-US" dirty="0" smtClean="0">
                <a:solidFill>
                  <a:srgbClr val="FF0000"/>
                </a:solidFill>
              </a:rPr>
              <a:t> 파일 상태 재확인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8973" y="3810991"/>
            <a:ext cx="132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추가되었지만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커밋은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아직임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218" y="246728"/>
            <a:ext cx="896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이클립스</a:t>
            </a:r>
            <a:r>
              <a:rPr lang="en-US" altLang="ko-KR" sz="2800" b="1" dirty="0" smtClean="0"/>
              <a:t>(Java Project)</a:t>
            </a:r>
            <a:r>
              <a:rPr lang="ko-KR" altLang="en-US" sz="2800" b="1" dirty="0" smtClean="0"/>
              <a:t>파일 추가 및 </a:t>
            </a:r>
            <a:r>
              <a:rPr lang="en-US" altLang="ko-KR" sz="2800" b="1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35612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334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HD_CAT</dc:creator>
  <cp:lastModifiedBy>HD_CAT</cp:lastModifiedBy>
  <cp:revision>12</cp:revision>
  <dcterms:created xsi:type="dcterms:W3CDTF">2023-12-07T15:56:35Z</dcterms:created>
  <dcterms:modified xsi:type="dcterms:W3CDTF">2023-12-07T17:24:32Z</dcterms:modified>
</cp:coreProperties>
</file>