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AE93-E110-4407-BF66-3197BBFAE82F}" v="20" dt="2023-11-19T13:07:58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51EFAE93-E110-4407-BF66-3197BBFAE82F}"/>
    <pc:docChg chg="undo custSel addSld modSld">
      <pc:chgData name="수영 김" userId="78f2ecea5f65f696" providerId="LiveId" clId="{51EFAE93-E110-4407-BF66-3197BBFAE82F}" dt="2023-11-19T13:08:05.153" v="90" actId="14100"/>
      <pc:docMkLst>
        <pc:docMk/>
      </pc:docMkLst>
      <pc:sldChg chg="modSp mod">
        <pc:chgData name="수영 김" userId="78f2ecea5f65f696" providerId="LiveId" clId="{51EFAE93-E110-4407-BF66-3197BBFAE82F}" dt="2023-11-19T13:02:13.900" v="0" actId="1076"/>
        <pc:sldMkLst>
          <pc:docMk/>
          <pc:sldMk cId="1149327212" sldId="258"/>
        </pc:sldMkLst>
        <pc:spChg chg="mod">
          <ac:chgData name="수영 김" userId="78f2ecea5f65f696" providerId="LiveId" clId="{51EFAE93-E110-4407-BF66-3197BBFAE82F}" dt="2023-11-19T13:02:13.900" v="0" actId="1076"/>
          <ac:spMkLst>
            <pc:docMk/>
            <pc:sldMk cId="1149327212" sldId="258"/>
            <ac:spMk id="4" creationId="{41035F8A-638E-B191-4FF2-524266A06DF3}"/>
          </ac:spMkLst>
        </pc:spChg>
      </pc:sldChg>
      <pc:sldChg chg="modSp mod">
        <pc:chgData name="수영 김" userId="78f2ecea5f65f696" providerId="LiveId" clId="{51EFAE93-E110-4407-BF66-3197BBFAE82F}" dt="2023-11-19T13:02:45.436" v="2" actId="14100"/>
        <pc:sldMkLst>
          <pc:docMk/>
          <pc:sldMk cId="1071593806" sldId="263"/>
        </pc:sldMkLst>
        <pc:spChg chg="mod">
          <ac:chgData name="수영 김" userId="78f2ecea5f65f696" providerId="LiveId" clId="{51EFAE93-E110-4407-BF66-3197BBFAE82F}" dt="2023-11-19T13:02:45.436" v="2" actId="14100"/>
          <ac:spMkLst>
            <pc:docMk/>
            <pc:sldMk cId="1071593806" sldId="263"/>
            <ac:spMk id="6" creationId="{7245188A-EB27-4818-703B-5FC56F24977F}"/>
          </ac:spMkLst>
        </pc:spChg>
      </pc:sldChg>
      <pc:sldChg chg="addSp modSp mod">
        <pc:chgData name="수영 김" userId="78f2ecea5f65f696" providerId="LiveId" clId="{51EFAE93-E110-4407-BF66-3197BBFAE82F}" dt="2023-11-19T13:03:14.594" v="5" actId="14100"/>
        <pc:sldMkLst>
          <pc:docMk/>
          <pc:sldMk cId="4271638364" sldId="265"/>
        </pc:sldMkLst>
        <pc:spChg chg="add mod">
          <ac:chgData name="수영 김" userId="78f2ecea5f65f696" providerId="LiveId" clId="{51EFAE93-E110-4407-BF66-3197BBFAE82F}" dt="2023-11-19T13:03:14.594" v="5" actId="14100"/>
          <ac:spMkLst>
            <pc:docMk/>
            <pc:sldMk cId="4271638364" sldId="265"/>
            <ac:spMk id="2" creationId="{A78C7307-34AB-C5B3-1301-7E500BF0A5B2}"/>
          </ac:spMkLst>
        </pc:spChg>
      </pc:sldChg>
      <pc:sldChg chg="addSp modSp mod">
        <pc:chgData name="수영 김" userId="78f2ecea5f65f696" providerId="LiveId" clId="{51EFAE93-E110-4407-BF66-3197BBFAE82F}" dt="2023-11-19T13:03:25.413" v="8" actId="14100"/>
        <pc:sldMkLst>
          <pc:docMk/>
          <pc:sldMk cId="2282257196" sldId="266"/>
        </pc:sldMkLst>
        <pc:spChg chg="add mod">
          <ac:chgData name="수영 김" userId="78f2ecea5f65f696" providerId="LiveId" clId="{51EFAE93-E110-4407-BF66-3197BBFAE82F}" dt="2023-11-19T13:03:25.413" v="8" actId="14100"/>
          <ac:spMkLst>
            <pc:docMk/>
            <pc:sldMk cId="2282257196" sldId="266"/>
            <ac:spMk id="2" creationId="{90E71E36-A4F9-710D-F53F-2B5745962BE7}"/>
          </ac:spMkLst>
        </pc:spChg>
      </pc:sldChg>
      <pc:sldChg chg="addSp modSp mod">
        <pc:chgData name="수영 김" userId="78f2ecea5f65f696" providerId="LiveId" clId="{51EFAE93-E110-4407-BF66-3197BBFAE82F}" dt="2023-11-19T13:03:38.353" v="11" actId="14100"/>
        <pc:sldMkLst>
          <pc:docMk/>
          <pc:sldMk cId="1460809222" sldId="267"/>
        </pc:sldMkLst>
        <pc:spChg chg="add mod">
          <ac:chgData name="수영 김" userId="78f2ecea5f65f696" providerId="LiveId" clId="{51EFAE93-E110-4407-BF66-3197BBFAE82F}" dt="2023-11-19T13:03:38.353" v="11" actId="14100"/>
          <ac:spMkLst>
            <pc:docMk/>
            <pc:sldMk cId="1460809222" sldId="267"/>
            <ac:spMk id="2" creationId="{FEDDD02B-8F3C-28EC-FE1B-03265939D34B}"/>
          </ac:spMkLst>
        </pc:spChg>
      </pc:sldChg>
      <pc:sldChg chg="addSp modSp new mod">
        <pc:chgData name="수영 김" userId="78f2ecea5f65f696" providerId="LiveId" clId="{51EFAE93-E110-4407-BF66-3197BBFAE82F}" dt="2023-11-19T13:08:05.153" v="90" actId="14100"/>
        <pc:sldMkLst>
          <pc:docMk/>
          <pc:sldMk cId="3366744471" sldId="269"/>
        </pc:sldMkLst>
        <pc:spChg chg="add mod">
          <ac:chgData name="수영 김" userId="78f2ecea5f65f696" providerId="LiveId" clId="{51EFAE93-E110-4407-BF66-3197BBFAE82F}" dt="2023-11-19T13:07:58.527" v="87"/>
          <ac:spMkLst>
            <pc:docMk/>
            <pc:sldMk cId="3366744471" sldId="269"/>
            <ac:spMk id="4" creationId="{62E501D6-DF99-B11C-1AD4-F7BA3DE311C0}"/>
          </ac:spMkLst>
        </pc:spChg>
        <pc:picChg chg="add mod">
          <ac:chgData name="수영 김" userId="78f2ecea5f65f696" providerId="LiveId" clId="{51EFAE93-E110-4407-BF66-3197BBFAE82F}" dt="2023-11-19T13:08:05.153" v="90" actId="14100"/>
          <ac:picMkLst>
            <pc:docMk/>
            <pc:sldMk cId="3366744471" sldId="269"/>
            <ac:picMk id="3" creationId="{3AED8C11-C2EC-0015-64AD-FE0959B790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483FD-1828-8487-1E6C-6F5143B1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6AF68-0F6A-70FD-5DC9-D46C63D65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38F60-2CEB-CDDE-E399-3C45CDAB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C3C01-A405-7A1E-70CE-F8F95867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1F9F6-3E70-8839-FFF4-35B42273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1B0B-A5DF-82AA-5B45-B80ADBE9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A12D0-8C14-B238-B574-C8FE1C45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BF553-A630-FE1A-4194-994AA70E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26396-2A21-670D-3C92-10722445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CD4CE-55ED-3F83-EF6D-55027DC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B9228-5D1B-6288-96D1-A02716A9F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BBB12-BCC6-6D25-3F2A-FD5EC9F8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B3259-658E-C7C3-C4AC-14EED51D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166F1-6E72-F321-DD44-1BE5157D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903A-199D-934A-AD70-A9A822A9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3DB3-4BAD-DD47-162E-646AB67F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70BF4-9637-6507-FAA9-BE763CB4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536A2-D8E4-FB52-B24A-011E7FB9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E746-EF2F-E85F-F31F-B0DF7072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FA764-7473-0C5D-F1DE-2BCEF830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8A5-D4B3-989D-363D-DB141E3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8972E-9B8A-F9E6-F505-581026D7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518E9-3E53-279A-95BC-D12233B1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D3910-9CA3-02B8-7FDD-D2D13A51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174E-62DB-424E-B44B-D8B54C3C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4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F758-0C0F-6514-C994-B777572F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4BE29-5684-7034-81E8-F1554504B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821EAB-A0FE-6BC4-DD26-2D88C904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33ACF-C8FA-8D42-E9D3-E8705F68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656EB-EB4F-103E-C907-3B1A72C1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B62BA-CAD4-BB4A-DEF9-63673B71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838C-3EEA-DB8E-8DF4-44F81D06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9C261-371F-EE4F-75D2-27B6284D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F4766-4175-F4A8-C552-2C34C0F8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03FCA9-E7FE-4BB9-E9AF-BA8790328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D3E855-F85D-A0D0-D10F-29252AAC3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92A6D9-24B0-8F2E-16C6-1BC32D15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94FC7-D112-AB4A-74F6-35914342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85B8CF-5750-C80A-15ED-F8F2DBDC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00908-ADF4-27EA-65A7-EF3F4BC6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4164AD-4AAF-CA58-B984-AEE6EE62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DF8795-27FE-4AA7-4667-160E1FE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0FEFBC-471A-0E71-44E4-BACCBECD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3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7279F1-E2F4-8F9C-F673-83DD39E6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39C8F3-8A34-DB9C-794B-DEDACF9A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767EA-6D87-DA44-1E60-78E84B57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834C0-029C-E68C-6BCD-39A436D7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AC1E6-7A83-094F-F144-457B512B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5C9FF-EC11-A674-A2F7-8C77F7121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C8CCF-1512-0B51-8572-9FC816BA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C98CA-763B-4B1C-0F11-217E88D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A623F-1F6E-95B4-010C-D75B1FB4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3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7A65-C7B4-DFC6-3E73-2C3A82E2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47851-F873-54D3-7A53-B45B8B3A3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76D80-0014-D2CB-924B-07219E18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1D33A-C217-D0E8-5F25-D644DA0D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50BBC-717F-D716-219E-9B81515A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6F372-2186-3DBB-825B-87807FA4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54DBF-E65E-CB72-A468-4AA8AC37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B94E4-F7EE-B92E-1AF1-7C6188C4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9257-4DC1-D37D-682D-98666636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B3C3-E05B-4E28-9C81-8F8442963B1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010F-3540-BE91-2633-4B542C236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0C7D5-9CD4-31A3-A5F8-BFCC80B4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298E-5752-4B36-80E0-BB6CB4229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4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A1BE55-D3F5-F7B3-92BA-D8F7BC1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3" y="523220"/>
            <a:ext cx="10397613" cy="5848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D23A9A-7FBB-BF7E-0FF7-42C85CEDB65F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25092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BEE366-AD1C-0663-232B-BE4D1734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2528887"/>
            <a:ext cx="5572125" cy="180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DC31E-F31F-969D-2752-BE1850F95CBD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연동된 프로젝트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브랜치</a:t>
            </a:r>
            <a:r>
              <a:rPr lang="ko-KR" altLang="en-US" sz="2800" b="1" dirty="0">
                <a:solidFill>
                  <a:srgbClr val="FF0000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E71E36-A4F9-710D-F53F-2B5745962BE7}"/>
              </a:ext>
            </a:extLst>
          </p:cNvPr>
          <p:cNvSpPr/>
          <p:nvPr/>
        </p:nvSpPr>
        <p:spPr>
          <a:xfrm>
            <a:off x="3411119" y="3940974"/>
            <a:ext cx="1756499" cy="278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5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34CF53-72AD-AB7C-9F5C-F9239F72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1643062"/>
            <a:ext cx="4867275" cy="3571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208DE-64A5-D13A-4FB8-11A2FA848816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연동된 프로젝트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브랜치</a:t>
            </a:r>
            <a:r>
              <a:rPr lang="ko-KR" altLang="en-US" sz="2800" b="1" dirty="0">
                <a:solidFill>
                  <a:srgbClr val="FF0000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DDD02B-8F3C-28EC-FE1B-03265939D34B}"/>
              </a:ext>
            </a:extLst>
          </p:cNvPr>
          <p:cNvSpPr/>
          <p:nvPr/>
        </p:nvSpPr>
        <p:spPr>
          <a:xfrm>
            <a:off x="6610525" y="4805040"/>
            <a:ext cx="914399" cy="278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0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7A06BC-C9AF-7FE8-7709-E9714EC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5" y="523220"/>
            <a:ext cx="10250129" cy="5765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E2591-D835-185C-D934-8FCA2DE80526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3. Git Staging </a:t>
            </a:r>
            <a:r>
              <a:rPr lang="ko-KR" altLang="en-US" sz="2800" b="1" dirty="0">
                <a:solidFill>
                  <a:srgbClr val="FF0000"/>
                </a:solidFill>
              </a:rPr>
              <a:t>창 표시</a:t>
            </a:r>
          </a:p>
        </p:txBody>
      </p:sp>
    </p:spTree>
    <p:extLst>
      <p:ext uri="{BB962C8B-B14F-4D97-AF65-F5344CB8AC3E}">
        <p14:creationId xmlns:p14="http://schemas.microsoft.com/office/powerpoint/2010/main" val="338996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DB9D3-CA07-E89E-D144-A206A1B7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1271286"/>
            <a:ext cx="3134162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AE07-CC87-EBEC-BCE4-C7C41A959A4C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3. Git Staging </a:t>
            </a:r>
            <a:r>
              <a:rPr lang="ko-KR" altLang="en-US" sz="2800" b="1" dirty="0">
                <a:solidFill>
                  <a:srgbClr val="FF0000"/>
                </a:solidFill>
              </a:rPr>
              <a:t>창 표시</a:t>
            </a:r>
          </a:p>
        </p:txBody>
      </p:sp>
    </p:spTree>
    <p:extLst>
      <p:ext uri="{BB962C8B-B14F-4D97-AF65-F5344CB8AC3E}">
        <p14:creationId xmlns:p14="http://schemas.microsoft.com/office/powerpoint/2010/main" val="253927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ED8C11-C2EC-0015-64AD-FE0959B7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48" y="664143"/>
            <a:ext cx="6231704" cy="5529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501D6-DF99-B11C-1AD4-F7BA3DE311C0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4. Pull – </a:t>
            </a:r>
            <a:r>
              <a:rPr lang="ko-KR" altLang="en-US" sz="2800" b="1" dirty="0">
                <a:solidFill>
                  <a:srgbClr val="FF0000"/>
                </a:solidFill>
              </a:rPr>
              <a:t>파일 최신화가 안 될 때는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4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357209-E5E8-FD69-FA69-DBC0E72B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1271587"/>
            <a:ext cx="3286125" cy="431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AC244-C346-9234-7D9D-115B1E2649B7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5112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90BF8A-D5E6-512E-0B51-584587F6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99" y="564299"/>
            <a:ext cx="10185601" cy="5729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5F8A-638E-B191-4FF2-524266A06DF3}"/>
              </a:ext>
            </a:extLst>
          </p:cNvPr>
          <p:cNvSpPr/>
          <p:nvPr/>
        </p:nvSpPr>
        <p:spPr>
          <a:xfrm>
            <a:off x="1003199" y="1317072"/>
            <a:ext cx="1238865" cy="17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57FEC-DA97-BC27-C990-567CE11835CD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14932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71EC5C-E2E1-48BA-E80F-EB3E8F05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81062"/>
            <a:ext cx="4867275" cy="509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E5BC5-2AC8-B4AF-6111-029DE2B9971E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41289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188CFA-E0A6-7D3C-8762-ACA6837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81062"/>
            <a:ext cx="4867275" cy="5095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9C21D6-452C-83EB-8BB2-6FA4E21B8E89}"/>
              </a:ext>
            </a:extLst>
          </p:cNvPr>
          <p:cNvSpPr/>
          <p:nvPr/>
        </p:nvSpPr>
        <p:spPr>
          <a:xfrm>
            <a:off x="4395020" y="4247535"/>
            <a:ext cx="3893574" cy="17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C81252-738C-8CF6-7F56-E85A0CFCE7DB}"/>
              </a:ext>
            </a:extLst>
          </p:cNvPr>
          <p:cNvSpPr/>
          <p:nvPr/>
        </p:nvSpPr>
        <p:spPr>
          <a:xfrm>
            <a:off x="4635912" y="2187675"/>
            <a:ext cx="1956617" cy="17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D6DE21-5281-F566-7434-D162A561BBDF}"/>
              </a:ext>
            </a:extLst>
          </p:cNvPr>
          <p:cNvSpPr/>
          <p:nvPr/>
        </p:nvSpPr>
        <p:spPr>
          <a:xfrm>
            <a:off x="4399938" y="3986975"/>
            <a:ext cx="3893574" cy="176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A55B-F79F-E208-342C-E89E3B0D4939}"/>
              </a:ext>
            </a:extLst>
          </p:cNvPr>
          <p:cNvSpPr txBox="1"/>
          <p:nvPr/>
        </p:nvSpPr>
        <p:spPr>
          <a:xfrm>
            <a:off x="4547418" y="1776554"/>
            <a:ext cx="37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깃허브</a:t>
            </a:r>
            <a:r>
              <a:rPr lang="ko-KR" altLang="en-US" b="1" dirty="0">
                <a:solidFill>
                  <a:srgbClr val="FF0000"/>
                </a:solidFill>
              </a:rPr>
              <a:t> 메인 사용자의 주소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02E77-88DB-14EB-4740-F21D285DB059}"/>
              </a:ext>
            </a:extLst>
          </p:cNvPr>
          <p:cNvSpPr txBox="1"/>
          <p:nvPr/>
        </p:nvSpPr>
        <p:spPr>
          <a:xfrm>
            <a:off x="5567516" y="3617643"/>
            <a:ext cx="36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깃허브</a:t>
            </a:r>
            <a:r>
              <a:rPr lang="ko-KR" altLang="en-US" b="1" dirty="0">
                <a:solidFill>
                  <a:srgbClr val="FF0000"/>
                </a:solidFill>
              </a:rPr>
              <a:t> 참가하는 사용자주소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DF63F-EEEE-93AF-C3DA-41B1DDBF7BA2}"/>
              </a:ext>
            </a:extLst>
          </p:cNvPr>
          <p:cNvSpPr txBox="1"/>
          <p:nvPr/>
        </p:nvSpPr>
        <p:spPr>
          <a:xfrm>
            <a:off x="5424949" y="4487803"/>
            <a:ext cx="36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깃허브</a:t>
            </a:r>
            <a:r>
              <a:rPr lang="ko-KR" altLang="en-US" b="1" dirty="0">
                <a:solidFill>
                  <a:srgbClr val="FF0000"/>
                </a:solidFill>
              </a:rPr>
              <a:t> 메인 사용자의 토큰주소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7C68C-494C-92AD-061E-B2042F30B75F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7345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D1DD9C-4E7A-778B-2159-BB15D1F6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81062"/>
            <a:ext cx="4867275" cy="509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0F143-AA2A-BF25-0A4F-FA6EC1EEA8ED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7257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010D85-E249-6EC4-02B8-B6201601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881062"/>
            <a:ext cx="4867275" cy="50958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45188A-EB27-4818-703B-5FC56F24977F}"/>
              </a:ext>
            </a:extLst>
          </p:cNvPr>
          <p:cNvSpPr/>
          <p:nvPr/>
        </p:nvSpPr>
        <p:spPr>
          <a:xfrm>
            <a:off x="3729901" y="3714472"/>
            <a:ext cx="3065182" cy="178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F683-AAC3-D993-9A3A-2771BDA32159}"/>
              </a:ext>
            </a:extLst>
          </p:cNvPr>
          <p:cNvSpPr txBox="1"/>
          <p:nvPr/>
        </p:nvSpPr>
        <p:spPr>
          <a:xfrm>
            <a:off x="4547418" y="1776554"/>
            <a:ext cx="37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이클립스폴더로</a:t>
            </a:r>
            <a:r>
              <a:rPr lang="ko-KR" altLang="en-US" b="1" dirty="0">
                <a:solidFill>
                  <a:srgbClr val="FF0000"/>
                </a:solidFill>
              </a:rPr>
              <a:t> 변경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C7F78-284F-4813-70C4-70312F907705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1. </a:t>
            </a:r>
            <a:r>
              <a:rPr lang="ko-KR" altLang="en-US" sz="2800" b="1" dirty="0" err="1">
                <a:solidFill>
                  <a:srgbClr val="FF0000"/>
                </a:solidFill>
              </a:rPr>
              <a:t>깃허브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– </a:t>
            </a:r>
            <a:r>
              <a:rPr lang="ko-KR" altLang="en-US" sz="2800" b="1" dirty="0">
                <a:solidFill>
                  <a:srgbClr val="FF0000"/>
                </a:solidFill>
              </a:rPr>
              <a:t>이클립스 연동</a:t>
            </a:r>
          </a:p>
        </p:txBody>
      </p:sp>
    </p:spTree>
    <p:extLst>
      <p:ext uri="{BB962C8B-B14F-4D97-AF65-F5344CB8AC3E}">
        <p14:creationId xmlns:p14="http://schemas.microsoft.com/office/powerpoint/2010/main" val="10715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081F1F-F599-3A7B-D876-2E28C6E4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8" y="523220"/>
            <a:ext cx="10435303" cy="5869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588403-6B04-B5CA-A169-B28BA992ACDE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연동된 프로젝트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브랜치</a:t>
            </a:r>
            <a:r>
              <a:rPr lang="ko-KR" altLang="en-US" sz="2800" b="1" dirty="0">
                <a:solidFill>
                  <a:srgbClr val="FF0000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169504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5A994-7316-AEE3-914A-3E6D6498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157287"/>
            <a:ext cx="4991100" cy="454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03EC9-2EAC-34B6-5981-E98FEEA72F24}"/>
              </a:ext>
            </a:extLst>
          </p:cNvPr>
          <p:cNvSpPr txBox="1"/>
          <p:nvPr/>
        </p:nvSpPr>
        <p:spPr>
          <a:xfrm>
            <a:off x="0" y="0"/>
            <a:ext cx="585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</a:t>
            </a:r>
            <a:r>
              <a:rPr lang="ko-KR" altLang="en-US" sz="2800" b="1" dirty="0">
                <a:solidFill>
                  <a:srgbClr val="FF0000"/>
                </a:solidFill>
              </a:rPr>
              <a:t>연동된 프로젝트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브랜치</a:t>
            </a:r>
            <a:r>
              <a:rPr lang="ko-KR" altLang="en-US" sz="2800" b="1" dirty="0">
                <a:solidFill>
                  <a:srgbClr val="FF0000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8C7307-34AB-C5B3-1301-7E500BF0A5B2}"/>
              </a:ext>
            </a:extLst>
          </p:cNvPr>
          <p:cNvSpPr/>
          <p:nvPr/>
        </p:nvSpPr>
        <p:spPr>
          <a:xfrm>
            <a:off x="3721512" y="2825239"/>
            <a:ext cx="1328660" cy="161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Office PowerPoint</Application>
  <PresentationFormat>와이드스크린</PresentationFormat>
  <Paragraphs>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수영 김</cp:lastModifiedBy>
  <cp:revision>1</cp:revision>
  <dcterms:created xsi:type="dcterms:W3CDTF">2023-11-19T12:58:17Z</dcterms:created>
  <dcterms:modified xsi:type="dcterms:W3CDTF">2023-11-19T13:08:06Z</dcterms:modified>
</cp:coreProperties>
</file>