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3" autoAdjust="0"/>
    <p:restoredTop sz="94700" autoAdjust="0"/>
  </p:normalViewPr>
  <p:slideViewPr>
    <p:cSldViewPr snapToGrid="0">
      <p:cViewPr varScale="1">
        <p:scale>
          <a:sx n="65" d="100"/>
          <a:sy n="65" d="100"/>
        </p:scale>
        <p:origin x="83" y="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68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EBF79B9-B172-4BA0-9DB2-F292E0DE6B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E497C0-F000-4FC9-A21D-BC43EAA615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5ADA5-6867-4302-9DE9-8C8A25AFEF5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60C79-6EAC-4231-9B58-CE1A6364C6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86F02B-ED34-43CA-8980-49180B4AFC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48E0B-1D73-47E6-BE72-0BD88B317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63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FDE65-4C0C-4590-A62B-2E4443BC0D8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80761-5FF5-4042-8DD1-2969615C6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5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06C1-39AB-4FE0-B1FF-CFFDD19FA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F2BC4-DF4F-499D-940B-AFDE41987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68A7E-5EC4-4786-99E1-7D990401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D4DE-F8AD-4BA5-8252-E4474876B4C5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09021-E5FE-4547-A519-68FCB2E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5766" y="6356350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DF7EC7E2-9CB2-4395-97C8-34CA871974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80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ACAAC-12AA-4F17-A7BD-AA9D0C82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B447-6456-45B5-9A3F-FF44F94E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C8CF8-498D-4D58-80CC-47DA08E1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600F-B0F0-4688-8AFE-50B17B6A0EB6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1FB79-5182-455C-A150-C05123B5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089FC-1260-4DD9-A5E9-1518EA14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D7889-C83A-41B3-A286-F26DCF643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C4B78-4191-4840-874A-BE74E6C97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4FF2E-5AC3-434D-A953-023188A6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E2EF-EBFA-4AAE-A321-2DADF9C9FC9E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F7337-1278-45A8-9882-42D80803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C00F8-BFB9-4AB8-8AA3-BB53B321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194E8-8569-4D53-9AE3-CFE01527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18264-1518-4402-B588-17922272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C5298-C634-409B-BDFC-C463F145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429A-A11E-4C3A-B39A-0C65DD63561F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132EC-EEB7-45AD-8CBA-558DD57A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F2A21-0295-40BB-9440-F3AAA340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25993-5603-4866-BAAD-27D39FFB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5BED7-A7CA-4691-A378-C7789232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2804E-A6D9-4D60-965F-AF08A137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1B3-3453-4971-9F2A-218BB38EA398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82032-0C50-4C64-BC67-F267A236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371D2-EBC3-4D21-95B8-61B22EC0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6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80F25-3333-495F-A369-A16D6FD6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C0FD5-849F-4047-8216-4F7D9962F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65827-A4CD-4E04-A8F2-E84D3A8F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B4272-3242-48A1-9187-9922FE37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EFED-3D99-477B-9642-51C0AAB83E75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D9A25-D0F8-4DCE-AA25-932C9431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24509-E9E9-4E0D-B97E-5424BB39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1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B34F-C09D-490F-8EBC-A9EFC5A1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7889E-085A-4174-8EB3-4D38EDEE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19A6EA-8E9F-4BFA-8A7E-81E48B4F8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B6168-DE3F-4646-9BDA-FEB105FF5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C03554-515A-4B53-976C-27CFE6875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0713AE-94E3-4B3A-8E49-9AE50FBE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E0A9-0B35-48AC-BEFE-836C1F018D58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338582-9B72-45DC-B5BE-E4A902C4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F7C67-CEC9-43E1-BA44-C7530C94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D723-F7A7-4F03-B229-703FE19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377C10-EC9C-4418-87BC-84DE10F3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23BD-CF25-4406-A045-07A6A1B2F277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ABD59-C1C3-4998-B98B-9BB6E5A9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096B73-EE8C-42E9-B742-C5A24FBB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2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FAAF94-BAF9-46E1-8669-BAC6D3D0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BDC3-BF1C-42E4-AE0E-0D15FA7B8C24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A420CE-166D-499D-BC80-CFFAAEB2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33B39-6505-4939-BBD2-52DAB9D1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0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7C40-8326-481E-8939-9DC7E286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43B6-B2B7-4245-B17A-7838D86C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26E1B-88F6-48B7-8604-03C14FC0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AB0F5-C07C-4D1E-B0CF-645B6FEA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204-1E48-4E62-AF4F-37CD20A9C5BF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867BD-41DB-460E-B599-5C17AF96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5D3A2-C0A9-45D1-89DF-3B51649B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07300-A246-4F3E-9317-9BDF0E87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713D4-69B8-4D44-8A1E-FB209CD64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942D80-8CC2-4202-80BD-505D996B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4ECE6-DB2C-45E3-840F-15ECB8FF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35EB-970E-4362-9FC7-A928DEDAE046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4E5FE-F518-4083-9BA5-5614AF86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36BA7-6DAD-402A-B211-63CDAF07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06A8C3-7BDA-45A5-AAED-13B5F4D1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12E83-6744-4488-A1F1-BCFC4C22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4B909-343C-43AE-8762-CFC75DD74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EC6E-CFE8-4DA0-912B-5B00A83A2B52}" type="datetime1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22DDF-060A-452A-8F89-35C8215BD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C7E2-9CB2-4395-97C8-34CA87197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9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65fJs_YmZQ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eimatorforums.com/index.php?/topic/34978-the-detailed-steve-ski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lanetminecraft.com/texture-pack/more-pumpkin-faces/" TargetMode="External"/><Relationship Id="rId5" Type="http://schemas.openxmlformats.org/officeDocument/2006/relationships/hyperlink" Target="https://www.teepublic.com/fr/art-mural/12131884-bedrock-texture" TargetMode="External"/><Relationship Id="rId4" Type="http://schemas.openxmlformats.org/officeDocument/2006/relationships/hyperlink" Target="https://www.facebook.com/minecraftrandom/photos/minecrafttexturesentityzombiezombie_villagerpng/489871648367927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A0F40946-47D1-446F-B6F0-0629B33A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90" y="843630"/>
            <a:ext cx="6658102" cy="47297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641" y="170568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solidFill>
                  <a:srgbClr val="FF0000"/>
                </a:solidFill>
                <a:latin typeface="Bauhaus 93" panose="04030905020B02020C02" pitchFamily="82" charset="0"/>
              </a:rPr>
              <a:t>좀비 </a:t>
            </a:r>
            <a:r>
              <a:rPr lang="ko-KR" altLang="en-US" sz="8800" dirty="0" err="1">
                <a:solidFill>
                  <a:srgbClr val="FF0000"/>
                </a:solidFill>
                <a:latin typeface="Bauhaus 93" panose="04030905020B02020C02" pitchFamily="82" charset="0"/>
              </a:rPr>
              <a:t>처리반</a:t>
            </a:r>
            <a:endParaRPr lang="ko-KR" altLang="en-US" sz="88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E9EBC-506B-49DC-AF2E-87A7F447A3AC}"/>
              </a:ext>
            </a:extLst>
          </p:cNvPr>
          <p:cNvSpPr txBox="1"/>
          <p:nvPr/>
        </p:nvSpPr>
        <p:spPr>
          <a:xfrm>
            <a:off x="8145018" y="5482372"/>
            <a:ext cx="3582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12171809</a:t>
            </a:r>
            <a:br>
              <a:rPr lang="en-US" altLang="ko-KR" sz="2400" b="1" dirty="0"/>
            </a:br>
            <a:r>
              <a:rPr lang="ko-KR" altLang="en-US" sz="2400" b="1" dirty="0"/>
              <a:t>유수영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8D0331-7C7C-422B-BCBA-31E8C7B942B3}"/>
              </a:ext>
            </a:extLst>
          </p:cNvPr>
          <p:cNvSpPr/>
          <p:nvPr/>
        </p:nvSpPr>
        <p:spPr>
          <a:xfrm>
            <a:off x="2881745" y="2595418"/>
            <a:ext cx="6253019" cy="14978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좀비 </a:t>
            </a:r>
            <a:r>
              <a:rPr lang="ko-KR" altLang="en-US" sz="4400" b="1" dirty="0" err="1">
                <a:solidFill>
                  <a:srgbClr val="FF0000"/>
                </a:solidFill>
              </a:rPr>
              <a:t>처리반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81664-3BCF-4310-889D-D75E343F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85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맵 생성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2187C4-518C-4185-B142-2932FECE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" y="2101814"/>
            <a:ext cx="5919952" cy="3102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CE8D39-1109-4B90-93BF-B1C431A73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23" y="2101814"/>
            <a:ext cx="6026273" cy="3128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C024A5-A5DB-4E4F-A1E1-CD98556D7C92}"/>
              </a:ext>
            </a:extLst>
          </p:cNvPr>
          <p:cNvSpPr txBox="1"/>
          <p:nvPr/>
        </p:nvSpPr>
        <p:spPr>
          <a:xfrm>
            <a:off x="791852" y="5599522"/>
            <a:ext cx="671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게임을 플레이하게 될 </a:t>
            </a:r>
            <a:r>
              <a:rPr lang="ko-KR" altLang="en-US" sz="2000" b="1" dirty="0" err="1"/>
              <a:t>맵을</a:t>
            </a:r>
            <a:r>
              <a:rPr lang="ko-KR" altLang="en-US" sz="2000" b="1" dirty="0"/>
              <a:t> 생성함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천장이 뚫린 직육면체 형태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09BDF16-8B33-4AC5-AAFC-C229FEA3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6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앞뒤 좌우 움직임</a:t>
            </a:r>
            <a:r>
              <a:rPr lang="en-US" altLang="ko-KR" dirty="0"/>
              <a:t>(WASD) </a:t>
            </a:r>
            <a:endParaRPr lang="ko-KR" altLang="en-US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749195"/>
            <a:ext cx="4291884" cy="3048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298488-57AE-4D59-94C4-C9E42EF4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7" y="1962817"/>
            <a:ext cx="6174557" cy="32147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01B59D-ECF0-41B3-BCCD-4897023E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74" y="2003171"/>
            <a:ext cx="5957226" cy="3127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80D85-3E60-4B07-AD4F-7F1EA3BE9497}"/>
              </a:ext>
            </a:extLst>
          </p:cNvPr>
          <p:cNvSpPr txBox="1"/>
          <p:nvPr/>
        </p:nvSpPr>
        <p:spPr>
          <a:xfrm>
            <a:off x="634552" y="5824888"/>
            <a:ext cx="676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앞뒤 좌우로 움직여서 사용자의 위치를 조절할 수 있음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43F8A8D-70C6-45A2-86E8-7A23F1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마우스 움직임으로 시야 이동 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592B1A-CAD4-47FA-A3FB-90F4FB6C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8" y="2108272"/>
            <a:ext cx="6146276" cy="32306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80D3F-662A-45DF-B3A7-0F898D95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019" y="2192678"/>
            <a:ext cx="5693628" cy="2920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0A6093-D82C-4549-B549-43D42D3C5284}"/>
              </a:ext>
            </a:extLst>
          </p:cNvPr>
          <p:cNvSpPr txBox="1"/>
          <p:nvPr/>
        </p:nvSpPr>
        <p:spPr>
          <a:xfrm>
            <a:off x="537328" y="5665509"/>
            <a:ext cx="708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위와 같이 마우스가 오른쪽에서 왼쪽으로 </a:t>
            </a:r>
            <a:r>
              <a:rPr lang="ko-KR" altLang="en-US" sz="2000" b="1" dirty="0" err="1"/>
              <a:t>옮겨감에</a:t>
            </a:r>
            <a:r>
              <a:rPr lang="ko-KR" altLang="en-US" sz="2000" b="1" dirty="0"/>
              <a:t> 따라서</a:t>
            </a:r>
            <a:r>
              <a:rPr lang="en-US" altLang="ko-KR" sz="2000" b="1" dirty="0"/>
              <a:t>,</a:t>
            </a:r>
            <a:br>
              <a:rPr lang="en-US" altLang="ko-KR" sz="2000" b="1" dirty="0"/>
            </a:br>
            <a:r>
              <a:rPr lang="ko-KR" altLang="en-US" sz="2000" b="1" dirty="0"/>
              <a:t>사용자의 시야 각도가 달라짐을 확인할 수 있음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E61CFB1-BD44-4CD2-9CA7-3394E441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6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총알 발사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AB481D-522A-4D46-BB12-A72D2F7D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9054"/>
            <a:ext cx="6096000" cy="31505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8E00F7-C91B-4B61-A593-980673737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280" y="2174891"/>
            <a:ext cx="5809672" cy="2508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0F780-5488-4D39-BF4B-015139778BCA}"/>
              </a:ext>
            </a:extLst>
          </p:cNvPr>
          <p:cNvSpPr txBox="1"/>
          <p:nvPr/>
        </p:nvSpPr>
        <p:spPr>
          <a:xfrm>
            <a:off x="480291" y="5588000"/>
            <a:ext cx="695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사용자가 좌클릭을 누르면 총알이 발사됩니다</a:t>
            </a:r>
            <a:r>
              <a:rPr lang="en-US" altLang="ko-KR" sz="2400" b="1" dirty="0"/>
              <a:t>.</a:t>
            </a:r>
            <a:endParaRPr lang="ko-KR" altLang="en-US" b="1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BE9D14A-FD7F-4D95-B63A-E4946C90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따라오는 물체 생성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674150-8ECC-476C-9E1B-D6D38F3F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8587"/>
            <a:ext cx="6096000" cy="31643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A58864-5067-446E-8138-05796E310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70" y="2208587"/>
            <a:ext cx="6051504" cy="3164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4CDAD-1438-4021-A583-72A4703A959D}"/>
              </a:ext>
            </a:extLst>
          </p:cNvPr>
          <p:cNvSpPr txBox="1"/>
          <p:nvPr/>
        </p:nvSpPr>
        <p:spPr>
          <a:xfrm>
            <a:off x="424873" y="570807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Z</a:t>
            </a:r>
            <a:r>
              <a:rPr lang="ko-KR" altLang="en-US" sz="2400" b="1" dirty="0"/>
              <a:t>키를 누르면 물체가 원점에서 생성되고</a:t>
            </a:r>
            <a:r>
              <a:rPr lang="en-US" altLang="ko-KR" sz="2400" b="1" dirty="0"/>
              <a:t>,</a:t>
            </a:r>
            <a:br>
              <a:rPr lang="en-US" altLang="ko-KR" sz="2400" b="1" dirty="0"/>
            </a:br>
            <a:r>
              <a:rPr lang="ko-KR" altLang="en-US" sz="2400" b="1" dirty="0"/>
              <a:t>사용자가 있는 방향으로 다가오게 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C4AC86D-CF0C-4608-AF73-43D9951B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0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따라오는 물체 방향 조정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4CDAD-1438-4021-A583-72A4703A959D}"/>
              </a:ext>
            </a:extLst>
          </p:cNvPr>
          <p:cNvSpPr txBox="1"/>
          <p:nvPr/>
        </p:nvSpPr>
        <p:spPr>
          <a:xfrm>
            <a:off x="424872" y="5708073"/>
            <a:ext cx="742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생성된 물체는 </a:t>
            </a:r>
            <a:r>
              <a:rPr lang="ko-KR" altLang="en-US" sz="2400" b="1"/>
              <a:t>사용자를 바라보고 </a:t>
            </a:r>
            <a:r>
              <a:rPr lang="ko-KR" altLang="en-US" sz="2400" b="1" dirty="0"/>
              <a:t>다가오게 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C4AC86D-CF0C-4608-AF73-43D9951B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A03F11-9FAB-4411-A5C0-826867A4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" y="1827631"/>
            <a:ext cx="6065224" cy="3294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994F3C-744E-486C-9801-F99DB3230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778" y="2107023"/>
            <a:ext cx="5823585" cy="30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총알 </a:t>
            </a:r>
            <a:r>
              <a:rPr lang="en-US" altLang="ko-KR" dirty="0"/>
              <a:t>– </a:t>
            </a:r>
            <a:r>
              <a:rPr lang="ko-KR" altLang="en-US" dirty="0"/>
              <a:t>벽 충돌 처리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4CDAD-1438-4021-A583-72A4703A959D}"/>
              </a:ext>
            </a:extLst>
          </p:cNvPr>
          <p:cNvSpPr txBox="1"/>
          <p:nvPr/>
        </p:nvSpPr>
        <p:spPr>
          <a:xfrm>
            <a:off x="480994" y="5707915"/>
            <a:ext cx="7074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발사한 총알이 벽에 닿으면 더 이상 진행하지 않고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사라지게 됩니다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C4AC86D-CF0C-4608-AF73-43D9951B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713DC-F8F1-43E6-A09B-0F9D3AC6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6" y="1583459"/>
            <a:ext cx="6477000" cy="3800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EE41D9-26E5-4216-A711-CA668CCD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199" y="5473810"/>
            <a:ext cx="3304548" cy="10651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14B2B6-58B7-415D-BD36-80C4CC7A1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575" y="1654777"/>
            <a:ext cx="5011797" cy="37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5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총알 </a:t>
            </a:r>
            <a:r>
              <a:rPr lang="en-US" altLang="ko-KR" dirty="0"/>
              <a:t>– </a:t>
            </a:r>
            <a:r>
              <a:rPr lang="ko-KR" altLang="en-US" dirty="0"/>
              <a:t>물체 충돌 처리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4CDAD-1438-4021-A583-72A4703A959D}"/>
              </a:ext>
            </a:extLst>
          </p:cNvPr>
          <p:cNvSpPr txBox="1"/>
          <p:nvPr/>
        </p:nvSpPr>
        <p:spPr>
          <a:xfrm>
            <a:off x="424873" y="5708073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공으로 물체를 맞추면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물체와 총알이 </a:t>
            </a:r>
            <a:br>
              <a:rPr lang="en-US" altLang="ko-KR" sz="2400" b="1" dirty="0"/>
            </a:br>
            <a:r>
              <a:rPr lang="ko-KR" altLang="en-US" sz="2400" b="1" dirty="0"/>
              <a:t>둘 다 사라지게 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C4AC86D-CF0C-4608-AF73-43D9951B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B65479-CB52-421E-B109-9BB41530F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3" y="1871966"/>
            <a:ext cx="5572125" cy="3562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F5811F-4775-42FF-B941-35176DF92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4953"/>
            <a:ext cx="6038850" cy="35127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BDC802-A15F-4BC8-9AC2-B295E2751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068" y="5434316"/>
            <a:ext cx="2943563" cy="11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46" y="4891783"/>
            <a:ext cx="2541706" cy="18055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앞으로 해야 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838479" y="1650586"/>
            <a:ext cx="106443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물체</a:t>
            </a:r>
            <a:r>
              <a:rPr lang="en-US" altLang="ko-KR" sz="2800" dirty="0"/>
              <a:t>(</a:t>
            </a:r>
            <a:r>
              <a:rPr lang="ko-KR" altLang="en-US" sz="2800" dirty="0"/>
              <a:t>좀비</a:t>
            </a:r>
            <a:r>
              <a:rPr lang="en-US" altLang="ko-KR" sz="2800" dirty="0"/>
              <a:t>)</a:t>
            </a:r>
            <a:r>
              <a:rPr lang="ko-KR" altLang="en-US" sz="2800" dirty="0"/>
              <a:t>를 원점이 아닌 </a:t>
            </a:r>
            <a:r>
              <a:rPr lang="en-US" altLang="ko-KR" sz="2800" dirty="0"/>
              <a:t>4</a:t>
            </a:r>
            <a:r>
              <a:rPr lang="ko-KR" altLang="en-US" sz="2800" dirty="0"/>
              <a:t>면의 무작위 방향에서 생성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3</a:t>
            </a:r>
            <a:r>
              <a:rPr lang="ko-KR" altLang="en-US" sz="2800" dirty="0"/>
              <a:t>인칭 시점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Obj, </a:t>
            </a:r>
            <a:r>
              <a:rPr lang="ko-KR" altLang="en-US" sz="2800" dirty="0" err="1"/>
              <a:t>텍스쳐</a:t>
            </a:r>
            <a:r>
              <a:rPr lang="ko-KR" altLang="en-US" sz="2800" dirty="0"/>
              <a:t> 적용하기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게임 플레이를 위한 </a:t>
            </a:r>
            <a:r>
              <a:rPr lang="ko-KR" altLang="en-US" sz="2800"/>
              <a:t>요소 추가</a:t>
            </a:r>
            <a:endParaRPr lang="en-US" altLang="ko-KR" sz="2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3BBE2E-14A2-4259-8515-AF642577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0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A0F40946-47D1-446F-B6F0-0629B33A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90" y="843630"/>
            <a:ext cx="6658102" cy="47297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641" y="170568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solidFill>
                  <a:srgbClr val="FF0000"/>
                </a:solidFill>
                <a:latin typeface="Bauhaus 93" panose="04030905020B02020C02" pitchFamily="82" charset="0"/>
              </a:rPr>
              <a:t>좀비 </a:t>
            </a:r>
            <a:r>
              <a:rPr lang="ko-KR" altLang="en-US" sz="8800" dirty="0" err="1">
                <a:solidFill>
                  <a:srgbClr val="FF0000"/>
                </a:solidFill>
                <a:latin typeface="Bauhaus 93" panose="04030905020B02020C02" pitchFamily="82" charset="0"/>
              </a:rPr>
              <a:t>처리반</a:t>
            </a:r>
            <a:endParaRPr lang="ko-KR" altLang="en-US" sz="88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E9EBC-506B-49DC-AF2E-87A7F447A3AC}"/>
              </a:ext>
            </a:extLst>
          </p:cNvPr>
          <p:cNvSpPr txBox="1"/>
          <p:nvPr/>
        </p:nvSpPr>
        <p:spPr>
          <a:xfrm>
            <a:off x="8145018" y="5482372"/>
            <a:ext cx="3582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12171809</a:t>
            </a:r>
            <a:br>
              <a:rPr lang="en-US" altLang="ko-KR" sz="2400" b="1" dirty="0"/>
            </a:br>
            <a:r>
              <a:rPr lang="ko-KR" altLang="en-US" sz="2400" b="1" dirty="0"/>
              <a:t>유수영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8D0331-7C7C-422B-BCBA-31E8C7B942B3}"/>
              </a:ext>
            </a:extLst>
          </p:cNvPr>
          <p:cNvSpPr/>
          <p:nvPr/>
        </p:nvSpPr>
        <p:spPr>
          <a:xfrm>
            <a:off x="2881745" y="2595418"/>
            <a:ext cx="6253019" cy="14978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좀비 </a:t>
            </a:r>
            <a:r>
              <a:rPr lang="ko-KR" altLang="en-US" sz="4400" b="1" dirty="0" err="1">
                <a:solidFill>
                  <a:srgbClr val="FF0000"/>
                </a:solidFill>
              </a:rPr>
              <a:t>처리반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81664-3BCF-4310-889D-D75E343F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2090172"/>
            <a:ext cx="10644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시안서 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3 ~ 8 </a:t>
            </a:r>
            <a:r>
              <a:rPr lang="ko-KR" altLang="en-US" sz="2800" dirty="0"/>
              <a:t>페이지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중간 체크 </a:t>
            </a:r>
            <a:r>
              <a:rPr lang="en-US" altLang="ko-KR" sz="2800" dirty="0"/>
              <a:t>(1) : 9 ~ 18 </a:t>
            </a:r>
            <a:r>
              <a:rPr lang="ko-KR" altLang="en-US" sz="2800" dirty="0"/>
              <a:t>페이지</a:t>
            </a:r>
            <a:endParaRPr lang="en-US" altLang="ko-KR" sz="2800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61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2090172"/>
            <a:ext cx="106443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게임소개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게임 시연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구현에 사용한 방법</a:t>
            </a:r>
            <a:endParaRPr lang="en-US" altLang="ko-KR" sz="2800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20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2090172"/>
            <a:ext cx="10644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좀비 슈팅 게임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1</a:t>
            </a:r>
            <a:r>
              <a:rPr lang="ko-KR" altLang="en-US" sz="2800" dirty="0"/>
              <a:t>인칭</a:t>
            </a:r>
            <a:r>
              <a:rPr lang="en-US" altLang="ko-KR" sz="2800" dirty="0"/>
              <a:t>, 3</a:t>
            </a:r>
            <a:r>
              <a:rPr lang="ko-KR" altLang="en-US" sz="2800" dirty="0"/>
              <a:t>인칭으로 모두 플레이 가능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많은 좀비를 죽일수록 높은 점수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16" y="3754484"/>
            <a:ext cx="4291884" cy="30488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21A58-1E86-417B-AB40-7443AF0C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진행 방법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986" y="4210667"/>
            <a:ext cx="3139966" cy="2230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547194" y="1982136"/>
            <a:ext cx="1109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플레이어는 육면체 내부의 중앙에서 시작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P</a:t>
            </a:r>
            <a:r>
              <a:rPr lang="ko-KR" altLang="en-US" sz="2400" dirty="0"/>
              <a:t>를 누르면 게임이 시작됨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맵의</a:t>
            </a:r>
            <a:r>
              <a:rPr lang="ko-KR" altLang="en-US" sz="2400" dirty="0"/>
              <a:t> 가장자리에서 좀비 생성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플레이어는 움직이면서 총으로 좀비를 쏨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사용자가 좀비에 </a:t>
            </a:r>
            <a:r>
              <a:rPr lang="en-US" altLang="ko-KR" sz="2400" dirty="0"/>
              <a:t>3</a:t>
            </a:r>
            <a:r>
              <a:rPr lang="ko-KR" altLang="en-US" sz="2400" dirty="0"/>
              <a:t>번 접촉되면 게임 오버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B4DC4A-7E0C-419C-B475-D64D7249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8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조작 방법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986" y="4210667"/>
            <a:ext cx="3139966" cy="2230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256189" y="4394228"/>
            <a:ext cx="11097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WASD</a:t>
            </a:r>
            <a:r>
              <a:rPr lang="ko-KR" altLang="en-US" sz="2400" dirty="0"/>
              <a:t>로 플레이어의 움직임 조작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마우스 움직임으로 플레이어 시야 방향 조작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마우스 좌클릭으로 총알 발사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B4DC4A-7E0C-419C-B475-D64D7249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8CF42E-2982-40EE-B39D-BEF3832E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98" y="1729249"/>
            <a:ext cx="3291802" cy="21434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471372-A9D2-4B42-972C-230B4BC34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45" y="1448230"/>
            <a:ext cx="2341109" cy="262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4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>
            <a:normAutofit/>
          </a:bodyPr>
          <a:lstStyle/>
          <a:p>
            <a:r>
              <a:rPr lang="ko-KR" altLang="en-US" dirty="0"/>
              <a:t>시연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15BCB-74CE-475C-B3D4-29B983A97725}"/>
              </a:ext>
            </a:extLst>
          </p:cNvPr>
          <p:cNvSpPr txBox="1"/>
          <p:nvPr/>
        </p:nvSpPr>
        <p:spPr>
          <a:xfrm>
            <a:off x="547194" y="1982136"/>
            <a:ext cx="11097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>
                <a:hlinkClick r:id="rId3"/>
              </a:rPr>
              <a:t>https://youtu.be/F65fJs_YmZQ</a:t>
            </a: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42DF60-1F77-4C86-A710-8CAD2DCEE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7994"/>
            <a:ext cx="12192000" cy="40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38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벽 충돌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2090172"/>
            <a:ext cx="106443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벽의</a:t>
            </a:r>
            <a:r>
              <a:rPr lang="en-US" altLang="ko-KR" sz="2800" dirty="0"/>
              <a:t> x</a:t>
            </a:r>
            <a:r>
              <a:rPr lang="ko-KR" altLang="en-US" sz="2800" dirty="0"/>
              <a:t>와 사용자 </a:t>
            </a:r>
            <a:r>
              <a:rPr lang="en-US" altLang="ko-KR" sz="2800" dirty="0"/>
              <a:t>x</a:t>
            </a:r>
            <a:r>
              <a:rPr lang="ko-KR" altLang="en-US" sz="2800" dirty="0"/>
              <a:t>가 충돌</a:t>
            </a:r>
            <a:br>
              <a:rPr lang="en-US" altLang="ko-KR" sz="2800" dirty="0"/>
            </a:br>
            <a:r>
              <a:rPr lang="en-US" altLang="ko-KR" sz="2800" dirty="0">
                <a:sym typeface="Wingdings" panose="05000000000000000000" pitchFamily="2" charset="2"/>
              </a:rPr>
              <a:t> </a:t>
            </a:r>
            <a:r>
              <a:rPr lang="en-US" altLang="ko-KR" sz="2800" dirty="0"/>
              <a:t>x</a:t>
            </a:r>
            <a:r>
              <a:rPr lang="ko-KR" altLang="en-US" sz="2800" dirty="0"/>
              <a:t>방향 움직임을 </a:t>
            </a:r>
            <a:r>
              <a:rPr lang="en-US" altLang="ko-KR" sz="2800" dirty="0"/>
              <a:t>0</a:t>
            </a:r>
            <a:r>
              <a:rPr lang="ko-KR" altLang="en-US" sz="2800" dirty="0"/>
              <a:t>으로 만듦</a:t>
            </a:r>
            <a:r>
              <a:rPr lang="en-US" altLang="ko-KR" sz="2800" dirty="0"/>
              <a:t>. Z</a:t>
            </a:r>
            <a:r>
              <a:rPr lang="ko-KR" altLang="en-US" sz="2800" dirty="0"/>
              <a:t>방향 움직임은 유지</a:t>
            </a:r>
            <a:br>
              <a:rPr lang="en-US" altLang="ko-KR" sz="2800" dirty="0"/>
            </a:b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벽의 </a:t>
            </a:r>
            <a:r>
              <a:rPr lang="en-US" altLang="ko-KR" sz="2800" dirty="0"/>
              <a:t>z</a:t>
            </a:r>
            <a:r>
              <a:rPr lang="ko-KR" altLang="en-US" sz="2800" dirty="0"/>
              <a:t>좌표 </a:t>
            </a:r>
            <a:r>
              <a:rPr lang="en-US" altLang="ko-KR" sz="2800" dirty="0"/>
              <a:t>– </a:t>
            </a:r>
            <a:r>
              <a:rPr lang="ko-KR" altLang="en-US" sz="2800" dirty="0"/>
              <a:t>사용자 </a:t>
            </a:r>
            <a:r>
              <a:rPr lang="en-US" altLang="ko-KR" sz="2800" dirty="0"/>
              <a:t>z</a:t>
            </a:r>
            <a:r>
              <a:rPr lang="ko-KR" altLang="en-US" sz="2800" dirty="0"/>
              <a:t>좌표 충돌</a:t>
            </a:r>
            <a:br>
              <a:rPr lang="en-US" altLang="ko-KR" sz="2800" dirty="0"/>
            </a:br>
            <a:r>
              <a:rPr lang="en-US" altLang="ko-KR" sz="2800" dirty="0">
                <a:sym typeface="Wingdings" panose="05000000000000000000" pitchFamily="2" charset="2"/>
              </a:rPr>
              <a:t> z</a:t>
            </a:r>
            <a:r>
              <a:rPr lang="ko-KR" altLang="en-US" sz="2800" dirty="0">
                <a:sym typeface="Wingdings" panose="05000000000000000000" pitchFamily="2" charset="2"/>
              </a:rPr>
              <a:t>방향 움직임은 </a:t>
            </a:r>
            <a:r>
              <a:rPr lang="en-US" altLang="ko-KR" sz="2800" dirty="0">
                <a:sym typeface="Wingdings" panose="05000000000000000000" pitchFamily="2" charset="2"/>
              </a:rPr>
              <a:t>0</a:t>
            </a:r>
            <a:r>
              <a:rPr lang="ko-KR" altLang="en-US" sz="2800" dirty="0">
                <a:sym typeface="Wingdings" panose="05000000000000000000" pitchFamily="2" charset="2"/>
              </a:rPr>
              <a:t>으로 만듦</a:t>
            </a:r>
            <a:r>
              <a:rPr lang="en-US" altLang="ko-KR" sz="2800" dirty="0">
                <a:sym typeface="Wingdings" panose="05000000000000000000" pitchFamily="2" charset="2"/>
              </a:rPr>
              <a:t>. X</a:t>
            </a:r>
            <a:r>
              <a:rPr lang="ko-KR" altLang="en-US" sz="2800" dirty="0">
                <a:sym typeface="Wingdings" panose="05000000000000000000" pitchFamily="2" charset="2"/>
              </a:rPr>
              <a:t>방향 움직임 유지</a:t>
            </a:r>
            <a:endParaRPr lang="en-US" altLang="ko-KR" sz="2800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30" y="4559474"/>
            <a:ext cx="3016022" cy="21424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7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벽 충돌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2090172"/>
            <a:ext cx="10644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이미 충돌한 상태에서 움직이려면</a:t>
            </a:r>
            <a:r>
              <a:rPr lang="en-US" altLang="ko-KR" sz="2800" dirty="0"/>
              <a:t>?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>
                <a:sym typeface="Wingdings" panose="05000000000000000000" pitchFamily="2" charset="2"/>
              </a:rPr>
              <a:t> </a:t>
            </a:r>
            <a:r>
              <a:rPr lang="ko-KR" altLang="en-US" sz="2800" dirty="0">
                <a:sym typeface="Wingdings" panose="05000000000000000000" pitchFamily="2" charset="2"/>
              </a:rPr>
              <a:t>움직이려는 방향으로 미리 좌표를 움직인다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br>
              <a:rPr lang="en-US" altLang="ko-KR" sz="2800" dirty="0">
                <a:sym typeface="Wingdings" panose="05000000000000000000" pitchFamily="2" charset="2"/>
              </a:rPr>
            </a:br>
            <a:r>
              <a:rPr lang="ko-KR" altLang="en-US" sz="2800" dirty="0">
                <a:sym typeface="Wingdings" panose="05000000000000000000" pitchFamily="2" charset="2"/>
              </a:rPr>
              <a:t>미리 움직인 좌표와 충돌하는지 확인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ym typeface="Wingdings" panose="05000000000000000000" pitchFamily="2" charset="2"/>
              </a:rPr>
              <a:t>충돌하지 않는다면 </a:t>
            </a:r>
            <a:r>
              <a:rPr lang="en-US" altLang="ko-KR" sz="2800" dirty="0">
                <a:sym typeface="Wingdings" panose="05000000000000000000" pitchFamily="2" charset="2"/>
              </a:rPr>
              <a:t>x, z</a:t>
            </a:r>
            <a:r>
              <a:rPr lang="ko-KR" altLang="en-US" sz="2800" dirty="0">
                <a:sym typeface="Wingdings" panose="05000000000000000000" pitchFamily="2" charset="2"/>
              </a:rPr>
              <a:t>방향 움직임 모두 허락</a:t>
            </a:r>
            <a:endParaRPr lang="en-US" altLang="ko-KR" sz="2800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30" y="4559474"/>
            <a:ext cx="3016022" cy="21424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61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카메라 </a:t>
            </a:r>
            <a:r>
              <a:rPr lang="en-US" altLang="ko-KR" dirty="0"/>
              <a:t>– </a:t>
            </a:r>
            <a:r>
              <a:rPr lang="ko-KR" altLang="en-US" dirty="0"/>
              <a:t>벽 충돌</a:t>
            </a:r>
            <a:r>
              <a:rPr lang="en-US" altLang="ko-KR" dirty="0"/>
              <a:t>(3</a:t>
            </a:r>
            <a:r>
              <a:rPr lang="ko-KR" altLang="en-US" dirty="0"/>
              <a:t>인칭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30" y="4559474"/>
            <a:ext cx="3016022" cy="21424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144B70-28BF-4C6C-A382-7DE89D71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04" y="1559648"/>
            <a:ext cx="8318391" cy="45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2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총알 발사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2090172"/>
            <a:ext cx="106443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1</a:t>
            </a:r>
            <a:r>
              <a:rPr lang="ko-KR" altLang="en-US" sz="2800" dirty="0"/>
              <a:t>인칭일때의 카메라 좌표를 사용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카메라 시야 방향 벡터 </a:t>
            </a:r>
            <a:r>
              <a:rPr lang="en-US" altLang="ko-KR" sz="2800" dirty="0"/>
              <a:t>– </a:t>
            </a:r>
            <a:r>
              <a:rPr lang="ko-KR" altLang="en-US" sz="2800" dirty="0"/>
              <a:t>카메라 위치벡터 </a:t>
            </a:r>
            <a:r>
              <a:rPr lang="en-US" altLang="ko-KR" sz="2800" dirty="0"/>
              <a:t>= </a:t>
            </a:r>
            <a:r>
              <a:rPr lang="ko-KR" altLang="en-US" sz="2800" dirty="0"/>
              <a:t>총알의 진행 방향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총알 객체가 생성될 때</a:t>
            </a:r>
            <a:r>
              <a:rPr lang="en-US" altLang="ko-KR" sz="2800" dirty="0"/>
              <a:t>, </a:t>
            </a:r>
            <a:r>
              <a:rPr lang="ko-KR" altLang="en-US" sz="2800" dirty="0"/>
              <a:t>객체에 방향 벡터 저장</a:t>
            </a:r>
            <a:r>
              <a:rPr lang="en-US" altLang="ko-KR" sz="2800" dirty="0"/>
              <a:t>.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34" y="4455195"/>
            <a:ext cx="3162818" cy="224676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91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따라오는 좀비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83694C-C136-4DF0-93D4-3AF7BA13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3" y="3429000"/>
            <a:ext cx="4836823" cy="3362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361DF6-C592-43BA-8BB2-8B965DD820A3}"/>
              </a:ext>
            </a:extLst>
          </p:cNvPr>
          <p:cNvSpPr txBox="1"/>
          <p:nvPr/>
        </p:nvSpPr>
        <p:spPr>
          <a:xfrm>
            <a:off x="709449" y="1406372"/>
            <a:ext cx="106443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유저 </a:t>
            </a:r>
            <a:r>
              <a:rPr lang="en-US" altLang="ko-KR" sz="2800" dirty="0"/>
              <a:t>– </a:t>
            </a:r>
            <a:r>
              <a:rPr lang="ko-KR" altLang="en-US" sz="2800" dirty="0"/>
              <a:t>좀비 방향벡터 계산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얻은 방향벡터의</a:t>
            </a:r>
            <a:r>
              <a:rPr lang="en-US" altLang="ko-KR" sz="2800" dirty="0"/>
              <a:t> x</a:t>
            </a:r>
            <a:r>
              <a:rPr lang="ko-KR" altLang="en-US" sz="2800" dirty="0"/>
              <a:t>축각도를 </a:t>
            </a:r>
            <a:r>
              <a:rPr lang="en-US" altLang="ko-KR" sz="2800" dirty="0" err="1"/>
              <a:t>acos</a:t>
            </a:r>
            <a:r>
              <a:rPr lang="ko-KR" altLang="en-US" sz="2800" dirty="0"/>
              <a:t>로 계산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Acos</a:t>
            </a:r>
            <a:r>
              <a:rPr lang="ko-KR" altLang="en-US" sz="2800" dirty="0"/>
              <a:t>는 </a:t>
            </a:r>
            <a:r>
              <a:rPr lang="en-US" altLang="ko-KR" sz="2800" dirty="0"/>
              <a:t>180 ~ -180 </a:t>
            </a:r>
            <a:r>
              <a:rPr lang="ko-KR" altLang="en-US" sz="2800" dirty="0"/>
              <a:t>만의 각도를 가지므로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en-US" altLang="ko-KR" sz="2800" dirty="0"/>
              <a:t>z</a:t>
            </a:r>
            <a:r>
              <a:rPr lang="ko-KR" altLang="en-US" sz="2800" dirty="0"/>
              <a:t>여부에 따라서 부호 결정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얻어낸 각도로</a:t>
            </a:r>
            <a:r>
              <a:rPr lang="en-US" altLang="ko-KR" sz="2800" dirty="0"/>
              <a:t>, </a:t>
            </a:r>
            <a:r>
              <a:rPr lang="ko-KR" altLang="en-US" sz="2800" dirty="0"/>
              <a:t>좀비를 </a:t>
            </a:r>
            <a:r>
              <a:rPr lang="ko-KR" altLang="en-US" sz="2800" dirty="0" err="1"/>
              <a:t>그릴때</a:t>
            </a:r>
            <a:r>
              <a:rPr lang="ko-KR" altLang="en-US" sz="2800" dirty="0"/>
              <a:t> </a:t>
            </a:r>
            <a:r>
              <a:rPr lang="en-US" altLang="ko-KR" sz="2800" dirty="0"/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90343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게임의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2090172"/>
            <a:ext cx="10644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본 게임은 </a:t>
            </a:r>
            <a:r>
              <a:rPr lang="en-US" altLang="ko-KR" sz="2800" dirty="0"/>
              <a:t>FPS</a:t>
            </a:r>
            <a:r>
              <a:rPr lang="ko-KR" altLang="en-US" sz="2800" dirty="0"/>
              <a:t>입니다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사용자의 선택에 따라서 </a:t>
            </a:r>
            <a:r>
              <a:rPr lang="en-US" altLang="ko-KR" sz="2800" dirty="0"/>
              <a:t>3</a:t>
            </a:r>
            <a:r>
              <a:rPr lang="ko-KR" altLang="en-US" sz="2800" dirty="0"/>
              <a:t>인칭으로도 플레이 가능합니다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좀비를 총으로 쏴서 최대한 많이 죽이면</a:t>
            </a:r>
            <a:br>
              <a:rPr lang="en-US" altLang="ko-KR" sz="2800" dirty="0"/>
            </a:br>
            <a:r>
              <a:rPr lang="ko-KR" altLang="en-US" sz="2800" dirty="0"/>
              <a:t>높은 점수를 받는 게임입니다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21A58-1E86-417B-AB40-7443AF0C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1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사용한 </a:t>
            </a:r>
            <a:r>
              <a:rPr lang="ko-KR" altLang="en-US" dirty="0" err="1"/>
              <a:t>텍스쳐</a:t>
            </a:r>
            <a:endParaRPr lang="ko-KR" altLang="en-US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1DF6-C592-43BA-8BB2-8B965DD820A3}"/>
              </a:ext>
            </a:extLst>
          </p:cNvPr>
          <p:cNvSpPr txBox="1"/>
          <p:nvPr/>
        </p:nvSpPr>
        <p:spPr>
          <a:xfrm>
            <a:off x="709449" y="1406372"/>
            <a:ext cx="106443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3"/>
              </a:rPr>
              <a:t>https://www.mineimatorforums.com/index.php?/topic/34978-the-detailed-steve-skin/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4"/>
              </a:rPr>
              <a:t>https://www.facebook.com/minecraftrandom/photos/minecrafttexturesentityzombiezombie_villagerpng/489871648367927/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5"/>
              </a:rPr>
              <a:t>https://www.teepublic.com/fr/art-mural/12131884-bedrock-texture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6"/>
              </a:rPr>
              <a:t>https://www.planetminecraft.com/texture-pack/more-pumpkin-faces/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Obj</a:t>
            </a:r>
            <a:r>
              <a:rPr lang="ko-KR" altLang="en-US" sz="2800" dirty="0"/>
              <a:t>는 직접 제작했습니다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493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2329449"/>
            <a:ext cx="11839904" cy="1195168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DCC652-B3C7-482E-889C-A6F0AD57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진행 방법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986" y="4210667"/>
            <a:ext cx="3139966" cy="2230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547194" y="1355835"/>
            <a:ext cx="110976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맵 </a:t>
            </a:r>
            <a:r>
              <a:rPr lang="en-US" altLang="ko-KR" sz="2400" dirty="0"/>
              <a:t>: </a:t>
            </a:r>
            <a:r>
              <a:rPr lang="ko-KR" altLang="en-US" sz="2400" dirty="0"/>
              <a:t>천장이 뚫려 있는 육면체이고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altLang="ko-KR" sz="2400" dirty="0"/>
              <a:t>4</a:t>
            </a:r>
            <a:r>
              <a:rPr lang="ko-KR" altLang="en-US" sz="2400" dirty="0"/>
              <a:t>개의 옆면에 문이 하나씩 </a:t>
            </a:r>
            <a:r>
              <a:rPr lang="ko-KR" altLang="en-US" sz="2400" dirty="0" err="1"/>
              <a:t>열려있습니다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플레이어는 육면체 내부의 중앙에서 시작하고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각 문으로 좀비가 들어옵니다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플레이어는 좀비를 총으로 쏩니다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총에 맞는 좀비는 죽습니다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좀비에 플레이어가 닿으면 게임이 종료됩니다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좀비를 총으로 쏴서 최대한 많이 죽이고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dirty="0"/>
              <a:t>오랜 시간을 버티면</a:t>
            </a:r>
            <a:br>
              <a:rPr lang="en-US" altLang="ko-KR" sz="2400" dirty="0"/>
            </a:br>
            <a:r>
              <a:rPr lang="ko-KR" altLang="en-US" sz="2400" dirty="0"/>
              <a:t>높은 점수를 받는 게임입니다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B4DC4A-7E0C-419C-B475-D64D7249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8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39489C-C50D-4DE6-AF86-ADA4EAE63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79" y="1355835"/>
            <a:ext cx="7625442" cy="546438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BE8028-7EB7-44F6-BE5E-2A2E5E2F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1453921"/>
            <a:ext cx="10644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맵의</a:t>
            </a:r>
            <a:r>
              <a:rPr lang="ko-KR" altLang="en-US" sz="2400" dirty="0"/>
              <a:t> 모양은 왼쪽 하단과 같습니다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사용자의 현재 체력은 좌측 상단에</a:t>
            </a:r>
            <a:r>
              <a:rPr lang="en-US" altLang="ko-KR" sz="2400" dirty="0"/>
              <a:t>, </a:t>
            </a:r>
            <a:r>
              <a:rPr lang="ko-KR" altLang="en-US" sz="2400" dirty="0"/>
              <a:t>현재 점수와 생존시간은 우측 상단에 나타납니다</a:t>
            </a:r>
            <a:r>
              <a:rPr lang="en-US" altLang="ko-KR" sz="24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1</a:t>
            </a:r>
            <a:r>
              <a:rPr lang="ko-KR" altLang="en-US" sz="2400" dirty="0"/>
              <a:t>인칭</a:t>
            </a:r>
            <a:r>
              <a:rPr lang="en-US" altLang="ko-KR" sz="2400" dirty="0"/>
              <a:t>, 3</a:t>
            </a:r>
            <a:r>
              <a:rPr lang="ko-KR" altLang="en-US" sz="2400" dirty="0"/>
              <a:t>인칭 두가지로 플레이 가능합니다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1FA127-D7B8-4194-AAAF-B2DF13807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0" y="4239883"/>
            <a:ext cx="3581400" cy="24574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673838-BAC6-4F0C-A725-77B1DAEC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5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사용자 인터페이스 방법</a:t>
            </a:r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52" y="4157847"/>
            <a:ext cx="3581400" cy="2544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2090172"/>
            <a:ext cx="106443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사용자는 </a:t>
            </a:r>
            <a:r>
              <a:rPr lang="en-US" altLang="ko-KR" sz="2800" dirty="0"/>
              <a:t>WASD</a:t>
            </a:r>
            <a:r>
              <a:rPr lang="ko-KR" altLang="en-US" sz="2800" dirty="0"/>
              <a:t>를 이용해서 앞뒤 양옆으로 이동 가능합니다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마우스를 움직여서 보는 방향을 제어할 수 있습니다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보는 방향은 좌우로만 제어가 가능합니다</a:t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ko-KR" altLang="en-US" sz="2800" dirty="0"/>
              <a:t>위아래 방향은 게임에 필요가 없으므로</a:t>
            </a:r>
            <a:r>
              <a:rPr lang="en-US" altLang="ko-KR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마우스 </a:t>
            </a:r>
            <a:r>
              <a:rPr lang="ko-KR" altLang="en-US" sz="2800"/>
              <a:t>좌클릭을 누르면 총을 발사합니다</a:t>
            </a:r>
            <a:r>
              <a:rPr lang="en-US" altLang="ko-KR" sz="2800"/>
              <a:t>.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P</a:t>
            </a:r>
            <a:r>
              <a:rPr lang="ko-KR" altLang="en-US" sz="2800" dirty="0"/>
              <a:t>를 누르면 사용자 시점 변경이 가능합니다</a:t>
            </a:r>
            <a:br>
              <a:rPr lang="en-US" altLang="ko-KR" sz="2800" dirty="0"/>
            </a:br>
            <a:r>
              <a:rPr lang="en-US" altLang="ko-KR" sz="2800" dirty="0"/>
              <a:t>(1</a:t>
            </a:r>
            <a:r>
              <a:rPr lang="ko-KR" altLang="en-US" sz="2800" dirty="0"/>
              <a:t>인칭과 </a:t>
            </a:r>
            <a:r>
              <a:rPr lang="en-US" altLang="ko-KR" sz="2800" dirty="0"/>
              <a:t>3</a:t>
            </a:r>
            <a:r>
              <a:rPr lang="ko-KR" altLang="en-US" sz="2800" dirty="0"/>
              <a:t>인칭이 번갈아 가면서 변경됨</a:t>
            </a:r>
            <a:r>
              <a:rPr lang="en-US" altLang="ko-KR" sz="2800" dirty="0"/>
              <a:t>.)</a:t>
            </a:r>
            <a:endParaRPr lang="ko-KR" altLang="en-US" sz="2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C5CB4-0A44-4EB8-BE0C-BF4A6A12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8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005981"/>
          </a:xfrm>
        </p:spPr>
        <p:txBody>
          <a:bodyPr/>
          <a:lstStyle/>
          <a:p>
            <a:r>
              <a:rPr lang="ko-KR" altLang="en-US" dirty="0"/>
              <a:t>창의적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07477" y="1513948"/>
            <a:ext cx="113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조명효과를 이용해서</a:t>
            </a:r>
            <a:r>
              <a:rPr lang="en-US" altLang="ko-KR" sz="2800" dirty="0"/>
              <a:t>, </a:t>
            </a:r>
            <a:r>
              <a:rPr lang="ko-KR" altLang="en-US" sz="2800" dirty="0"/>
              <a:t>낮인 경우</a:t>
            </a:r>
            <a:r>
              <a:rPr lang="en-US" altLang="ko-KR" sz="2800" dirty="0"/>
              <a:t>, </a:t>
            </a:r>
            <a:r>
              <a:rPr lang="ko-KR" altLang="en-US" sz="2800" dirty="0"/>
              <a:t>좀비들의 생산 속도와 </a:t>
            </a:r>
            <a:br>
              <a:rPr lang="en-US" altLang="ko-KR" sz="2800" dirty="0"/>
            </a:br>
            <a:r>
              <a:rPr lang="ko-KR" altLang="en-US" sz="2800" dirty="0"/>
              <a:t>이동속도를 줄이고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밤인경우</a:t>
            </a:r>
            <a:r>
              <a:rPr lang="en-US" altLang="ko-KR" sz="2800" dirty="0"/>
              <a:t>, </a:t>
            </a:r>
            <a:r>
              <a:rPr lang="ko-KR" altLang="en-US" sz="2800" dirty="0"/>
              <a:t>좀비의</a:t>
            </a:r>
            <a:r>
              <a:rPr lang="en-US" altLang="ko-KR" sz="2800" dirty="0"/>
              <a:t> </a:t>
            </a:r>
            <a:r>
              <a:rPr lang="ko-KR" altLang="en-US" sz="2800" dirty="0"/>
              <a:t>생산속도와 </a:t>
            </a:r>
            <a:br>
              <a:rPr lang="en-US" altLang="ko-KR" sz="2800" dirty="0"/>
            </a:br>
            <a:r>
              <a:rPr lang="ko-KR" altLang="en-US" sz="2800" dirty="0"/>
              <a:t>이동속도를 늘립니다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좀비는 네가지 문 중에서 랜덤으로 들어오게 됩니다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생존 시간이 길어지면 좀비 생산이 빨라지고</a:t>
            </a:r>
            <a:br>
              <a:rPr lang="en-US" altLang="ko-KR" sz="2800" dirty="0"/>
            </a:br>
            <a:r>
              <a:rPr lang="ko-KR" altLang="en-US" sz="2800" dirty="0"/>
              <a:t>좀비의 이동속도가 빨라집니다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800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06" y="3988676"/>
            <a:ext cx="3819545" cy="271328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4A5A6-46AE-44DE-91A3-C929807D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0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CC6A4-C89D-4CFE-A76F-352C7675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48" y="160667"/>
            <a:ext cx="11839904" cy="1195168"/>
          </a:xfrm>
        </p:spPr>
        <p:txBody>
          <a:bodyPr/>
          <a:lstStyle/>
          <a:p>
            <a:r>
              <a:rPr lang="ko-KR" altLang="en-US" dirty="0"/>
              <a:t>중간체크 </a:t>
            </a:r>
            <a:r>
              <a:rPr lang="en-US" altLang="ko-KR" dirty="0"/>
              <a:t>1 - </a:t>
            </a:r>
            <a:r>
              <a:rPr lang="ko-KR" altLang="en-US" dirty="0"/>
              <a:t>구현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8A64A-C717-4F24-9E09-36A039C894F7}"/>
              </a:ext>
            </a:extLst>
          </p:cNvPr>
          <p:cNvSpPr txBox="1"/>
          <p:nvPr/>
        </p:nvSpPr>
        <p:spPr>
          <a:xfrm>
            <a:off x="773824" y="1443841"/>
            <a:ext cx="106443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맵 생성</a:t>
            </a: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WASD</a:t>
            </a:r>
            <a:r>
              <a:rPr lang="ko-KR" altLang="en-US" sz="2400" b="1" dirty="0"/>
              <a:t>로 앞뒤 좌우 움직임</a:t>
            </a: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마우스 움직임으로 시야 전환</a:t>
            </a: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마우스 좌클릭으로 총알 발사</a:t>
            </a: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Z</a:t>
            </a:r>
            <a:r>
              <a:rPr lang="ko-KR" altLang="en-US" sz="2400" b="1" dirty="0"/>
              <a:t>로 사용자 따라오는 물체 생성</a:t>
            </a: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벽</a:t>
            </a:r>
            <a:r>
              <a:rPr lang="en-US" altLang="ko-KR" sz="2400" b="1" dirty="0"/>
              <a:t> – </a:t>
            </a:r>
            <a:r>
              <a:rPr lang="ko-KR" altLang="en-US" sz="2400" b="1" dirty="0"/>
              <a:t>총알 충돌 처리</a:t>
            </a: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총알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물체 충돌 처리</a:t>
            </a:r>
            <a:endParaRPr lang="en-US" altLang="ko-KR" sz="2400" b="1" dirty="0"/>
          </a:p>
        </p:txBody>
      </p:sp>
      <p:pic>
        <p:nvPicPr>
          <p:cNvPr id="4" name="그림 3" descr="텍스트, 자동장치이(가) 표시된 사진&#10;&#10;자동 생성된 설명">
            <a:extLst>
              <a:ext uri="{FF2B5EF4-FFF2-40B4-BE49-F238E27FC236}">
                <a16:creationId xmlns:a16="http://schemas.microsoft.com/office/drawing/2014/main" id="{8EE534E0-6967-4FE6-97CB-2EDBD79B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68" y="3653141"/>
            <a:ext cx="4291884" cy="30488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415A1-FBFE-4A51-B529-182877A6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C7E2-9CB2-4395-97C8-34CA871974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771</Words>
  <Application>Microsoft Office PowerPoint</Application>
  <PresentationFormat>와이드스크린</PresentationFormat>
  <Paragraphs>177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Bauhaus 93</vt:lpstr>
      <vt:lpstr>Office 테마</vt:lpstr>
      <vt:lpstr>좀비 처리반</vt:lpstr>
      <vt:lpstr>목차</vt:lpstr>
      <vt:lpstr>게임의 종류</vt:lpstr>
      <vt:lpstr>진행 방법</vt:lpstr>
      <vt:lpstr>화면 구성</vt:lpstr>
      <vt:lpstr>화면 구성</vt:lpstr>
      <vt:lpstr>사용자 인터페이스 방법</vt:lpstr>
      <vt:lpstr>창의적 요소</vt:lpstr>
      <vt:lpstr>중간체크 1 - 구현 목록</vt:lpstr>
      <vt:lpstr>맵 생성</vt:lpstr>
      <vt:lpstr>앞뒤 좌우 움직임(WASD) </vt:lpstr>
      <vt:lpstr>마우스 움직임으로 시야 이동 </vt:lpstr>
      <vt:lpstr>총알 발사</vt:lpstr>
      <vt:lpstr>따라오는 물체 생성</vt:lpstr>
      <vt:lpstr>따라오는 물체 방향 조정</vt:lpstr>
      <vt:lpstr>총알 – 벽 충돌 처리</vt:lpstr>
      <vt:lpstr>총알 – 물체 충돌 처리</vt:lpstr>
      <vt:lpstr>앞으로 해야 하는 것</vt:lpstr>
      <vt:lpstr>좀비 처리반</vt:lpstr>
      <vt:lpstr>목차</vt:lpstr>
      <vt:lpstr>게임 소개</vt:lpstr>
      <vt:lpstr>진행 방법</vt:lpstr>
      <vt:lpstr>조작 방법</vt:lpstr>
      <vt:lpstr>시연</vt:lpstr>
      <vt:lpstr>사용자 – 벽 충돌</vt:lpstr>
      <vt:lpstr>사용자 – 벽 충돌</vt:lpstr>
      <vt:lpstr>카메라 – 벽 충돌(3인칭)</vt:lpstr>
      <vt:lpstr>총알 발사</vt:lpstr>
      <vt:lpstr>따라오는 좀비</vt:lpstr>
      <vt:lpstr>사용한 텍스쳐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좀비 처리반</dc:title>
  <dc:creator>유수영</dc:creator>
  <cp:lastModifiedBy>유수영</cp:lastModifiedBy>
  <cp:revision>138</cp:revision>
  <dcterms:created xsi:type="dcterms:W3CDTF">2021-11-04T12:09:01Z</dcterms:created>
  <dcterms:modified xsi:type="dcterms:W3CDTF">2021-12-17T14:58:48Z</dcterms:modified>
</cp:coreProperties>
</file>