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1703-9458-42DA-A27B-BC0D660EE4B9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2283-1476-4951-B1CE-16960E41E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02DA4-68DF-4F48-B0D7-C6059F3286D0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FF08-6FDE-4605-8E03-99A828D8E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73BBC-6E96-4121-8C6C-956D07BCE12A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A465-FBCE-4C7D-B9CC-03E0F3527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59B87-2080-4A8D-9A10-497A60EEC05A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08D70-C676-45A5-80C0-C2DE3070C2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3DB4-8930-4410-AAEB-C87FEE9D6581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5F467-121E-4B24-A213-18D7829F2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E704-EB05-4B24-A618-D68E0AE545EF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5B36-A24A-44B5-BD6D-B4A0A04C7F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3AAF7-7734-4FD0-81AF-BB06589E97DF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3CA5D-409C-472D-B5C7-6FD7EE171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EEF53-1D42-4F8D-8654-BF0052972375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2B0C-0842-408A-969A-80E8D88AE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9B5B8-A47D-4216-BFA7-FF4BCE936610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46BA4-AAED-4621-8D00-6A9A2125AB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D6F69-EDF2-4D4D-B7F6-50E7B041A09E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9A51-A52A-4DBF-AC8D-894F144303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A561-20B3-4D31-ACA2-C7BF78FB9A8D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A387-C7CE-41B6-9613-617F86AFF2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ECE4D3-32F6-4DF7-A3DE-E7EF7B34A816}" type="datetimeFigureOut">
              <a:rPr lang="zh-CN" altLang="en-US"/>
              <a:pPr>
                <a:defRPr/>
              </a:pPr>
              <a:t>2012-5-24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94100E-E970-462B-8A61-9DA4351210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A04DA3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A04DA3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C4652D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Funture</a:t>
            </a:r>
            <a:r>
              <a:rPr lang="en-US" altLang="zh-CN" dirty="0" smtClean="0"/>
              <a:t> Plan</a:t>
            </a:r>
            <a:endParaRPr lang="zh-CN" altLang="en-US" dirty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</a:t>
            </a:r>
            <a:r>
              <a:rPr lang="en-US" altLang="zh-CN" smtClean="0"/>
              <a:t>26</a:t>
            </a:r>
            <a:r>
              <a:rPr lang="zh-CN" altLang="en-US" smtClean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好友聚合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在地图上好友或建筑物设定目的地，自动计算其他好友与目的地的路线。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位置警报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设定好友活动地理范围区域，接近或超越划分的地理范围区域，自动报警提示。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基于地理位置的互助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向某一</a:t>
            </a:r>
            <a:r>
              <a:rPr lang="en-US" altLang="zh-CN" smtClean="0"/>
              <a:t>(</a:t>
            </a:r>
            <a:r>
              <a:rPr lang="zh-CN" altLang="en-US" smtClean="0"/>
              <a:t>建筑物</a:t>
            </a:r>
            <a:r>
              <a:rPr lang="en-US" altLang="zh-CN" smtClean="0"/>
              <a:t>)</a:t>
            </a:r>
            <a:r>
              <a:rPr lang="zh-CN" altLang="en-US" smtClean="0"/>
              <a:t>范围内的好友（共享地理位置的好友）发送广播请求，在建筑物范围内的好友可以查询</a:t>
            </a:r>
            <a:r>
              <a:rPr lang="en-US" altLang="zh-CN" smtClean="0"/>
              <a:t>/</a:t>
            </a:r>
            <a:r>
              <a:rPr lang="zh-CN" altLang="en-US" smtClean="0"/>
              <a:t>接收到广播请求</a:t>
            </a:r>
            <a:r>
              <a:rPr lang="en-US" altLang="zh-CN" smtClean="0"/>
              <a:t>(</a:t>
            </a:r>
            <a:r>
              <a:rPr lang="zh-CN" altLang="en-US" smtClean="0"/>
              <a:t>类似微博</a:t>
            </a:r>
            <a:r>
              <a:rPr lang="en-US" altLang="zh-CN" smtClean="0"/>
              <a:t>)</a:t>
            </a:r>
            <a:r>
              <a:rPr lang="zh-CN" altLang="en-US" smtClean="0"/>
              <a:t>，并可以对请求作出回应。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相亲</a:t>
            </a:r>
            <a:r>
              <a:rPr lang="en-US" altLang="zh-CN" dirty="0" smtClean="0"/>
              <a:t>(</a:t>
            </a:r>
            <a:r>
              <a:rPr lang="zh-CN" altLang="en-US" dirty="0" smtClean="0"/>
              <a:t>谈情说爱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个人可以将消息发送到某一区域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类似公共白板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上，其他人进入此区域即可以看到留言，</a:t>
            </a:r>
            <a:r>
              <a:rPr lang="zh-CN" altLang="en-US" smtClean="0"/>
              <a:t>并可以进行评论</a:t>
            </a:r>
            <a:r>
              <a:rPr lang="zh-CN" altLang="en-US" dirty="0" smtClean="0"/>
              <a:t>，</a:t>
            </a:r>
            <a:r>
              <a:rPr lang="zh-CN" altLang="en-US" smtClean="0"/>
              <a:t>回复等操作。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都市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都市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146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流畅</vt:lpstr>
      <vt:lpstr>Funture Plan</vt:lpstr>
      <vt:lpstr>1. 好友聚合</vt:lpstr>
      <vt:lpstr>2. 位置警报</vt:lpstr>
      <vt:lpstr>3. 基于地理位置的互助</vt:lpstr>
      <vt:lpstr>4. 相亲(谈情说爱)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Funture Plan</dc:title>
  <cp:lastModifiedBy>金小平</cp:lastModifiedBy>
  <cp:revision>10</cp:revision>
  <dcterms:modified xsi:type="dcterms:W3CDTF">2012-05-24T02:04:31Z</dcterms:modified>
</cp:coreProperties>
</file>